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712" r:id="rId2"/>
    <p:sldMasterId id="2147483853" r:id="rId3"/>
  </p:sldMasterIdLst>
  <p:notesMasterIdLst>
    <p:notesMasterId r:id="rId16"/>
  </p:notesMasterIdLst>
  <p:sldIdLst>
    <p:sldId id="264" r:id="rId4"/>
    <p:sldId id="273" r:id="rId5"/>
    <p:sldId id="267" r:id="rId6"/>
    <p:sldId id="268" r:id="rId7"/>
    <p:sldId id="269" r:id="rId8"/>
    <p:sldId id="270" r:id="rId9"/>
    <p:sldId id="266" r:id="rId10"/>
    <p:sldId id="263" r:id="rId11"/>
    <p:sldId id="272" r:id="rId12"/>
    <p:sldId id="259" r:id="rId13"/>
    <p:sldId id="261" r:id="rId14"/>
    <p:sldId id="271" r:id="rId15"/>
  </p:sldIdLst>
  <p:sldSz cx="18288000" cy="10288588"/>
  <p:notesSz cx="6786563" cy="9915525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ill Sans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7URY8Ottekuaek9ELwYZDi4Tm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AD863A-669D-4171-9951-43BBF5C4E183}">
  <a:tblStyle styleId="{4AAD863A-669D-4171-9951-43BBF5C4E18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 snapToGrid="0">
      <p:cViewPr varScale="1">
        <p:scale>
          <a:sx n="58" d="100"/>
          <a:sy n="58" d="100"/>
        </p:scale>
        <p:origin x="81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&#1064;&#1080;&#1096;&#1082;&#1086;&#1074;\&#1044;&#1086;&#1082;&#1083;&#1072;&#1076;&#1099;\2021\&#1054;&#1057;\&#1050;&#1083;&#1072;&#1089;&#1089;&#1080;&#1092;&#1080;&#1082;&#1072;&#1094;&#1080;&#1103;%201%20&#1087;&#1086;&#1083;.%202021\&#1044;&#1072;&#1085;&#1085;&#1099;&#1077;%20&#1076;&#1083;&#1103;%20&#1089;&#1083;&#1072;&#1081;&#1076;&#1086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2%20&#1074;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shkovAV1\AppData\Local\Microsoft\Windows\Temporary%20Internet%20Files\Content.Outlook\VY7JV34L\&#1048;&#1089;&#1093;&#1086;&#1076;&#1085;&#1080;&#1082;&#1080;%20&#1076;&#1083;&#1103;%20&#1086;&#1090;&#1082;&#1072;&#1079;&#1086;&#1074;%20&#1079;&#1072;%202021&#1075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5576-4589-A10E-EE0FD1FDDD6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1030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76-4589-A10E-EE0FD1FDDD6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371,06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76-4589-A10E-EE0FD1FDDD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Лист3!$C$16:$D$16</c:f>
              <c:strCache>
                <c:ptCount val="2"/>
                <c:pt idx="0">
                  <c:v>Кол-во РКТ, шт.</c:v>
                </c:pt>
                <c:pt idx="1">
                  <c:v>Доначислено, млн. руб</c:v>
                </c:pt>
              </c:strCache>
            </c:strRef>
          </c:cat>
          <c:val>
            <c:numRef>
              <c:f>Лист3!$C$17:$D$17</c:f>
              <c:numCache>
                <c:formatCode>General</c:formatCode>
                <c:ptCount val="2"/>
                <c:pt idx="0">
                  <c:v>937</c:v>
                </c:pt>
                <c:pt idx="1">
                  <c:v>360.6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76-4589-A10E-EE0FD1FDD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gapDepth val="0"/>
        <c:shape val="cylinder"/>
        <c:axId val="116199424"/>
        <c:axId val="116200960"/>
        <c:axId val="0"/>
      </c:bar3DChart>
      <c:catAx>
        <c:axId val="11619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16200960"/>
        <c:crosses val="autoZero"/>
        <c:auto val="1"/>
        <c:lblAlgn val="ctr"/>
        <c:lblOffset val="100"/>
        <c:noMultiLvlLbl val="0"/>
      </c:catAx>
      <c:valAx>
        <c:axId val="116200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61994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952183249821046E-2"/>
          <c:y val="2.2015506563572818E-2"/>
          <c:w val="0.95315892786129008"/>
          <c:h val="0.787898893718963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'[Диаграмма в Microsoft Office PowerPoint]Лист1'!$A$3</c:f>
              <c:strCache>
                <c:ptCount val="1"/>
                <c:pt idx="0">
                  <c:v>электронный вид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Office PowerPoint]Лист1'!$B$1:$D$1</c:f>
              <c:strCache>
                <c:ptCount val="3"/>
                <c:pt idx="0">
                  <c:v>2019г</c:v>
                </c:pt>
                <c:pt idx="1">
                  <c:v>2020г</c:v>
                </c:pt>
                <c:pt idx="2">
                  <c:v>2021г</c:v>
                </c:pt>
              </c:strCache>
            </c:strRef>
          </c:cat>
          <c:val>
            <c:numRef>
              <c:f>'[Диаграмма в Microsoft Office PowerPoint]Лист1'!$B$3:$D$3</c:f>
              <c:numCache>
                <c:formatCode>General</c:formatCode>
                <c:ptCount val="3"/>
                <c:pt idx="0">
                  <c:v>34</c:v>
                </c:pt>
                <c:pt idx="1">
                  <c:v>33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A-48AA-9B30-7F250FAB5EF3}"/>
            </c:ext>
          </c:extLst>
        </c:ser>
        <c:ser>
          <c:idx val="1"/>
          <c:order val="1"/>
          <c:tx>
            <c:strRef>
              <c:f>'[Диаграмма в Microsoft Office PowerPoint]Лист1'!$A$4</c:f>
              <c:strCache>
                <c:ptCount val="1"/>
                <c:pt idx="0">
                  <c:v>бумажный вид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Office PowerPoint]Лист1'!$B$1:$D$1</c:f>
              <c:strCache>
                <c:ptCount val="3"/>
                <c:pt idx="0">
                  <c:v>2019г</c:v>
                </c:pt>
                <c:pt idx="1">
                  <c:v>2020г</c:v>
                </c:pt>
                <c:pt idx="2">
                  <c:v>2021г</c:v>
                </c:pt>
              </c:strCache>
            </c:strRef>
          </c:cat>
          <c:val>
            <c:numRef>
              <c:f>'[Диаграмма в Microsoft Office PowerPoint]Лист1'!$B$4:$D$4</c:f>
              <c:numCache>
                <c:formatCode>General</c:formatCode>
                <c:ptCount val="3"/>
                <c:pt idx="0">
                  <c:v>88</c:v>
                </c:pt>
                <c:pt idx="1">
                  <c:v>109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6A-48AA-9B30-7F250FAB5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221440"/>
        <c:axId val="117035008"/>
      </c:barChart>
      <c:catAx>
        <c:axId val="11622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7035008"/>
        <c:crosses val="autoZero"/>
        <c:auto val="1"/>
        <c:lblAlgn val="ctr"/>
        <c:lblOffset val="100"/>
        <c:noMultiLvlLbl val="0"/>
      </c:catAx>
      <c:valAx>
        <c:axId val="117035008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6221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296572019406698"/>
          <c:y val="0.8952838790555917"/>
          <c:w val="0.38922001113497229"/>
          <c:h val="7.0607589648732177E-2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69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8-4C10-BCCB-ED49B244D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73248"/>
        <c:axId val="117175040"/>
      </c:barChart>
      <c:catAx>
        <c:axId val="11717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tx1"/>
                </a:solidFill>
              </a:defRPr>
            </a:pPr>
            <a:endParaRPr lang="ru-RU"/>
          </a:p>
        </c:txPr>
        <c:crossAx val="117175040"/>
        <c:crosses val="autoZero"/>
        <c:auto val="1"/>
        <c:lblAlgn val="ctr"/>
        <c:lblOffset val="100"/>
        <c:noMultiLvlLbl val="0"/>
      </c:catAx>
      <c:valAx>
        <c:axId val="117175040"/>
        <c:scaling>
          <c:orientation val="minMax"/>
          <c:max val="85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171732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825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FFFF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2 в Microsoft Office PowerPoint]Лист1'!$A$7:$H$7</c:f>
              <c:strCache>
                <c:ptCount val="8"/>
                <c:pt idx="0">
                  <c:v>I кв. 2020г.</c:v>
                </c:pt>
                <c:pt idx="1">
                  <c:v>II кв. 2020г.</c:v>
                </c:pt>
                <c:pt idx="2">
                  <c:v>III кв. 2020г.</c:v>
                </c:pt>
                <c:pt idx="3">
                  <c:v>IV кв. 2020г.</c:v>
                </c:pt>
                <c:pt idx="4">
                  <c:v>I кв. 2021г.</c:v>
                </c:pt>
                <c:pt idx="5">
                  <c:v>II кв. 2021г.</c:v>
                </c:pt>
                <c:pt idx="6">
                  <c:v>III кв. 2021г.</c:v>
                </c:pt>
                <c:pt idx="7">
                  <c:v>IV кв. 2021г.</c:v>
                </c:pt>
              </c:strCache>
            </c:strRef>
          </c:cat>
          <c:val>
            <c:numRef>
              <c:f>'[Диаграмма 2 в Microsoft Office PowerPoint]Лист1'!$A$8:$H$8</c:f>
              <c:numCache>
                <c:formatCode>General</c:formatCode>
                <c:ptCount val="8"/>
                <c:pt idx="0">
                  <c:v>31</c:v>
                </c:pt>
                <c:pt idx="1">
                  <c:v>28</c:v>
                </c:pt>
                <c:pt idx="2">
                  <c:v>30</c:v>
                </c:pt>
                <c:pt idx="3">
                  <c:v>35</c:v>
                </c:pt>
                <c:pt idx="4">
                  <c:v>25</c:v>
                </c:pt>
                <c:pt idx="5">
                  <c:v>30</c:v>
                </c:pt>
                <c:pt idx="6">
                  <c:v>33</c:v>
                </c:pt>
                <c:pt idx="7">
                  <c:v>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8B5-465D-81E1-BA3AA0B1B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prstDash val="dash"/>
            </a:ln>
          </c:spPr>
        </c:dropLines>
        <c:marker val="1"/>
        <c:smooth val="0"/>
        <c:axId val="117219712"/>
        <c:axId val="117221248"/>
      </c:lineChart>
      <c:catAx>
        <c:axId val="117219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prstDash val="solid"/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117221248"/>
        <c:crosses val="autoZero"/>
        <c:auto val="1"/>
        <c:lblAlgn val="ctr"/>
        <c:lblOffset val="100"/>
        <c:noMultiLvlLbl val="0"/>
      </c:catAx>
      <c:valAx>
        <c:axId val="117221248"/>
        <c:scaling>
          <c:orientation val="minMax"/>
          <c:min val="20"/>
        </c:scaling>
        <c:delete val="0"/>
        <c:axPos val="l"/>
        <c:numFmt formatCode="General" sourceLinked="1"/>
        <c:majorTickMark val="out"/>
        <c:minorTickMark val="none"/>
        <c:tickLblPos val="none"/>
        <c:crossAx val="1172197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Лист1!$L$40</c:f>
              <c:strCache>
                <c:ptCount val="1"/>
                <c:pt idx="0">
                  <c:v>не представлен контракт</c:v>
                </c:pt>
              </c:strCache>
            </c:strRef>
          </c:tx>
          <c:spPr>
            <a:solidFill>
              <a:srgbClr val="FFFF00">
                <a:alpha val="67000"/>
              </a:srgb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2"/>
              <c:layout>
                <c:manualLayout>
                  <c:x val="-6.9731800766283519E-2"/>
                  <c:y val="-1.6380016380016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5A7-40B0-AF07-2F1FB89B1B3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A7-40B0-AF07-2F1FB89B1B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Лист1!$M$38:$P$38</c:f>
              <c:strCache>
                <c:ptCount val="4"/>
                <c:pt idx="0">
                  <c:v>I квартал</c:v>
                </c:pt>
                <c:pt idx="1">
                  <c:v>II квартал</c:v>
                </c:pt>
                <c:pt idx="2">
                  <c:v>III квартал</c:v>
                </c:pt>
                <c:pt idx="3">
                  <c:v>IV квартал</c:v>
                </c:pt>
              </c:strCache>
            </c:strRef>
          </c:cat>
          <c:val>
            <c:numRef>
              <c:f>Лист1!$M$40:$P$40</c:f>
              <c:numCache>
                <c:formatCode>General</c:formatCode>
                <c:ptCount val="4"/>
                <c:pt idx="0">
                  <c:v>20</c:v>
                </c:pt>
                <c:pt idx="1">
                  <c:v>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A7-40B0-AF07-2F1FB89B1B36}"/>
            </c:ext>
          </c:extLst>
        </c:ser>
        <c:ser>
          <c:idx val="1"/>
          <c:order val="1"/>
          <c:tx>
            <c:strRef>
              <c:f>Лист1!$L$41</c:f>
              <c:strCache>
                <c:ptCount val="1"/>
                <c:pt idx="0">
                  <c:v>не уплачена гос.пошлина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A7-40B0-AF07-2F1FB89B1B36}"/>
                </c:ext>
              </c:extLst>
            </c:dLbl>
            <c:dLbl>
              <c:idx val="1"/>
              <c:layout>
                <c:manualLayout>
                  <c:x val="-7.6628352490421458E-4"/>
                  <c:y val="-5.35598160795010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5A7-40B0-AF07-2F1FB89B1B36}"/>
                </c:ext>
              </c:extLst>
            </c:dLbl>
            <c:dLbl>
              <c:idx val="2"/>
              <c:layout>
                <c:manualLayout>
                  <c:x val="0"/>
                  <c:y val="-6.66973630753158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5A7-40B0-AF07-2F1FB89B1B36}"/>
                </c:ext>
              </c:extLst>
            </c:dLbl>
            <c:dLbl>
              <c:idx val="3"/>
              <c:layout>
                <c:manualLayout>
                  <c:x val="-3.0651340996169754E-3"/>
                  <c:y val="1.16274900526869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5A7-40B0-AF07-2F1FB89B1B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Лист1!$M$38:$P$38</c:f>
              <c:strCache>
                <c:ptCount val="4"/>
                <c:pt idx="0">
                  <c:v>I квартал</c:v>
                </c:pt>
                <c:pt idx="1">
                  <c:v>II квартал</c:v>
                </c:pt>
                <c:pt idx="2">
                  <c:v>III квартал</c:v>
                </c:pt>
                <c:pt idx="3">
                  <c:v>IV квартал</c:v>
                </c:pt>
              </c:strCache>
            </c:strRef>
          </c:cat>
          <c:val>
            <c:numRef>
              <c:f>Лист1!$M$41:$P$41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5A7-40B0-AF07-2F1FB89B1B36}"/>
            </c:ext>
          </c:extLst>
        </c:ser>
        <c:ser>
          <c:idx val="2"/>
          <c:order val="2"/>
          <c:tx>
            <c:strRef>
              <c:f>Лист1!$L$42</c:f>
              <c:strCache>
                <c:ptCount val="1"/>
                <c:pt idx="0">
                  <c:v>несоблюдение формы заявления на бумаге</c:v>
                </c:pt>
              </c:strCache>
            </c:strRef>
          </c:tx>
          <c:spPr>
            <a:solidFill>
              <a:srgbClr val="00A651">
                <a:lumMod val="75000"/>
              </a:srgbClr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A7-40B0-AF07-2F1FB89B1B3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A7-40B0-AF07-2F1FB89B1B3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A7-40B0-AF07-2F1FB89B1B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Лист1!$M$38:$P$38</c:f>
              <c:strCache>
                <c:ptCount val="4"/>
                <c:pt idx="0">
                  <c:v>I квартал</c:v>
                </c:pt>
                <c:pt idx="1">
                  <c:v>II квартал</c:v>
                </c:pt>
                <c:pt idx="2">
                  <c:v>III квартал</c:v>
                </c:pt>
                <c:pt idx="3">
                  <c:v>IV квартал</c:v>
                </c:pt>
              </c:strCache>
            </c:strRef>
          </c:cat>
          <c:val>
            <c:numRef>
              <c:f>Лист1!$M$42:$P$42</c:f>
              <c:numCache>
                <c:formatCode>General</c:formatCode>
                <c:ptCount val="4"/>
                <c:pt idx="0">
                  <c:v>19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5A7-40B0-AF07-2F1FB89B1B36}"/>
            </c:ext>
          </c:extLst>
        </c:ser>
        <c:ser>
          <c:idx val="3"/>
          <c:order val="3"/>
          <c:tx>
            <c:strRef>
              <c:f>Лист1!$L$43</c:f>
              <c:strCache>
                <c:ptCount val="1"/>
                <c:pt idx="0">
                  <c:v>не подтверждены полномочия лица, подавшего заявление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4048369001953144E-17"/>
                  <c:y val="-4.20938046134896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5A7-40B0-AF07-2F1FB89B1B3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5A7-40B0-AF07-2F1FB89B1B3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5A7-40B0-AF07-2F1FB89B1B3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5A7-40B0-AF07-2F1FB89B1B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Лист1!$M$38:$P$38</c:f>
              <c:strCache>
                <c:ptCount val="4"/>
                <c:pt idx="0">
                  <c:v>I квартал</c:v>
                </c:pt>
                <c:pt idx="1">
                  <c:v>II квартал</c:v>
                </c:pt>
                <c:pt idx="2">
                  <c:v>III квартал</c:v>
                </c:pt>
                <c:pt idx="3">
                  <c:v>IV квартал</c:v>
                </c:pt>
              </c:strCache>
            </c:strRef>
          </c:cat>
          <c:val>
            <c:numRef>
              <c:f>Лист1!$M$43:$P$43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5A7-40B0-AF07-2F1FB89B1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102080"/>
        <c:axId val="117103616"/>
      </c:barChart>
      <c:catAx>
        <c:axId val="11710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7103616"/>
        <c:crosses val="autoZero"/>
        <c:auto val="1"/>
        <c:lblAlgn val="ctr"/>
        <c:lblOffset val="100"/>
        <c:noMultiLvlLbl val="0"/>
      </c:catAx>
      <c:valAx>
        <c:axId val="117103616"/>
        <c:scaling>
          <c:orientation val="minMax"/>
          <c:max val="45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17102080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25207155815736809"/>
          <c:y val="2.6061845097126397E-2"/>
          <c:w val="0.7465329393208272"/>
          <c:h val="0.59065859698128997"/>
        </c:manualLayout>
      </c:layout>
      <c:overlay val="1"/>
      <c:txPr>
        <a:bodyPr/>
        <a:lstStyle/>
        <a:p>
          <a:pPr>
            <a:defRPr sz="3600" kern="60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43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8-4C10-BCCB-ED49B244D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188800"/>
        <c:axId val="152190336"/>
      </c:barChart>
      <c:catAx>
        <c:axId val="15218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tx1"/>
                </a:solidFill>
              </a:defRPr>
            </a:pPr>
            <a:endParaRPr lang="ru-RU"/>
          </a:p>
        </c:txPr>
        <c:crossAx val="152190336"/>
        <c:crosses val="autoZero"/>
        <c:auto val="1"/>
        <c:lblAlgn val="ctr"/>
        <c:lblOffset val="100"/>
        <c:noMultiLvlLbl val="0"/>
      </c:catAx>
      <c:valAx>
        <c:axId val="152190336"/>
        <c:scaling>
          <c:orientation val="minMax"/>
          <c:max val="45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1521888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0.31023</cdr:x>
      <cdr:y>0.2465</cdr:y>
    </cdr:from>
    <cdr:to>
      <cdr:x>0.35526</cdr:x>
      <cdr:y>0.29267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0785" y="1070415"/>
          <a:ext cx="476289" cy="200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1pPr>
          <a:lvl2pPr marL="228554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2pPr>
          <a:lvl3pPr marL="457109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3pPr>
          <a:lvl4pPr marL="685663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4pPr>
          <a:lvl5pPr marL="914217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5pPr>
          <a:lvl6pPr marL="1142771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6pPr>
          <a:lvl7pPr marL="1371326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7pPr>
          <a:lvl8pPr marL="1599880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8pPr>
          <a:lvl9pPr marL="1828434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r>
            <a:rPr lang="ru-RU" sz="1800" b="1" i="1" dirty="0">
              <a:solidFill>
                <a:srgbClr val="007B41">
                  <a:lumMod val="50000"/>
                </a:srgbClr>
              </a:solidFill>
            </a:rPr>
            <a:t>+ в </a:t>
          </a:r>
          <a:r>
            <a:rPr lang="ru-RU" sz="1800" b="1" i="1" dirty="0" smtClean="0">
              <a:solidFill>
                <a:srgbClr val="007B41">
                  <a:lumMod val="50000"/>
                </a:srgbClr>
              </a:solidFill>
            </a:rPr>
            <a:t>1,5 </a:t>
          </a:r>
          <a:r>
            <a:rPr lang="ru-RU" sz="1800" b="1" i="1" dirty="0">
              <a:solidFill>
                <a:srgbClr val="007B41">
                  <a:lumMod val="50000"/>
                </a:srgbClr>
              </a:solidFill>
            </a:rPr>
            <a:t>р</a:t>
          </a:r>
          <a:r>
            <a:rPr lang="ru-RU" sz="1600" b="1" i="1" dirty="0">
              <a:solidFill>
                <a:srgbClr val="007B41">
                  <a:lumMod val="50000"/>
                </a:srgbClr>
              </a:solidFill>
            </a:rPr>
            <a:t>.</a:t>
          </a:r>
          <a:endParaRPr lang="ru-RU" sz="1600" i="1" dirty="0">
            <a:solidFill>
              <a:srgbClr val="007B41">
                <a:lumMod val="50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0.67589</cdr:x>
      <cdr:y>0.15799</cdr:y>
    </cdr:from>
    <cdr:to>
      <cdr:x>0.72093</cdr:x>
      <cdr:y>0.20416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7843" y="686056"/>
          <a:ext cx="476288" cy="200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1pPr>
          <a:lvl2pPr marL="228554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2pPr>
          <a:lvl3pPr marL="457109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3pPr>
          <a:lvl4pPr marL="685663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4pPr>
          <a:lvl5pPr marL="914217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5pPr>
          <a:lvl6pPr marL="1142771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6pPr>
          <a:lvl7pPr marL="1371326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7pPr>
          <a:lvl8pPr marL="1599880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8pPr>
          <a:lvl9pPr marL="1828434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r>
            <a:rPr lang="ru-RU" sz="1800" b="1" i="1" dirty="0">
              <a:solidFill>
                <a:srgbClr val="007B41">
                  <a:lumMod val="50000"/>
                </a:srgbClr>
              </a:solidFill>
            </a:rPr>
            <a:t>+ </a:t>
          </a:r>
          <a:r>
            <a:rPr lang="ru-RU" sz="1800" b="1" i="1" dirty="0" smtClean="0">
              <a:solidFill>
                <a:srgbClr val="007B41">
                  <a:lumMod val="50000"/>
                </a:srgbClr>
              </a:solidFill>
            </a:rPr>
            <a:t>9%</a:t>
          </a:r>
          <a:r>
            <a:rPr lang="ru-RU" sz="1600" b="1" i="1" dirty="0" smtClean="0">
              <a:solidFill>
                <a:srgbClr val="007B41">
                  <a:lumMod val="50000"/>
                </a:srgbClr>
              </a:solidFill>
            </a:rPr>
            <a:t>.</a:t>
          </a:r>
          <a:endParaRPr lang="ru-RU" sz="1600" i="1" dirty="0">
            <a:solidFill>
              <a:srgbClr val="007B41">
                <a:lumMod val="50000"/>
              </a:srgb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0.25617</cdr:x>
      <cdr:y>0.3392</cdr:y>
    </cdr:from>
    <cdr:to>
      <cdr:x>0.3012</cdr:x>
      <cdr:y>0.38537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0134" y="2443767"/>
          <a:ext cx="418384" cy="332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1pPr>
          <a:lvl2pPr marL="228554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2pPr>
          <a:lvl3pPr marL="457109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3pPr>
          <a:lvl4pPr marL="685663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4pPr>
          <a:lvl5pPr marL="914217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5pPr>
          <a:lvl6pPr marL="1142771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6pPr>
          <a:lvl7pPr marL="1371326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7pPr>
          <a:lvl8pPr marL="1599880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8pPr>
          <a:lvl9pPr marL="1828434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r>
            <a:rPr lang="ru-RU" sz="2400" b="1" i="1" dirty="0">
              <a:solidFill>
                <a:srgbClr val="007B41">
                  <a:lumMod val="50000"/>
                </a:srgbClr>
              </a:solidFill>
            </a:rPr>
            <a:t>+ в </a:t>
          </a:r>
          <a:r>
            <a:rPr lang="ru-RU" sz="2400" b="1" i="1" dirty="0" smtClean="0">
              <a:solidFill>
                <a:srgbClr val="007B41">
                  <a:lumMod val="50000"/>
                </a:srgbClr>
              </a:solidFill>
            </a:rPr>
            <a:t> 3,9 </a:t>
          </a:r>
          <a:r>
            <a:rPr lang="ru-RU" sz="2400" b="1" i="1" dirty="0">
              <a:solidFill>
                <a:srgbClr val="007B41">
                  <a:lumMod val="50000"/>
                </a:srgbClr>
              </a:solidFill>
            </a:rPr>
            <a:t>р</a:t>
          </a:r>
          <a:r>
            <a:rPr lang="ru-RU" sz="2000" b="1" i="1" dirty="0">
              <a:solidFill>
                <a:srgbClr val="007B41">
                  <a:lumMod val="50000"/>
                </a:srgbClr>
              </a:solidFill>
            </a:rPr>
            <a:t>.</a:t>
          </a:r>
          <a:endParaRPr lang="ru-RU" sz="2000" i="1" dirty="0">
            <a:solidFill>
              <a:srgbClr val="007B41">
                <a:lumMod val="50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0.63325</cdr:x>
      <cdr:y>0.53695</cdr:y>
    </cdr:from>
    <cdr:to>
      <cdr:x>0.67829</cdr:x>
      <cdr:y>0.58312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83677" y="3868460"/>
          <a:ext cx="418478" cy="332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1pPr>
          <a:lvl2pPr marL="228554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2pPr>
          <a:lvl3pPr marL="457109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3pPr>
          <a:lvl4pPr marL="685663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4pPr>
          <a:lvl5pPr marL="914217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5pPr>
          <a:lvl6pPr marL="1142771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6pPr>
          <a:lvl7pPr marL="1371326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7pPr>
          <a:lvl8pPr marL="1599880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8pPr>
          <a:lvl9pPr marL="1828434" algn="l" defTabSz="228554" rtl="0" eaLnBrk="1" latinLnBrk="0" hangingPunct="1">
            <a:defRPr sz="900" kern="12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r>
            <a:rPr lang="ru-RU" sz="2400" b="1" i="1" dirty="0" smtClean="0">
              <a:solidFill>
                <a:srgbClr val="007B41">
                  <a:lumMod val="50000"/>
                </a:srgbClr>
              </a:solidFill>
            </a:rPr>
            <a:t>- 2,5 р.</a:t>
          </a:r>
          <a:endParaRPr lang="ru-RU" sz="2400" i="1" dirty="0">
            <a:solidFill>
              <a:srgbClr val="007B41">
                <a:lumMod val="50000"/>
              </a:srgb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08763" cy="3719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8651" y="4709874"/>
            <a:ext cx="5429237" cy="4461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171" tIns="53171" rIns="53171" bIns="5317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1:notes"/>
          <p:cNvSpPr txBox="1">
            <a:spLocks noGrp="1"/>
          </p:cNvSpPr>
          <p:nvPr>
            <p:ph type="body" idx="1"/>
          </p:nvPr>
        </p:nvSpPr>
        <p:spPr>
          <a:xfrm>
            <a:off x="678651" y="4709874"/>
            <a:ext cx="5429237" cy="4461986"/>
          </a:xfrm>
          <a:prstGeom prst="rect">
            <a:avLst/>
          </a:prstGeom>
        </p:spPr>
        <p:txBody>
          <a:bodyPr spcFirstLastPara="1" wrap="square" lIns="53171" tIns="53171" rIns="53171" bIns="5317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17" name="Google Shape;16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08763" cy="3719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1:notes"/>
          <p:cNvSpPr txBox="1">
            <a:spLocks noGrp="1"/>
          </p:cNvSpPr>
          <p:nvPr>
            <p:ph type="body" idx="1"/>
          </p:nvPr>
        </p:nvSpPr>
        <p:spPr>
          <a:xfrm>
            <a:off x="678651" y="4709874"/>
            <a:ext cx="5429237" cy="4461986"/>
          </a:xfrm>
          <a:prstGeom prst="rect">
            <a:avLst/>
          </a:prstGeom>
        </p:spPr>
        <p:txBody>
          <a:bodyPr spcFirstLastPara="1" wrap="square" lIns="53171" tIns="53171" rIns="53171" bIns="5317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17" name="Google Shape;16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08763" cy="3719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3760" y="9418075"/>
            <a:ext cx="2941214" cy="495855"/>
          </a:xfrm>
          <a:prstGeom prst="rect">
            <a:avLst/>
          </a:prstGeom>
        </p:spPr>
        <p:txBody>
          <a:bodyPr lIns="91705" tIns="45853" rIns="91705" bIns="45853"/>
          <a:lstStyle/>
          <a:p>
            <a:pPr>
              <a:defRPr/>
            </a:pPr>
            <a:fld id="{A3DAAF91-7921-4C16-BAE2-C14F6B3452C9}" type="slidenum">
              <a:rPr lang="en-US" altLang="ru-RU" smtClean="0"/>
              <a:pPr>
                <a:defRPr/>
              </a:pPr>
              <a:t>2</a:t>
            </a:fld>
            <a:endParaRPr lang="en-US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08763" cy="3719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3435" y="9418404"/>
            <a:ext cx="2941534" cy="495538"/>
          </a:xfrm>
          <a:prstGeom prst="rect">
            <a:avLst/>
          </a:prstGeom>
        </p:spPr>
        <p:txBody>
          <a:bodyPr lIns="90974" tIns="45488" rIns="90974" bIns="45488"/>
          <a:lstStyle/>
          <a:p>
            <a:pPr>
              <a:defRPr/>
            </a:pPr>
            <a:fld id="{A3DAAF91-7921-4C16-BAE2-C14F6B3452C9}" type="slidenum">
              <a:rPr lang="en-US" altLang="ru-RU" smtClean="0"/>
              <a:pPr>
                <a:defRPr/>
              </a:pPr>
              <a:t>5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535662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08763" cy="3719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3435" y="9418404"/>
            <a:ext cx="2941534" cy="495538"/>
          </a:xfrm>
          <a:prstGeom prst="rect">
            <a:avLst/>
          </a:prstGeom>
        </p:spPr>
        <p:txBody>
          <a:bodyPr lIns="90974" tIns="45488" rIns="90974" bIns="45488"/>
          <a:lstStyle/>
          <a:p>
            <a:pPr>
              <a:defRPr/>
            </a:pPr>
            <a:fld id="{A3DAAF91-7921-4C16-BAE2-C14F6B3452C9}" type="slidenum">
              <a:rPr lang="en-US" altLang="ru-RU" smtClean="0"/>
              <a:pPr>
                <a:defRPr/>
              </a:pPr>
              <a:t>6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53566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2:notes"/>
          <p:cNvSpPr txBox="1">
            <a:spLocks noGrp="1"/>
          </p:cNvSpPr>
          <p:nvPr>
            <p:ph type="body" idx="1"/>
          </p:nvPr>
        </p:nvSpPr>
        <p:spPr>
          <a:xfrm>
            <a:off x="678651" y="4709874"/>
            <a:ext cx="5429237" cy="4461986"/>
          </a:xfrm>
          <a:prstGeom prst="rect">
            <a:avLst/>
          </a:prstGeom>
        </p:spPr>
        <p:txBody>
          <a:bodyPr spcFirstLastPara="1" wrap="square" lIns="53171" tIns="53171" rIns="53171" bIns="5317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23" name="Google Shape;16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08763" cy="3719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2:notes"/>
          <p:cNvSpPr txBox="1">
            <a:spLocks noGrp="1"/>
          </p:cNvSpPr>
          <p:nvPr>
            <p:ph type="body" idx="1"/>
          </p:nvPr>
        </p:nvSpPr>
        <p:spPr>
          <a:xfrm>
            <a:off x="678651" y="4709874"/>
            <a:ext cx="5429237" cy="4461986"/>
          </a:xfrm>
          <a:prstGeom prst="rect">
            <a:avLst/>
          </a:prstGeom>
        </p:spPr>
        <p:txBody>
          <a:bodyPr spcFirstLastPara="1" wrap="square" lIns="53171" tIns="53171" rIns="53171" bIns="5317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23" name="Google Shape;16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08763" cy="3719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3:notes"/>
          <p:cNvSpPr txBox="1">
            <a:spLocks noGrp="1"/>
          </p:cNvSpPr>
          <p:nvPr>
            <p:ph type="body" idx="1"/>
          </p:nvPr>
        </p:nvSpPr>
        <p:spPr>
          <a:xfrm>
            <a:off x="678651" y="4709874"/>
            <a:ext cx="5429237" cy="4461986"/>
          </a:xfrm>
          <a:prstGeom prst="rect">
            <a:avLst/>
          </a:prstGeom>
        </p:spPr>
        <p:txBody>
          <a:bodyPr spcFirstLastPara="1" wrap="square" lIns="53171" tIns="53171" rIns="53171" bIns="5317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47" name="Google Shape;16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08763" cy="3719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4:notes"/>
          <p:cNvSpPr txBox="1">
            <a:spLocks noGrp="1"/>
          </p:cNvSpPr>
          <p:nvPr>
            <p:ph type="body" idx="1"/>
          </p:nvPr>
        </p:nvSpPr>
        <p:spPr>
          <a:xfrm>
            <a:off x="678651" y="4709874"/>
            <a:ext cx="5429237" cy="4461986"/>
          </a:xfrm>
          <a:prstGeom prst="rect">
            <a:avLst/>
          </a:prstGeom>
        </p:spPr>
        <p:txBody>
          <a:bodyPr spcFirstLastPara="1" wrap="square" lIns="53171" tIns="53171" rIns="53171" bIns="5317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64" name="Google Shape;16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08763" cy="3719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6:notes"/>
          <p:cNvSpPr txBox="1">
            <a:spLocks noGrp="1"/>
          </p:cNvSpPr>
          <p:nvPr>
            <p:ph type="body" idx="1"/>
          </p:nvPr>
        </p:nvSpPr>
        <p:spPr>
          <a:xfrm>
            <a:off x="678651" y="4709874"/>
            <a:ext cx="5429237" cy="4461986"/>
          </a:xfrm>
          <a:prstGeom prst="rect">
            <a:avLst/>
          </a:prstGeom>
        </p:spPr>
        <p:txBody>
          <a:bodyPr spcFirstLastPara="1" wrap="square" lIns="53171" tIns="53171" rIns="53171" bIns="5317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94" name="Google Shape;16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08763" cy="3719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дна фотография крупно слева">
  <p:cSld name="Одна фотография крупно слева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>
            <a:spLocks noGrp="1"/>
          </p:cNvSpPr>
          <p:nvPr>
            <p:ph type="pic" idx="2"/>
          </p:nvPr>
        </p:nvSpPr>
        <p:spPr>
          <a:xfrm>
            <a:off x="6" y="1329518"/>
            <a:ext cx="8742948" cy="854864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фото и краткие тезисы">
  <p:cSld name="2 фото и краткие тезисы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>
            <a:spLocks noGrp="1"/>
          </p:cNvSpPr>
          <p:nvPr>
            <p:ph type="pic" idx="2"/>
          </p:nvPr>
        </p:nvSpPr>
        <p:spPr>
          <a:xfrm>
            <a:off x="1161161" y="3251210"/>
            <a:ext cx="3614058" cy="36140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4"/>
          <p:cNvSpPr>
            <a:spLocks noGrp="1"/>
          </p:cNvSpPr>
          <p:nvPr>
            <p:ph type="pic" idx="3"/>
          </p:nvPr>
        </p:nvSpPr>
        <p:spPr>
          <a:xfrm>
            <a:off x="9492395" y="3251210"/>
            <a:ext cx="3614058" cy="36140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Шаблон обычной страницы">
  <p:cSld name="1_Шаблон обычной страниц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12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9" name="Google Shape;599;p112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12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лист - серый">
  <p:cSld name="1_Титульный лист - сер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13"/>
          <p:cNvSpPr txBox="1">
            <a:spLocks noGrp="1"/>
          </p:cNvSpPr>
          <p:nvPr>
            <p:ph type="title"/>
          </p:nvPr>
        </p:nvSpPr>
        <p:spPr>
          <a:xfrm>
            <a:off x="502418" y="5678530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лист - зеленый">
  <p:cSld name="1_Титульный лист - зелен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14"/>
          <p:cNvSpPr txBox="1">
            <a:spLocks noGrp="1"/>
          </p:cNvSpPr>
          <p:nvPr>
            <p:ph type="title"/>
          </p:nvPr>
        </p:nvSpPr>
        <p:spPr>
          <a:xfrm>
            <a:off x="502418" y="5678530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Англ шаблон обычной страницы - 1">
  <p:cSld name="1_Англ шаблон обычной страницы -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15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5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08" name="Google Shape;608;p115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Англ шаблон обычной страницы - 2">
  <p:cSld name="1_Англ шаблон обычной страницы -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16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16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12" name="Google Shape;612;p116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Одна фотография крупно слева">
  <p:cSld name="1_Одна фотография крупно слева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17"/>
          <p:cNvSpPr>
            <a:spLocks noGrp="1"/>
          </p:cNvSpPr>
          <p:nvPr>
            <p:ph type="pic" idx="2"/>
          </p:nvPr>
        </p:nvSpPr>
        <p:spPr>
          <a:xfrm>
            <a:off x="6" y="1329484"/>
            <a:ext cx="8742948" cy="854864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Google Shape;615;p117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6" name="Google Shape;616;p117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117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фото на весь слайд">
  <p:cSld name="1_4 фото на весь слайд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18"/>
          <p:cNvSpPr>
            <a:spLocks noGrp="1"/>
          </p:cNvSpPr>
          <p:nvPr>
            <p:ph type="pic" idx="2"/>
          </p:nvPr>
        </p:nvSpPr>
        <p:spPr>
          <a:xfrm>
            <a:off x="0" y="1330369"/>
            <a:ext cx="4572000" cy="8315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0" name="Google Shape;620;p118"/>
          <p:cNvSpPr>
            <a:spLocks noGrp="1"/>
          </p:cNvSpPr>
          <p:nvPr>
            <p:ph type="pic" idx="3"/>
          </p:nvPr>
        </p:nvSpPr>
        <p:spPr>
          <a:xfrm>
            <a:off x="4572000" y="1330369"/>
            <a:ext cx="4572000" cy="8315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1" name="Google Shape;621;p118"/>
          <p:cNvSpPr>
            <a:spLocks noGrp="1"/>
          </p:cNvSpPr>
          <p:nvPr>
            <p:ph type="pic" idx="4"/>
          </p:nvPr>
        </p:nvSpPr>
        <p:spPr>
          <a:xfrm>
            <a:off x="9144000" y="1330369"/>
            <a:ext cx="4572000" cy="8315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2" name="Google Shape;622;p118"/>
          <p:cNvSpPr>
            <a:spLocks noGrp="1"/>
          </p:cNvSpPr>
          <p:nvPr>
            <p:ph type="pic" idx="5"/>
          </p:nvPr>
        </p:nvSpPr>
        <p:spPr>
          <a:xfrm>
            <a:off x="13716000" y="1330369"/>
            <a:ext cx="4572000" cy="8315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" name="Google Shape;623;p118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18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25" name="Google Shape;625;p118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ллаж из 1 фото справа - 1">
  <p:cSld name="1_Коллаж из 1 фото справа - 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19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8" name="Google Shape;628;p119"/>
          <p:cNvSpPr/>
          <p:nvPr/>
        </p:nvSpPr>
        <p:spPr>
          <a:xfrm>
            <a:off x="9919629" y="2692270"/>
            <a:ext cx="8368402" cy="155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19"/>
          <p:cNvSpPr>
            <a:spLocks noGrp="1"/>
          </p:cNvSpPr>
          <p:nvPr>
            <p:ph type="pic" idx="2"/>
          </p:nvPr>
        </p:nvSpPr>
        <p:spPr>
          <a:xfrm>
            <a:off x="8267087" y="1308106"/>
            <a:ext cx="10036802" cy="85870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0" name="Google Shape;630;p119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119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ллаж из 2 фото слева - 2">
  <p:cSld name="1_Коллаж из 2 фото слева - 2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20"/>
          <p:cNvSpPr>
            <a:spLocks noGrp="1"/>
          </p:cNvSpPr>
          <p:nvPr>
            <p:ph type="pic" idx="2"/>
          </p:nvPr>
        </p:nvSpPr>
        <p:spPr>
          <a:xfrm>
            <a:off x="-854" y="1316109"/>
            <a:ext cx="9035052" cy="85682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4" name="Google Shape;634;p120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20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36" name="Google Shape;636;p120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Фото в фигуре справа ">
  <p:cSld name="1_Фото в фигуре справа 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21"/>
          <p:cNvSpPr>
            <a:spLocks noGrp="1"/>
          </p:cNvSpPr>
          <p:nvPr>
            <p:ph type="pic" idx="2"/>
          </p:nvPr>
        </p:nvSpPr>
        <p:spPr>
          <a:xfrm>
            <a:off x="8263468" y="1327157"/>
            <a:ext cx="10024531" cy="82102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9" name="Google Shape;639;p121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0" name="Google Shape;640;p121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21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фото">
  <p:cSld name="Два фото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>
            <a:spLocks noGrp="1"/>
          </p:cNvSpPr>
          <p:nvPr>
            <p:ph type="pic" idx="2"/>
          </p:nvPr>
        </p:nvSpPr>
        <p:spPr>
          <a:xfrm>
            <a:off x="1249077" y="2003549"/>
            <a:ext cx="3219449" cy="3221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5"/>
          <p:cNvSpPr>
            <a:spLocks noGrp="1"/>
          </p:cNvSpPr>
          <p:nvPr>
            <p:ph type="pic" idx="3"/>
          </p:nvPr>
        </p:nvSpPr>
        <p:spPr>
          <a:xfrm>
            <a:off x="6602789" y="6128098"/>
            <a:ext cx="4530482" cy="319657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ллаж из 1 фото слева - 2">
  <p:cSld name="1_Коллаж из 1 фото слева - 2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22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4" name="Google Shape;644;p122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22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46" name="Google Shape;646;p122"/>
          <p:cNvSpPr>
            <a:spLocks noGrp="1"/>
          </p:cNvSpPr>
          <p:nvPr>
            <p:ph type="pic" idx="2"/>
          </p:nvPr>
        </p:nvSpPr>
        <p:spPr>
          <a:xfrm>
            <a:off x="-25402" y="1308137"/>
            <a:ext cx="9310332" cy="8571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отрудники - руководство">
  <p:cSld name="1_Сотрудники - руководство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23"/>
          <p:cNvSpPr>
            <a:spLocks noGrp="1"/>
          </p:cNvSpPr>
          <p:nvPr>
            <p:ph type="pic" idx="2"/>
          </p:nvPr>
        </p:nvSpPr>
        <p:spPr>
          <a:xfrm>
            <a:off x="1104625" y="352288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9" name="Google Shape;649;p123"/>
          <p:cNvSpPr>
            <a:spLocks noGrp="1"/>
          </p:cNvSpPr>
          <p:nvPr>
            <p:ph type="pic" idx="3"/>
          </p:nvPr>
        </p:nvSpPr>
        <p:spPr>
          <a:xfrm>
            <a:off x="3220225" y="352288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0" name="Google Shape;650;p123"/>
          <p:cNvSpPr>
            <a:spLocks noGrp="1"/>
          </p:cNvSpPr>
          <p:nvPr>
            <p:ph type="pic" idx="4"/>
          </p:nvPr>
        </p:nvSpPr>
        <p:spPr>
          <a:xfrm>
            <a:off x="5335779" y="352288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1" name="Google Shape;651;p123"/>
          <p:cNvSpPr>
            <a:spLocks noGrp="1"/>
          </p:cNvSpPr>
          <p:nvPr>
            <p:ph type="pic" idx="5"/>
          </p:nvPr>
        </p:nvSpPr>
        <p:spPr>
          <a:xfrm>
            <a:off x="7451373" y="352288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2" name="Google Shape;652;p123"/>
          <p:cNvSpPr>
            <a:spLocks noGrp="1"/>
          </p:cNvSpPr>
          <p:nvPr>
            <p:ph type="pic" idx="6"/>
          </p:nvPr>
        </p:nvSpPr>
        <p:spPr>
          <a:xfrm>
            <a:off x="9566947" y="352288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3" name="Google Shape;653;p123"/>
          <p:cNvSpPr>
            <a:spLocks noGrp="1"/>
          </p:cNvSpPr>
          <p:nvPr>
            <p:ph type="pic" idx="7"/>
          </p:nvPr>
        </p:nvSpPr>
        <p:spPr>
          <a:xfrm>
            <a:off x="11682553" y="352288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Google Shape;654;p123"/>
          <p:cNvSpPr>
            <a:spLocks noGrp="1"/>
          </p:cNvSpPr>
          <p:nvPr>
            <p:ph type="pic" idx="8"/>
          </p:nvPr>
        </p:nvSpPr>
        <p:spPr>
          <a:xfrm>
            <a:off x="13798138" y="352288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Google Shape;655;p123"/>
          <p:cNvSpPr>
            <a:spLocks noGrp="1"/>
          </p:cNvSpPr>
          <p:nvPr>
            <p:ph type="pic" idx="9"/>
          </p:nvPr>
        </p:nvSpPr>
        <p:spPr>
          <a:xfrm>
            <a:off x="15913691" y="352288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6" name="Google Shape;656;p123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123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58" name="Google Shape;658;p123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отрудники - руководство - 2">
  <p:cSld name="1_Сотрудники - руководство - 2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24"/>
          <p:cNvSpPr>
            <a:spLocks noGrp="1"/>
          </p:cNvSpPr>
          <p:nvPr>
            <p:ph type="pic" idx="2"/>
          </p:nvPr>
        </p:nvSpPr>
        <p:spPr>
          <a:xfrm>
            <a:off x="1104653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1" name="Google Shape;661;p124"/>
          <p:cNvSpPr>
            <a:spLocks noGrp="1"/>
          </p:cNvSpPr>
          <p:nvPr>
            <p:ph type="pic" idx="3"/>
          </p:nvPr>
        </p:nvSpPr>
        <p:spPr>
          <a:xfrm>
            <a:off x="1104653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2" name="Google Shape;662;p124"/>
          <p:cNvSpPr>
            <a:spLocks noGrp="1"/>
          </p:cNvSpPr>
          <p:nvPr>
            <p:ph type="pic" idx="4"/>
          </p:nvPr>
        </p:nvSpPr>
        <p:spPr>
          <a:xfrm>
            <a:off x="1104653" y="7545638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3" name="Google Shape;663;p124"/>
          <p:cNvSpPr>
            <a:spLocks noGrp="1"/>
          </p:cNvSpPr>
          <p:nvPr>
            <p:ph type="pic" idx="5"/>
          </p:nvPr>
        </p:nvSpPr>
        <p:spPr>
          <a:xfrm>
            <a:off x="6583713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Google Shape;664;p124"/>
          <p:cNvSpPr>
            <a:spLocks noGrp="1"/>
          </p:cNvSpPr>
          <p:nvPr>
            <p:ph type="pic" idx="6"/>
          </p:nvPr>
        </p:nvSpPr>
        <p:spPr>
          <a:xfrm>
            <a:off x="6583713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5" name="Google Shape;665;p124"/>
          <p:cNvSpPr>
            <a:spLocks noGrp="1"/>
          </p:cNvSpPr>
          <p:nvPr>
            <p:ph type="pic" idx="7"/>
          </p:nvPr>
        </p:nvSpPr>
        <p:spPr>
          <a:xfrm>
            <a:off x="12062763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6" name="Google Shape;666;p124"/>
          <p:cNvSpPr>
            <a:spLocks noGrp="1"/>
          </p:cNvSpPr>
          <p:nvPr>
            <p:ph type="pic" idx="8"/>
          </p:nvPr>
        </p:nvSpPr>
        <p:spPr>
          <a:xfrm>
            <a:off x="12062763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7" name="Google Shape;667;p124"/>
          <p:cNvSpPr>
            <a:spLocks noGrp="1"/>
          </p:cNvSpPr>
          <p:nvPr>
            <p:ph type="pic" idx="9"/>
          </p:nvPr>
        </p:nvSpPr>
        <p:spPr>
          <a:xfrm>
            <a:off x="6583713" y="7545638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8" name="Google Shape;668;p124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9" name="Google Shape;669;p124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24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0 фотографий">
  <p:cSld name="1_10 фотографий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25"/>
          <p:cNvSpPr>
            <a:spLocks noGrp="1"/>
          </p:cNvSpPr>
          <p:nvPr>
            <p:ph type="pic" idx="2"/>
          </p:nvPr>
        </p:nvSpPr>
        <p:spPr>
          <a:xfrm>
            <a:off x="1720069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3" name="Google Shape;673;p125"/>
          <p:cNvSpPr>
            <a:spLocks noGrp="1"/>
          </p:cNvSpPr>
          <p:nvPr>
            <p:ph type="pic" idx="3"/>
          </p:nvPr>
        </p:nvSpPr>
        <p:spPr>
          <a:xfrm>
            <a:off x="4763115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4" name="Google Shape;674;p125"/>
          <p:cNvSpPr>
            <a:spLocks noGrp="1"/>
          </p:cNvSpPr>
          <p:nvPr>
            <p:ph type="pic" idx="4"/>
          </p:nvPr>
        </p:nvSpPr>
        <p:spPr>
          <a:xfrm>
            <a:off x="7806093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5" name="Google Shape;675;p125"/>
          <p:cNvSpPr>
            <a:spLocks noGrp="1"/>
          </p:cNvSpPr>
          <p:nvPr>
            <p:ph type="pic" idx="5"/>
          </p:nvPr>
        </p:nvSpPr>
        <p:spPr>
          <a:xfrm>
            <a:off x="10849131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6" name="Google Shape;676;p125"/>
          <p:cNvSpPr>
            <a:spLocks noGrp="1"/>
          </p:cNvSpPr>
          <p:nvPr>
            <p:ph type="pic" idx="6"/>
          </p:nvPr>
        </p:nvSpPr>
        <p:spPr>
          <a:xfrm>
            <a:off x="13892123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7" name="Google Shape;677;p125"/>
          <p:cNvSpPr>
            <a:spLocks noGrp="1"/>
          </p:cNvSpPr>
          <p:nvPr>
            <p:ph type="pic" idx="7"/>
          </p:nvPr>
        </p:nvSpPr>
        <p:spPr>
          <a:xfrm>
            <a:off x="1720069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Google Shape;678;p125"/>
          <p:cNvSpPr>
            <a:spLocks noGrp="1"/>
          </p:cNvSpPr>
          <p:nvPr>
            <p:ph type="pic" idx="8"/>
          </p:nvPr>
        </p:nvSpPr>
        <p:spPr>
          <a:xfrm>
            <a:off x="4763115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Google Shape;679;p125"/>
          <p:cNvSpPr>
            <a:spLocks noGrp="1"/>
          </p:cNvSpPr>
          <p:nvPr>
            <p:ph type="pic" idx="9"/>
          </p:nvPr>
        </p:nvSpPr>
        <p:spPr>
          <a:xfrm>
            <a:off x="7806093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0" name="Google Shape;680;p125"/>
          <p:cNvSpPr>
            <a:spLocks noGrp="1"/>
          </p:cNvSpPr>
          <p:nvPr>
            <p:ph type="pic" idx="13"/>
          </p:nvPr>
        </p:nvSpPr>
        <p:spPr>
          <a:xfrm>
            <a:off x="10849131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1" name="Google Shape;681;p125"/>
          <p:cNvSpPr>
            <a:spLocks noGrp="1"/>
          </p:cNvSpPr>
          <p:nvPr>
            <p:ph type="pic" idx="14"/>
          </p:nvPr>
        </p:nvSpPr>
        <p:spPr>
          <a:xfrm>
            <a:off x="13892123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2" name="Google Shape;682;p125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125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84" name="Google Shape;684;p125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фото и краткие тезисы">
  <p:cSld name="1_2 фото и краткие тезисы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26"/>
          <p:cNvSpPr>
            <a:spLocks noGrp="1"/>
          </p:cNvSpPr>
          <p:nvPr>
            <p:ph type="pic" idx="2"/>
          </p:nvPr>
        </p:nvSpPr>
        <p:spPr>
          <a:xfrm>
            <a:off x="1161153" y="3251210"/>
            <a:ext cx="3614058" cy="36140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7" name="Google Shape;687;p126"/>
          <p:cNvSpPr>
            <a:spLocks noGrp="1"/>
          </p:cNvSpPr>
          <p:nvPr>
            <p:ph type="pic" idx="3"/>
          </p:nvPr>
        </p:nvSpPr>
        <p:spPr>
          <a:xfrm>
            <a:off x="9492379" y="3251210"/>
            <a:ext cx="3614058" cy="36140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8" name="Google Shape;688;p126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9" name="Google Shape;689;p126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126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Два фото">
  <p:cSld name="1_Два фото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27"/>
          <p:cNvSpPr>
            <a:spLocks noGrp="1"/>
          </p:cNvSpPr>
          <p:nvPr>
            <p:ph type="pic" idx="2"/>
          </p:nvPr>
        </p:nvSpPr>
        <p:spPr>
          <a:xfrm>
            <a:off x="1249069" y="2003556"/>
            <a:ext cx="3219449" cy="32219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3" name="Google Shape;693;p127"/>
          <p:cNvSpPr>
            <a:spLocks noGrp="1"/>
          </p:cNvSpPr>
          <p:nvPr>
            <p:ph type="pic" idx="3"/>
          </p:nvPr>
        </p:nvSpPr>
        <p:spPr>
          <a:xfrm>
            <a:off x="6602763" y="6128098"/>
            <a:ext cx="4530482" cy="319657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4" name="Google Shape;694;p127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5" name="Google Shape;695;p127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127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ллаж">
  <p:cSld name="1_Коллаж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28"/>
          <p:cNvSpPr>
            <a:spLocks noGrp="1"/>
          </p:cNvSpPr>
          <p:nvPr>
            <p:ph type="pic" idx="2"/>
          </p:nvPr>
        </p:nvSpPr>
        <p:spPr>
          <a:xfrm>
            <a:off x="6" y="1561866"/>
            <a:ext cx="9073516" cy="40403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9" name="Google Shape;699;p128"/>
          <p:cNvSpPr>
            <a:spLocks noGrp="1"/>
          </p:cNvSpPr>
          <p:nvPr>
            <p:ph type="pic" idx="3"/>
          </p:nvPr>
        </p:nvSpPr>
        <p:spPr>
          <a:xfrm>
            <a:off x="9249730" y="1561834"/>
            <a:ext cx="9085772" cy="8086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0" name="Google Shape;700;p128"/>
          <p:cNvSpPr>
            <a:spLocks noGrp="1"/>
          </p:cNvSpPr>
          <p:nvPr>
            <p:ph type="pic" idx="4"/>
          </p:nvPr>
        </p:nvSpPr>
        <p:spPr>
          <a:xfrm>
            <a:off x="2" y="5771546"/>
            <a:ext cx="4502552" cy="38771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1" name="Google Shape;701;p128"/>
          <p:cNvSpPr>
            <a:spLocks noGrp="1"/>
          </p:cNvSpPr>
          <p:nvPr>
            <p:ph type="pic" idx="5"/>
          </p:nvPr>
        </p:nvSpPr>
        <p:spPr>
          <a:xfrm>
            <a:off x="4678772" y="5771546"/>
            <a:ext cx="4394748" cy="38771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2" name="Google Shape;702;p128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128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04" name="Google Shape;704;p128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фото = 2 тезиса">
  <p:cSld name="1_2 фото = 2 тезиса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29"/>
          <p:cNvSpPr>
            <a:spLocks noGrp="1"/>
          </p:cNvSpPr>
          <p:nvPr>
            <p:ph type="pic" idx="2"/>
          </p:nvPr>
        </p:nvSpPr>
        <p:spPr>
          <a:xfrm>
            <a:off x="0" y="4629196"/>
            <a:ext cx="9144000" cy="50354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7" name="Google Shape;707;p129"/>
          <p:cNvSpPr>
            <a:spLocks noGrp="1"/>
          </p:cNvSpPr>
          <p:nvPr>
            <p:ph type="pic" idx="3"/>
          </p:nvPr>
        </p:nvSpPr>
        <p:spPr>
          <a:xfrm>
            <a:off x="9144000" y="4629196"/>
            <a:ext cx="9144000" cy="50354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8" name="Google Shape;708;p129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9" name="Google Shape;709;p129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129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фото = 3 тезиса">
  <p:cSld name="1_3 фото = 3 тезиса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30"/>
          <p:cNvSpPr>
            <a:spLocks noGrp="1"/>
          </p:cNvSpPr>
          <p:nvPr>
            <p:ph type="pic" idx="2"/>
          </p:nvPr>
        </p:nvSpPr>
        <p:spPr>
          <a:xfrm>
            <a:off x="0" y="5206893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3" name="Google Shape;713;p130"/>
          <p:cNvSpPr>
            <a:spLocks noGrp="1"/>
          </p:cNvSpPr>
          <p:nvPr>
            <p:ph type="pic" idx="3"/>
          </p:nvPr>
        </p:nvSpPr>
        <p:spPr>
          <a:xfrm>
            <a:off x="6096000" y="5206893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4" name="Google Shape;714;p130"/>
          <p:cNvSpPr>
            <a:spLocks noGrp="1"/>
          </p:cNvSpPr>
          <p:nvPr>
            <p:ph type="pic" idx="4"/>
          </p:nvPr>
        </p:nvSpPr>
        <p:spPr>
          <a:xfrm>
            <a:off x="12192000" y="5206893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5" name="Google Shape;715;p130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6" name="Google Shape;716;p130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130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фото">
  <p:cSld name="1_1 фото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31"/>
          <p:cNvSpPr>
            <a:spLocks noGrp="1"/>
          </p:cNvSpPr>
          <p:nvPr>
            <p:ph type="pic" idx="2"/>
          </p:nvPr>
        </p:nvSpPr>
        <p:spPr>
          <a:xfrm>
            <a:off x="0" y="3086114"/>
            <a:ext cx="18288001" cy="42163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0" name="Google Shape;720;p131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1" name="Google Shape;721;p131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31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">
  <p:cSld name="Коллаж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>
            <a:spLocks noGrp="1"/>
          </p:cNvSpPr>
          <p:nvPr>
            <p:ph type="pic" idx="2"/>
          </p:nvPr>
        </p:nvSpPr>
        <p:spPr>
          <a:xfrm>
            <a:off x="6" y="1561851"/>
            <a:ext cx="9073516" cy="40403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>
            <a:spLocks noGrp="1"/>
          </p:cNvSpPr>
          <p:nvPr>
            <p:ph type="pic" idx="3"/>
          </p:nvPr>
        </p:nvSpPr>
        <p:spPr>
          <a:xfrm>
            <a:off x="9249730" y="1561834"/>
            <a:ext cx="9085772" cy="8086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>
            <a:spLocks noGrp="1"/>
          </p:cNvSpPr>
          <p:nvPr>
            <p:ph type="pic" idx="4"/>
          </p:nvPr>
        </p:nvSpPr>
        <p:spPr>
          <a:xfrm>
            <a:off x="2" y="5771546"/>
            <a:ext cx="4502552" cy="38771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>
            <a:spLocks noGrp="1"/>
          </p:cNvSpPr>
          <p:nvPr>
            <p:ph type="pic" idx="5"/>
          </p:nvPr>
        </p:nvSpPr>
        <p:spPr>
          <a:xfrm>
            <a:off x="4678772" y="5771546"/>
            <a:ext cx="4394748" cy="38771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фото = 3 тезиса - 2">
  <p:cSld name="1_3 фото = 3 тезиса - 2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32"/>
          <p:cNvSpPr>
            <a:spLocks noGrp="1"/>
          </p:cNvSpPr>
          <p:nvPr>
            <p:ph type="pic" idx="2"/>
          </p:nvPr>
        </p:nvSpPr>
        <p:spPr>
          <a:xfrm>
            <a:off x="854081" y="4720318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5" name="Google Shape;725;p132"/>
          <p:cNvSpPr>
            <a:spLocks noGrp="1"/>
          </p:cNvSpPr>
          <p:nvPr>
            <p:ph type="pic" idx="3"/>
          </p:nvPr>
        </p:nvSpPr>
        <p:spPr>
          <a:xfrm>
            <a:off x="6948623" y="4720318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6" name="Google Shape;726;p132"/>
          <p:cNvSpPr>
            <a:spLocks noGrp="1"/>
          </p:cNvSpPr>
          <p:nvPr>
            <p:ph type="pic" idx="4"/>
          </p:nvPr>
        </p:nvSpPr>
        <p:spPr>
          <a:xfrm>
            <a:off x="13019327" y="4720318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7" name="Google Shape;727;p132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28" name="Google Shape;728;p132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32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тезиса = 4 фото">
  <p:cSld name="1_4 тезиса = 4 фото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33"/>
          <p:cNvSpPr>
            <a:spLocks noGrp="1"/>
          </p:cNvSpPr>
          <p:nvPr>
            <p:ph type="pic" idx="2"/>
          </p:nvPr>
        </p:nvSpPr>
        <p:spPr>
          <a:xfrm>
            <a:off x="5363460" y="3219088"/>
            <a:ext cx="3449404" cy="34494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2" name="Google Shape;732;p133"/>
          <p:cNvSpPr>
            <a:spLocks noGrp="1"/>
          </p:cNvSpPr>
          <p:nvPr>
            <p:ph type="pic" idx="3"/>
          </p:nvPr>
        </p:nvSpPr>
        <p:spPr>
          <a:xfrm>
            <a:off x="9475144" y="3219088"/>
            <a:ext cx="3449404" cy="34494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3" name="Google Shape;733;p133"/>
          <p:cNvSpPr>
            <a:spLocks noGrp="1"/>
          </p:cNvSpPr>
          <p:nvPr>
            <p:ph type="pic" idx="4"/>
          </p:nvPr>
        </p:nvSpPr>
        <p:spPr>
          <a:xfrm>
            <a:off x="13586822" y="3219088"/>
            <a:ext cx="3449404" cy="34494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4" name="Google Shape;734;p133"/>
          <p:cNvSpPr>
            <a:spLocks noGrp="1"/>
          </p:cNvSpPr>
          <p:nvPr>
            <p:ph type="pic" idx="5"/>
          </p:nvPr>
        </p:nvSpPr>
        <p:spPr>
          <a:xfrm>
            <a:off x="1251784" y="3219088"/>
            <a:ext cx="3449404" cy="34494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5" name="Google Shape;735;p133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6" name="Google Shape;736;p133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33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5 тезисов = 5 фото">
  <p:cSld name="1_5 тезисов = 5 фото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34"/>
          <p:cNvSpPr>
            <a:spLocks noGrp="1"/>
          </p:cNvSpPr>
          <p:nvPr>
            <p:ph type="pic" idx="2"/>
          </p:nvPr>
        </p:nvSpPr>
        <p:spPr>
          <a:xfrm>
            <a:off x="2206659" y="297660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0" name="Google Shape;740;p134"/>
          <p:cNvSpPr>
            <a:spLocks noGrp="1"/>
          </p:cNvSpPr>
          <p:nvPr>
            <p:ph type="pic" idx="3"/>
          </p:nvPr>
        </p:nvSpPr>
        <p:spPr>
          <a:xfrm>
            <a:off x="4879191" y="297660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1" name="Google Shape;741;p134"/>
          <p:cNvSpPr>
            <a:spLocks noGrp="1"/>
          </p:cNvSpPr>
          <p:nvPr>
            <p:ph type="pic" idx="4"/>
          </p:nvPr>
        </p:nvSpPr>
        <p:spPr>
          <a:xfrm>
            <a:off x="7550175" y="297660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2" name="Google Shape;742;p134"/>
          <p:cNvSpPr>
            <a:spLocks noGrp="1"/>
          </p:cNvSpPr>
          <p:nvPr>
            <p:ph type="pic" idx="5"/>
          </p:nvPr>
        </p:nvSpPr>
        <p:spPr>
          <a:xfrm>
            <a:off x="10223535" y="297660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3" name="Google Shape;743;p134"/>
          <p:cNvSpPr>
            <a:spLocks noGrp="1"/>
          </p:cNvSpPr>
          <p:nvPr>
            <p:ph type="pic" idx="6"/>
          </p:nvPr>
        </p:nvSpPr>
        <p:spPr>
          <a:xfrm>
            <a:off x="12890500" y="2986881"/>
            <a:ext cx="3187700" cy="318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4" name="Google Shape;744;p134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5" name="Google Shape;745;p134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34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тезиса = 4 фото_2">
  <p:cSld name="1_4 тезиса = 4 фото_2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35"/>
          <p:cNvSpPr>
            <a:spLocks noGrp="1"/>
          </p:cNvSpPr>
          <p:nvPr>
            <p:ph type="pic" idx="2"/>
          </p:nvPr>
        </p:nvSpPr>
        <p:spPr>
          <a:xfrm>
            <a:off x="6083335" y="2521793"/>
            <a:ext cx="2917810" cy="2917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9" name="Google Shape;749;p135"/>
          <p:cNvSpPr>
            <a:spLocks noGrp="1"/>
          </p:cNvSpPr>
          <p:nvPr>
            <p:ph type="pic" idx="3"/>
          </p:nvPr>
        </p:nvSpPr>
        <p:spPr>
          <a:xfrm>
            <a:off x="9286887" y="2521793"/>
            <a:ext cx="2917810" cy="2917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0" name="Google Shape;750;p135"/>
          <p:cNvSpPr>
            <a:spLocks noGrp="1"/>
          </p:cNvSpPr>
          <p:nvPr>
            <p:ph type="pic" idx="4"/>
          </p:nvPr>
        </p:nvSpPr>
        <p:spPr>
          <a:xfrm>
            <a:off x="6083335" y="5725356"/>
            <a:ext cx="2917810" cy="2917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1" name="Google Shape;751;p135"/>
          <p:cNvSpPr>
            <a:spLocks noGrp="1"/>
          </p:cNvSpPr>
          <p:nvPr>
            <p:ph type="pic" idx="5"/>
          </p:nvPr>
        </p:nvSpPr>
        <p:spPr>
          <a:xfrm>
            <a:off x="9286887" y="5725356"/>
            <a:ext cx="2917810" cy="2917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2" name="Google Shape;752;p135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3" name="Google Shape;753;p135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35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аймлайн с фотографией">
  <p:cSld name="1_Таймлайн с фотографией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36"/>
          <p:cNvSpPr>
            <a:spLocks noGrp="1"/>
          </p:cNvSpPr>
          <p:nvPr>
            <p:ph type="pic" idx="2"/>
          </p:nvPr>
        </p:nvSpPr>
        <p:spPr>
          <a:xfrm>
            <a:off x="0" y="1332619"/>
            <a:ext cx="7810500" cy="8313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7" name="Google Shape;757;p136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8" name="Google Shape;758;p136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136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Ноутбук">
  <p:cSld name="1_Ноутбук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7"/>
          <p:cNvSpPr>
            <a:spLocks noGrp="1"/>
          </p:cNvSpPr>
          <p:nvPr>
            <p:ph type="pic" idx="2"/>
          </p:nvPr>
        </p:nvSpPr>
        <p:spPr>
          <a:xfrm>
            <a:off x="6371122" y="3415997"/>
            <a:ext cx="5425596" cy="2949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2" name="Google Shape;762;p137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3" name="Google Shape;763;p137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137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Ноутбук-2">
  <p:cSld name="1_Ноутбук-2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38"/>
          <p:cNvSpPr>
            <a:spLocks noGrp="1"/>
          </p:cNvSpPr>
          <p:nvPr>
            <p:ph type="pic" idx="2"/>
          </p:nvPr>
        </p:nvSpPr>
        <p:spPr>
          <a:xfrm>
            <a:off x="10970675" y="3256404"/>
            <a:ext cx="7712942" cy="41923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7" name="Google Shape;767;p138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138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69" name="Google Shape;769;p138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траница сайта">
  <p:cSld name="1_Страница сайта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39"/>
          <p:cNvSpPr>
            <a:spLocks noGrp="1"/>
          </p:cNvSpPr>
          <p:nvPr>
            <p:ph type="pic" idx="2"/>
          </p:nvPr>
        </p:nvSpPr>
        <p:spPr>
          <a:xfrm>
            <a:off x="1064424" y="2433652"/>
            <a:ext cx="7915276" cy="5915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2" name="Google Shape;772;p139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139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74" name="Google Shape;774;p139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мартфон">
  <p:cSld name="1_Смартфон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40"/>
          <p:cNvSpPr>
            <a:spLocks noGrp="1"/>
          </p:cNvSpPr>
          <p:nvPr>
            <p:ph type="pic" idx="2"/>
          </p:nvPr>
        </p:nvSpPr>
        <p:spPr>
          <a:xfrm>
            <a:off x="10958914" y="2498812"/>
            <a:ext cx="5804706" cy="95595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7" name="Google Shape;777;p140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8" name="Google Shape;778;p140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40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мартфон-2">
  <p:cSld name="1_Смартфон-2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41"/>
          <p:cNvSpPr>
            <a:spLocks noGrp="1"/>
          </p:cNvSpPr>
          <p:nvPr>
            <p:ph type="pic" idx="2"/>
          </p:nvPr>
        </p:nvSpPr>
        <p:spPr>
          <a:xfrm>
            <a:off x="7609698" y="3726661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2" name="Google Shape;782;p141"/>
          <p:cNvSpPr>
            <a:spLocks noGrp="1"/>
          </p:cNvSpPr>
          <p:nvPr>
            <p:ph type="pic" idx="3"/>
          </p:nvPr>
        </p:nvSpPr>
        <p:spPr>
          <a:xfrm>
            <a:off x="11184294" y="3726661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3" name="Google Shape;783;p141"/>
          <p:cNvSpPr>
            <a:spLocks noGrp="1"/>
          </p:cNvSpPr>
          <p:nvPr>
            <p:ph type="pic" idx="4"/>
          </p:nvPr>
        </p:nvSpPr>
        <p:spPr>
          <a:xfrm>
            <a:off x="14536280" y="3726661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4" name="Google Shape;784;p141"/>
          <p:cNvSpPr>
            <a:spLocks noGrp="1"/>
          </p:cNvSpPr>
          <p:nvPr>
            <p:ph type="pic" idx="5"/>
          </p:nvPr>
        </p:nvSpPr>
        <p:spPr>
          <a:xfrm>
            <a:off x="4063240" y="3726661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5" name="Google Shape;785;p141"/>
          <p:cNvSpPr>
            <a:spLocks noGrp="1"/>
          </p:cNvSpPr>
          <p:nvPr>
            <p:ph type="pic" idx="6"/>
          </p:nvPr>
        </p:nvSpPr>
        <p:spPr>
          <a:xfrm>
            <a:off x="711254" y="3726661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6" name="Google Shape;786;p141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141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88" name="Google Shape;788;p141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фото = 2 тезиса">
  <p:cSld name="2 фото = 2 тезиса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>
            <a:spLocks noGrp="1"/>
          </p:cNvSpPr>
          <p:nvPr>
            <p:ph type="pic" idx="2"/>
          </p:nvPr>
        </p:nvSpPr>
        <p:spPr>
          <a:xfrm>
            <a:off x="0" y="4629232"/>
            <a:ext cx="9144000" cy="50354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7"/>
          <p:cNvSpPr>
            <a:spLocks noGrp="1"/>
          </p:cNvSpPr>
          <p:nvPr>
            <p:ph type="pic" idx="3"/>
          </p:nvPr>
        </p:nvSpPr>
        <p:spPr>
          <a:xfrm>
            <a:off x="9144000" y="4629232"/>
            <a:ext cx="9144000" cy="50354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Два монитора">
  <p:cSld name="1_Два монитора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42"/>
          <p:cNvSpPr>
            <a:spLocks noGrp="1"/>
          </p:cNvSpPr>
          <p:nvPr>
            <p:ph type="pic" idx="2"/>
          </p:nvPr>
        </p:nvSpPr>
        <p:spPr>
          <a:xfrm>
            <a:off x="3086593" y="3446591"/>
            <a:ext cx="4762018" cy="264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1" name="Google Shape;791;p142"/>
          <p:cNvSpPr>
            <a:spLocks noGrp="1"/>
          </p:cNvSpPr>
          <p:nvPr>
            <p:ph type="pic" idx="3"/>
          </p:nvPr>
        </p:nvSpPr>
        <p:spPr>
          <a:xfrm>
            <a:off x="10706605" y="3446591"/>
            <a:ext cx="4762018" cy="264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2" name="Google Shape;792;p142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142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94" name="Google Shape;794;p142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Фото на весь слайд">
  <p:cSld name="1_Фото на весь слайд">
    <p:bg>
      <p:bgPr>
        <a:solidFill>
          <a:srgbClr val="E8E8E8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43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8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Шаблон обычной страниц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1320" y="2"/>
            <a:ext cx="14397892" cy="1308294"/>
          </a:xfrm>
          <a:prstGeom prst="rect">
            <a:avLst/>
          </a:prstGeom>
        </p:spPr>
        <p:txBody>
          <a:bodyPr lIns="182889" tIns="91445" rIns="182889" bIns="91445" anchor="ctr"/>
          <a:lstStyle>
            <a:lvl1pPr>
              <a:defRPr sz="35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Оперативное совещание, проводимое начальником СТУ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253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Шаблон обычной страниц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1320" y="2"/>
            <a:ext cx="14397892" cy="1308294"/>
          </a:xfrm>
          <a:prstGeom prst="rect">
            <a:avLst/>
          </a:prstGeom>
        </p:spPr>
        <p:txBody>
          <a:bodyPr lIns="182889" tIns="91445" rIns="182889" bIns="91445" anchor="ctr"/>
          <a:lstStyle>
            <a:lvl1pPr>
              <a:defRPr sz="35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Оперативное совещание, проводимое начальником СТУ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253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Шаблон обычной страниц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1320" y="2"/>
            <a:ext cx="14397892" cy="1308294"/>
          </a:xfrm>
          <a:prstGeom prst="rect">
            <a:avLst/>
          </a:prstGeom>
        </p:spPr>
        <p:txBody>
          <a:bodyPr lIns="182889" tIns="91445" rIns="182889" bIns="91445" anchor="ctr"/>
          <a:lstStyle>
            <a:lvl1pPr>
              <a:defRPr sz="35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Оперативное совещание, проводимое начальником СТУ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253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Шаблон обычной страниц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1320" y="2"/>
            <a:ext cx="14397892" cy="1308294"/>
          </a:xfrm>
          <a:prstGeom prst="rect">
            <a:avLst/>
          </a:prstGeom>
        </p:spPr>
        <p:txBody>
          <a:bodyPr lIns="182889" tIns="91445" rIns="182889" bIns="91445" anchor="ctr"/>
          <a:lstStyle>
            <a:lvl1pPr>
              <a:defRPr sz="35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Оперативное совещание, проводимое начальником СТУ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253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Шаблон обычной страниц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1320" y="2"/>
            <a:ext cx="14397892" cy="1308294"/>
          </a:xfrm>
          <a:prstGeom prst="rect">
            <a:avLst/>
          </a:prstGeom>
        </p:spPr>
        <p:txBody>
          <a:bodyPr lIns="182665" tIns="91333" rIns="182665" bIns="91333" anchor="ctr"/>
          <a:lstStyle>
            <a:lvl1pPr>
              <a:defRPr sz="34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617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Шаблон обычной страницы">
  <p:cSld name="Шаблон обычной страниц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4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600" tIns="91300" rIns="182600" bIns="913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0" name="Google Shape;1220;p14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p14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зеленая с цветным гербом">
  <p:cSld name="Обложка зеленая с цветным гербом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14"/>
          <p:cNvSpPr txBox="1">
            <a:spLocks noGrp="1"/>
          </p:cNvSpPr>
          <p:nvPr>
            <p:ph type="title"/>
          </p:nvPr>
        </p:nvSpPr>
        <p:spPr>
          <a:xfrm>
            <a:off x="502418" y="5678532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дна фотография крупно слева">
  <p:cSld name="Одна фотография крупно слева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215"/>
          <p:cNvSpPr>
            <a:spLocks noGrp="1"/>
          </p:cNvSpPr>
          <p:nvPr>
            <p:ph type="pic" idx="2"/>
          </p:nvPr>
        </p:nvSpPr>
        <p:spPr>
          <a:xfrm>
            <a:off x="6" y="1329518"/>
            <a:ext cx="8742948" cy="854864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6" name="Google Shape;1226;p215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7" name="Google Shape;1227;p215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8" name="Google Shape;1228;p215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фото = 3 тезиса">
  <p:cSld name="3 фото = 3 тезиса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>
            <a:spLocks noGrp="1"/>
          </p:cNvSpPr>
          <p:nvPr>
            <p:ph type="pic" idx="2"/>
          </p:nvPr>
        </p:nvSpPr>
        <p:spPr>
          <a:xfrm>
            <a:off x="0" y="5206929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8"/>
          <p:cNvSpPr>
            <a:spLocks noGrp="1"/>
          </p:cNvSpPr>
          <p:nvPr>
            <p:ph type="pic" idx="3"/>
          </p:nvPr>
        </p:nvSpPr>
        <p:spPr>
          <a:xfrm>
            <a:off x="6096000" y="5206929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8"/>
          <p:cNvSpPr>
            <a:spLocks noGrp="1"/>
          </p:cNvSpPr>
          <p:nvPr>
            <p:ph type="pic" idx="4"/>
          </p:nvPr>
        </p:nvSpPr>
        <p:spPr>
          <a:xfrm>
            <a:off x="12192000" y="5206929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фото на весь слайд">
  <p:cSld name="4 фото на весь слайд"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216"/>
          <p:cNvSpPr>
            <a:spLocks noGrp="1"/>
          </p:cNvSpPr>
          <p:nvPr>
            <p:ph type="pic" idx="2"/>
          </p:nvPr>
        </p:nvSpPr>
        <p:spPr>
          <a:xfrm>
            <a:off x="0" y="1330364"/>
            <a:ext cx="4572000" cy="83153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1" name="Google Shape;1231;p216"/>
          <p:cNvSpPr>
            <a:spLocks noGrp="1"/>
          </p:cNvSpPr>
          <p:nvPr>
            <p:ph type="pic" idx="3"/>
          </p:nvPr>
        </p:nvSpPr>
        <p:spPr>
          <a:xfrm>
            <a:off x="4572000" y="1330364"/>
            <a:ext cx="4572000" cy="83153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2" name="Google Shape;1232;p216"/>
          <p:cNvSpPr>
            <a:spLocks noGrp="1"/>
          </p:cNvSpPr>
          <p:nvPr>
            <p:ph type="pic" idx="4"/>
          </p:nvPr>
        </p:nvSpPr>
        <p:spPr>
          <a:xfrm>
            <a:off x="9144000" y="1330364"/>
            <a:ext cx="4572000" cy="83153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3" name="Google Shape;1233;p216"/>
          <p:cNvSpPr>
            <a:spLocks noGrp="1"/>
          </p:cNvSpPr>
          <p:nvPr>
            <p:ph type="pic" idx="5"/>
          </p:nvPr>
        </p:nvSpPr>
        <p:spPr>
          <a:xfrm>
            <a:off x="13716000" y="1330364"/>
            <a:ext cx="4572000" cy="83153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4" name="Google Shape;1234;p216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5" name="Google Shape;1235;p216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36" name="Google Shape;1236;p216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 из 1 фото справа - 1">
  <p:cSld name="Коллаж из 1 фото справа - 1"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17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9" name="Google Shape;1239;p217"/>
          <p:cNvSpPr/>
          <p:nvPr/>
        </p:nvSpPr>
        <p:spPr>
          <a:xfrm>
            <a:off x="9919629" y="2692261"/>
            <a:ext cx="8368402" cy="1554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00" rIns="90900" bIns="45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17"/>
          <p:cNvSpPr>
            <a:spLocks noGrp="1"/>
          </p:cNvSpPr>
          <p:nvPr>
            <p:ph type="pic" idx="2"/>
          </p:nvPr>
        </p:nvSpPr>
        <p:spPr>
          <a:xfrm>
            <a:off x="8267091" y="1308106"/>
            <a:ext cx="10036802" cy="85870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1" name="Google Shape;1241;p217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2" name="Google Shape;1242;p217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43" name="Google Shape;1243;p217"/>
          <p:cNvSpPr/>
          <p:nvPr/>
        </p:nvSpPr>
        <p:spPr>
          <a:xfrm>
            <a:off x="9919629" y="2692253"/>
            <a:ext cx="8368402" cy="1554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00" rIns="90900" bIns="45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 из 2 фото слева - 2">
  <p:cSld name="Коллаж из 2 фото слева - 2"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218"/>
          <p:cNvSpPr>
            <a:spLocks noGrp="1"/>
          </p:cNvSpPr>
          <p:nvPr>
            <p:ph type="pic" idx="2"/>
          </p:nvPr>
        </p:nvSpPr>
        <p:spPr>
          <a:xfrm>
            <a:off x="-854" y="1316109"/>
            <a:ext cx="9035052" cy="85682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6" name="Google Shape;1246;p218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218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48" name="Google Shape;1248;p218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в фигуре справа ">
  <p:cSld name="Фото в фигуре справа 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19"/>
          <p:cNvSpPr>
            <a:spLocks noGrp="1"/>
          </p:cNvSpPr>
          <p:nvPr>
            <p:ph type="pic" idx="2"/>
          </p:nvPr>
        </p:nvSpPr>
        <p:spPr>
          <a:xfrm>
            <a:off x="8263468" y="1327159"/>
            <a:ext cx="10024531" cy="82102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1" name="Google Shape;1251;p219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2" name="Google Shape;1252;p219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219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 из 1 фото слева - 2">
  <p:cSld name="Коллаж из 1 фото слева - 2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220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6" name="Google Shape;1256;p220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220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58" name="Google Shape;1258;p220"/>
          <p:cNvSpPr>
            <a:spLocks noGrp="1"/>
          </p:cNvSpPr>
          <p:nvPr>
            <p:ph type="pic" idx="2"/>
          </p:nvPr>
        </p:nvSpPr>
        <p:spPr>
          <a:xfrm>
            <a:off x="-25402" y="1308185"/>
            <a:ext cx="9310332" cy="8571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отрудники - руководство">
  <p:cSld name="Сотрудники - руководство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221"/>
          <p:cNvSpPr>
            <a:spLocks noGrp="1"/>
          </p:cNvSpPr>
          <p:nvPr>
            <p:ph type="pic" idx="2"/>
          </p:nvPr>
        </p:nvSpPr>
        <p:spPr>
          <a:xfrm>
            <a:off x="1104625" y="352293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1" name="Google Shape;1261;p221"/>
          <p:cNvSpPr>
            <a:spLocks noGrp="1"/>
          </p:cNvSpPr>
          <p:nvPr>
            <p:ph type="pic" idx="3"/>
          </p:nvPr>
        </p:nvSpPr>
        <p:spPr>
          <a:xfrm>
            <a:off x="3220247" y="352293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2" name="Google Shape;1262;p221"/>
          <p:cNvSpPr>
            <a:spLocks noGrp="1"/>
          </p:cNvSpPr>
          <p:nvPr>
            <p:ph type="pic" idx="4"/>
          </p:nvPr>
        </p:nvSpPr>
        <p:spPr>
          <a:xfrm>
            <a:off x="5335805" y="352293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3" name="Google Shape;1263;p221"/>
          <p:cNvSpPr>
            <a:spLocks noGrp="1"/>
          </p:cNvSpPr>
          <p:nvPr>
            <p:ph type="pic" idx="5"/>
          </p:nvPr>
        </p:nvSpPr>
        <p:spPr>
          <a:xfrm>
            <a:off x="7451373" y="352293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4" name="Google Shape;1264;p221"/>
          <p:cNvSpPr>
            <a:spLocks noGrp="1"/>
          </p:cNvSpPr>
          <p:nvPr>
            <p:ph type="pic" idx="6"/>
          </p:nvPr>
        </p:nvSpPr>
        <p:spPr>
          <a:xfrm>
            <a:off x="9566947" y="352293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5" name="Google Shape;1265;p221"/>
          <p:cNvSpPr>
            <a:spLocks noGrp="1"/>
          </p:cNvSpPr>
          <p:nvPr>
            <p:ph type="pic" idx="7"/>
          </p:nvPr>
        </p:nvSpPr>
        <p:spPr>
          <a:xfrm>
            <a:off x="11682555" y="352293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6" name="Google Shape;1266;p221"/>
          <p:cNvSpPr>
            <a:spLocks noGrp="1"/>
          </p:cNvSpPr>
          <p:nvPr>
            <p:ph type="pic" idx="8"/>
          </p:nvPr>
        </p:nvSpPr>
        <p:spPr>
          <a:xfrm>
            <a:off x="13798148" y="352293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7" name="Google Shape;1267;p221"/>
          <p:cNvSpPr>
            <a:spLocks noGrp="1"/>
          </p:cNvSpPr>
          <p:nvPr>
            <p:ph type="pic" idx="9"/>
          </p:nvPr>
        </p:nvSpPr>
        <p:spPr>
          <a:xfrm>
            <a:off x="15913742" y="352293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8" name="Google Shape;1268;p221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9" name="Google Shape;1269;p221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70" name="Google Shape;1270;p221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отрудники - руководство - 2">
  <p:cSld name="Сотрудники - руководство - 2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222"/>
          <p:cNvSpPr>
            <a:spLocks noGrp="1"/>
          </p:cNvSpPr>
          <p:nvPr>
            <p:ph type="pic" idx="2"/>
          </p:nvPr>
        </p:nvSpPr>
        <p:spPr>
          <a:xfrm>
            <a:off x="1104661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3" name="Google Shape;1273;p222"/>
          <p:cNvSpPr>
            <a:spLocks noGrp="1"/>
          </p:cNvSpPr>
          <p:nvPr>
            <p:ph type="pic" idx="3"/>
          </p:nvPr>
        </p:nvSpPr>
        <p:spPr>
          <a:xfrm>
            <a:off x="1104661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4" name="Google Shape;1274;p222"/>
          <p:cNvSpPr>
            <a:spLocks noGrp="1"/>
          </p:cNvSpPr>
          <p:nvPr>
            <p:ph type="pic" idx="4"/>
          </p:nvPr>
        </p:nvSpPr>
        <p:spPr>
          <a:xfrm>
            <a:off x="1104661" y="7545638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5" name="Google Shape;1275;p222"/>
          <p:cNvSpPr>
            <a:spLocks noGrp="1"/>
          </p:cNvSpPr>
          <p:nvPr>
            <p:ph type="pic" idx="5"/>
          </p:nvPr>
        </p:nvSpPr>
        <p:spPr>
          <a:xfrm>
            <a:off x="6583759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6" name="Google Shape;1276;p222"/>
          <p:cNvSpPr>
            <a:spLocks noGrp="1"/>
          </p:cNvSpPr>
          <p:nvPr>
            <p:ph type="pic" idx="6"/>
          </p:nvPr>
        </p:nvSpPr>
        <p:spPr>
          <a:xfrm>
            <a:off x="6583759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7" name="Google Shape;1277;p222"/>
          <p:cNvSpPr>
            <a:spLocks noGrp="1"/>
          </p:cNvSpPr>
          <p:nvPr>
            <p:ph type="pic" idx="7"/>
          </p:nvPr>
        </p:nvSpPr>
        <p:spPr>
          <a:xfrm>
            <a:off x="12062763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8" name="Google Shape;1278;p222"/>
          <p:cNvSpPr>
            <a:spLocks noGrp="1"/>
          </p:cNvSpPr>
          <p:nvPr>
            <p:ph type="pic" idx="8"/>
          </p:nvPr>
        </p:nvSpPr>
        <p:spPr>
          <a:xfrm>
            <a:off x="12062763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9" name="Google Shape;1279;p222"/>
          <p:cNvSpPr>
            <a:spLocks noGrp="1"/>
          </p:cNvSpPr>
          <p:nvPr>
            <p:ph type="pic" idx="9"/>
          </p:nvPr>
        </p:nvSpPr>
        <p:spPr>
          <a:xfrm>
            <a:off x="6583759" y="7545638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0" name="Google Shape;1280;p222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1" name="Google Shape;1281;p222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2" name="Google Shape;1282;p222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фотографий">
  <p:cSld name="10 фотографий"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223"/>
          <p:cNvSpPr>
            <a:spLocks noGrp="1"/>
          </p:cNvSpPr>
          <p:nvPr>
            <p:ph type="pic" idx="2"/>
          </p:nvPr>
        </p:nvSpPr>
        <p:spPr>
          <a:xfrm>
            <a:off x="1720089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5" name="Google Shape;1285;p223"/>
          <p:cNvSpPr>
            <a:spLocks noGrp="1"/>
          </p:cNvSpPr>
          <p:nvPr>
            <p:ph type="pic" idx="3"/>
          </p:nvPr>
        </p:nvSpPr>
        <p:spPr>
          <a:xfrm>
            <a:off x="4763151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6" name="Google Shape;1286;p223"/>
          <p:cNvSpPr>
            <a:spLocks noGrp="1"/>
          </p:cNvSpPr>
          <p:nvPr>
            <p:ph type="pic" idx="4"/>
          </p:nvPr>
        </p:nvSpPr>
        <p:spPr>
          <a:xfrm>
            <a:off x="7806107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7" name="Google Shape;1287;p223"/>
          <p:cNvSpPr>
            <a:spLocks noGrp="1"/>
          </p:cNvSpPr>
          <p:nvPr>
            <p:ph type="pic" idx="5"/>
          </p:nvPr>
        </p:nvSpPr>
        <p:spPr>
          <a:xfrm>
            <a:off x="10849143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8" name="Google Shape;1288;p223"/>
          <p:cNvSpPr>
            <a:spLocks noGrp="1"/>
          </p:cNvSpPr>
          <p:nvPr>
            <p:ph type="pic" idx="6"/>
          </p:nvPr>
        </p:nvSpPr>
        <p:spPr>
          <a:xfrm>
            <a:off x="13892175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9" name="Google Shape;1289;p223"/>
          <p:cNvSpPr>
            <a:spLocks noGrp="1"/>
          </p:cNvSpPr>
          <p:nvPr>
            <p:ph type="pic" idx="7"/>
          </p:nvPr>
        </p:nvSpPr>
        <p:spPr>
          <a:xfrm>
            <a:off x="1720089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0" name="Google Shape;1290;p223"/>
          <p:cNvSpPr>
            <a:spLocks noGrp="1"/>
          </p:cNvSpPr>
          <p:nvPr>
            <p:ph type="pic" idx="8"/>
          </p:nvPr>
        </p:nvSpPr>
        <p:spPr>
          <a:xfrm>
            <a:off x="4763151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1" name="Google Shape;1291;p223"/>
          <p:cNvSpPr>
            <a:spLocks noGrp="1"/>
          </p:cNvSpPr>
          <p:nvPr>
            <p:ph type="pic" idx="9"/>
          </p:nvPr>
        </p:nvSpPr>
        <p:spPr>
          <a:xfrm>
            <a:off x="7806107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2" name="Google Shape;1292;p223"/>
          <p:cNvSpPr>
            <a:spLocks noGrp="1"/>
          </p:cNvSpPr>
          <p:nvPr>
            <p:ph type="pic" idx="13"/>
          </p:nvPr>
        </p:nvSpPr>
        <p:spPr>
          <a:xfrm>
            <a:off x="10849143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3" name="Google Shape;1293;p223"/>
          <p:cNvSpPr>
            <a:spLocks noGrp="1"/>
          </p:cNvSpPr>
          <p:nvPr>
            <p:ph type="pic" idx="14"/>
          </p:nvPr>
        </p:nvSpPr>
        <p:spPr>
          <a:xfrm>
            <a:off x="13892175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4" name="Google Shape;1294;p223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5" name="Google Shape;1295;p223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96" name="Google Shape;1296;p223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фото и краткие тезисы">
  <p:cSld name="2 фото и краткие тезисы"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224"/>
          <p:cNvSpPr>
            <a:spLocks noGrp="1"/>
          </p:cNvSpPr>
          <p:nvPr>
            <p:ph type="pic" idx="2"/>
          </p:nvPr>
        </p:nvSpPr>
        <p:spPr>
          <a:xfrm>
            <a:off x="1161161" y="3251210"/>
            <a:ext cx="3614058" cy="36140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9" name="Google Shape;1299;p224"/>
          <p:cNvSpPr>
            <a:spLocks noGrp="1"/>
          </p:cNvSpPr>
          <p:nvPr>
            <p:ph type="pic" idx="3"/>
          </p:nvPr>
        </p:nvSpPr>
        <p:spPr>
          <a:xfrm>
            <a:off x="9492395" y="3251210"/>
            <a:ext cx="3614058" cy="36140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0" name="Google Shape;1300;p224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1" name="Google Shape;1301;p224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2" name="Google Shape;1302;p224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фото">
  <p:cSld name="Два фото"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225"/>
          <p:cNvSpPr>
            <a:spLocks noGrp="1"/>
          </p:cNvSpPr>
          <p:nvPr>
            <p:ph type="pic" idx="2"/>
          </p:nvPr>
        </p:nvSpPr>
        <p:spPr>
          <a:xfrm>
            <a:off x="1249077" y="2003549"/>
            <a:ext cx="3219449" cy="3221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5" name="Google Shape;1305;p225"/>
          <p:cNvSpPr>
            <a:spLocks noGrp="1"/>
          </p:cNvSpPr>
          <p:nvPr>
            <p:ph type="pic" idx="3"/>
          </p:nvPr>
        </p:nvSpPr>
        <p:spPr>
          <a:xfrm>
            <a:off x="6602789" y="6128098"/>
            <a:ext cx="4530482" cy="319657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6" name="Google Shape;1306;p225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7" name="Google Shape;1307;p225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8" name="Google Shape;1308;p225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фото">
  <p:cSld name="1 фото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>
            <a:spLocks noGrp="1"/>
          </p:cNvSpPr>
          <p:nvPr>
            <p:ph type="pic" idx="2"/>
          </p:nvPr>
        </p:nvSpPr>
        <p:spPr>
          <a:xfrm>
            <a:off x="0" y="3086114"/>
            <a:ext cx="18288001" cy="42163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">
  <p:cSld name="Коллаж"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226"/>
          <p:cNvSpPr>
            <a:spLocks noGrp="1"/>
          </p:cNvSpPr>
          <p:nvPr>
            <p:ph type="pic" idx="2"/>
          </p:nvPr>
        </p:nvSpPr>
        <p:spPr>
          <a:xfrm>
            <a:off x="6" y="1561851"/>
            <a:ext cx="9073516" cy="40403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1" name="Google Shape;1311;p226"/>
          <p:cNvSpPr>
            <a:spLocks noGrp="1"/>
          </p:cNvSpPr>
          <p:nvPr>
            <p:ph type="pic" idx="3"/>
          </p:nvPr>
        </p:nvSpPr>
        <p:spPr>
          <a:xfrm>
            <a:off x="9249730" y="1561834"/>
            <a:ext cx="9085772" cy="8086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2" name="Google Shape;1312;p226"/>
          <p:cNvSpPr>
            <a:spLocks noGrp="1"/>
          </p:cNvSpPr>
          <p:nvPr>
            <p:ph type="pic" idx="4"/>
          </p:nvPr>
        </p:nvSpPr>
        <p:spPr>
          <a:xfrm>
            <a:off x="2" y="5771546"/>
            <a:ext cx="4502552" cy="38771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3" name="Google Shape;1313;p226"/>
          <p:cNvSpPr>
            <a:spLocks noGrp="1"/>
          </p:cNvSpPr>
          <p:nvPr>
            <p:ph type="pic" idx="5"/>
          </p:nvPr>
        </p:nvSpPr>
        <p:spPr>
          <a:xfrm>
            <a:off x="4678772" y="5771546"/>
            <a:ext cx="4394748" cy="38771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4" name="Google Shape;1314;p226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226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16" name="Google Shape;1316;p226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фото = 2 тезиса">
  <p:cSld name="2 фото = 2 тезиса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227"/>
          <p:cNvSpPr>
            <a:spLocks noGrp="1"/>
          </p:cNvSpPr>
          <p:nvPr>
            <p:ph type="pic" idx="2"/>
          </p:nvPr>
        </p:nvSpPr>
        <p:spPr>
          <a:xfrm>
            <a:off x="0" y="4629232"/>
            <a:ext cx="9144000" cy="50354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9" name="Google Shape;1319;p227"/>
          <p:cNvSpPr>
            <a:spLocks noGrp="1"/>
          </p:cNvSpPr>
          <p:nvPr>
            <p:ph type="pic" idx="3"/>
          </p:nvPr>
        </p:nvSpPr>
        <p:spPr>
          <a:xfrm>
            <a:off x="9144000" y="4629232"/>
            <a:ext cx="9144000" cy="50354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0" name="Google Shape;1320;p227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1" name="Google Shape;1321;p227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2" name="Google Shape;1322;p227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фото = 3 тезиса">
  <p:cSld name="3 фото = 3 тезиса"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228"/>
          <p:cNvSpPr>
            <a:spLocks noGrp="1"/>
          </p:cNvSpPr>
          <p:nvPr>
            <p:ph type="pic" idx="2"/>
          </p:nvPr>
        </p:nvSpPr>
        <p:spPr>
          <a:xfrm>
            <a:off x="0" y="5206929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5" name="Google Shape;1325;p228"/>
          <p:cNvSpPr>
            <a:spLocks noGrp="1"/>
          </p:cNvSpPr>
          <p:nvPr>
            <p:ph type="pic" idx="3"/>
          </p:nvPr>
        </p:nvSpPr>
        <p:spPr>
          <a:xfrm>
            <a:off x="6096000" y="5206929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6" name="Google Shape;1326;p228"/>
          <p:cNvSpPr>
            <a:spLocks noGrp="1"/>
          </p:cNvSpPr>
          <p:nvPr>
            <p:ph type="pic" idx="4"/>
          </p:nvPr>
        </p:nvSpPr>
        <p:spPr>
          <a:xfrm>
            <a:off x="12192000" y="5206929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7" name="Google Shape;1327;p228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8" name="Google Shape;1328;p228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9" name="Google Shape;1329;p228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фото">
  <p:cSld name="1 фото"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229"/>
          <p:cNvSpPr>
            <a:spLocks noGrp="1"/>
          </p:cNvSpPr>
          <p:nvPr>
            <p:ph type="pic" idx="2"/>
          </p:nvPr>
        </p:nvSpPr>
        <p:spPr>
          <a:xfrm>
            <a:off x="0" y="3086114"/>
            <a:ext cx="18288001" cy="42163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2" name="Google Shape;1332;p229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3" name="Google Shape;1333;p229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4" name="Google Shape;1334;p229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фото = 3 тезиса - 2">
  <p:cSld name="3 фото = 3 тезиса - 2"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230"/>
          <p:cNvSpPr>
            <a:spLocks noGrp="1"/>
          </p:cNvSpPr>
          <p:nvPr>
            <p:ph type="pic" idx="2"/>
          </p:nvPr>
        </p:nvSpPr>
        <p:spPr>
          <a:xfrm>
            <a:off x="854087" y="4720366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7" name="Google Shape;1337;p230"/>
          <p:cNvSpPr>
            <a:spLocks noGrp="1"/>
          </p:cNvSpPr>
          <p:nvPr>
            <p:ph type="pic" idx="3"/>
          </p:nvPr>
        </p:nvSpPr>
        <p:spPr>
          <a:xfrm>
            <a:off x="6948645" y="4720366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8" name="Google Shape;1338;p230"/>
          <p:cNvSpPr>
            <a:spLocks noGrp="1"/>
          </p:cNvSpPr>
          <p:nvPr>
            <p:ph type="pic" idx="4"/>
          </p:nvPr>
        </p:nvSpPr>
        <p:spPr>
          <a:xfrm>
            <a:off x="13019327" y="4720366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9" name="Google Shape;1339;p230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0" name="Google Shape;1340;p230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1" name="Google Shape;1341;p230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езиса = 4 фото">
  <p:cSld name="4 тезиса = 4 фото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31"/>
          <p:cNvSpPr>
            <a:spLocks noGrp="1"/>
          </p:cNvSpPr>
          <p:nvPr>
            <p:ph type="pic" idx="2"/>
          </p:nvPr>
        </p:nvSpPr>
        <p:spPr>
          <a:xfrm>
            <a:off x="5363460" y="3219091"/>
            <a:ext cx="3449404" cy="344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4" name="Google Shape;1344;p231"/>
          <p:cNvSpPr>
            <a:spLocks noGrp="1"/>
          </p:cNvSpPr>
          <p:nvPr>
            <p:ph type="pic" idx="3"/>
          </p:nvPr>
        </p:nvSpPr>
        <p:spPr>
          <a:xfrm>
            <a:off x="9475144" y="3219091"/>
            <a:ext cx="3449404" cy="344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5" name="Google Shape;1345;p231"/>
          <p:cNvSpPr>
            <a:spLocks noGrp="1"/>
          </p:cNvSpPr>
          <p:nvPr>
            <p:ph type="pic" idx="4"/>
          </p:nvPr>
        </p:nvSpPr>
        <p:spPr>
          <a:xfrm>
            <a:off x="13586822" y="3219091"/>
            <a:ext cx="3449404" cy="344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6" name="Google Shape;1346;p231"/>
          <p:cNvSpPr>
            <a:spLocks noGrp="1"/>
          </p:cNvSpPr>
          <p:nvPr>
            <p:ph type="pic" idx="5"/>
          </p:nvPr>
        </p:nvSpPr>
        <p:spPr>
          <a:xfrm>
            <a:off x="1251784" y="3219091"/>
            <a:ext cx="3449404" cy="344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7" name="Google Shape;1347;p231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8" name="Google Shape;1348;p231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9" name="Google Shape;1349;p231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езисов = 5 фото">
  <p:cSld name="5 тезисов = 5 фото"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32"/>
          <p:cNvSpPr>
            <a:spLocks noGrp="1"/>
          </p:cNvSpPr>
          <p:nvPr>
            <p:ph type="pic" idx="2"/>
          </p:nvPr>
        </p:nvSpPr>
        <p:spPr>
          <a:xfrm>
            <a:off x="2206669" y="297665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2" name="Google Shape;1352;p232"/>
          <p:cNvSpPr>
            <a:spLocks noGrp="1"/>
          </p:cNvSpPr>
          <p:nvPr>
            <p:ph type="pic" idx="3"/>
          </p:nvPr>
        </p:nvSpPr>
        <p:spPr>
          <a:xfrm>
            <a:off x="4879191" y="297665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3" name="Google Shape;1353;p232"/>
          <p:cNvSpPr>
            <a:spLocks noGrp="1"/>
          </p:cNvSpPr>
          <p:nvPr>
            <p:ph type="pic" idx="4"/>
          </p:nvPr>
        </p:nvSpPr>
        <p:spPr>
          <a:xfrm>
            <a:off x="7550201" y="297665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4" name="Google Shape;1354;p232"/>
          <p:cNvSpPr>
            <a:spLocks noGrp="1"/>
          </p:cNvSpPr>
          <p:nvPr>
            <p:ph type="pic" idx="5"/>
          </p:nvPr>
        </p:nvSpPr>
        <p:spPr>
          <a:xfrm>
            <a:off x="10223553" y="297665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5" name="Google Shape;1355;p232"/>
          <p:cNvSpPr>
            <a:spLocks noGrp="1"/>
          </p:cNvSpPr>
          <p:nvPr>
            <p:ph type="pic" idx="6"/>
          </p:nvPr>
        </p:nvSpPr>
        <p:spPr>
          <a:xfrm>
            <a:off x="12890500" y="2986881"/>
            <a:ext cx="3187700" cy="318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6" name="Google Shape;1356;p232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7" name="Google Shape;1357;p232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232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езиса = 4 фото_2">
  <p:cSld name="4 тезиса = 4 фото_2"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233"/>
          <p:cNvSpPr>
            <a:spLocks noGrp="1"/>
          </p:cNvSpPr>
          <p:nvPr>
            <p:ph type="pic" idx="2"/>
          </p:nvPr>
        </p:nvSpPr>
        <p:spPr>
          <a:xfrm>
            <a:off x="6083335" y="2521796"/>
            <a:ext cx="2917810" cy="2917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1" name="Google Shape;1361;p233"/>
          <p:cNvSpPr>
            <a:spLocks noGrp="1"/>
          </p:cNvSpPr>
          <p:nvPr>
            <p:ph type="pic" idx="3"/>
          </p:nvPr>
        </p:nvSpPr>
        <p:spPr>
          <a:xfrm>
            <a:off x="9286887" y="2521796"/>
            <a:ext cx="2917810" cy="2917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2" name="Google Shape;1362;p233"/>
          <p:cNvSpPr>
            <a:spLocks noGrp="1"/>
          </p:cNvSpPr>
          <p:nvPr>
            <p:ph type="pic" idx="4"/>
          </p:nvPr>
        </p:nvSpPr>
        <p:spPr>
          <a:xfrm>
            <a:off x="6083335" y="5725409"/>
            <a:ext cx="2917810" cy="2917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3" name="Google Shape;1363;p233"/>
          <p:cNvSpPr>
            <a:spLocks noGrp="1"/>
          </p:cNvSpPr>
          <p:nvPr>
            <p:ph type="pic" idx="5"/>
          </p:nvPr>
        </p:nvSpPr>
        <p:spPr>
          <a:xfrm>
            <a:off x="9286887" y="5725409"/>
            <a:ext cx="2917810" cy="2917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4" name="Google Shape;1364;p233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5" name="Google Shape;1365;p233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6" name="Google Shape;1366;p233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ймлайн с фотографией">
  <p:cSld name="Таймлайн с фотографией"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234"/>
          <p:cNvSpPr>
            <a:spLocks noGrp="1"/>
          </p:cNvSpPr>
          <p:nvPr>
            <p:ph type="pic" idx="2"/>
          </p:nvPr>
        </p:nvSpPr>
        <p:spPr>
          <a:xfrm>
            <a:off x="0" y="1332653"/>
            <a:ext cx="7810500" cy="8313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9" name="Google Shape;1369;p234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0" name="Google Shape;1370;p234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1" name="Google Shape;1371;p234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оутбук">
  <p:cSld name="Ноутбук"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35"/>
          <p:cNvSpPr>
            <a:spLocks noGrp="1"/>
          </p:cNvSpPr>
          <p:nvPr>
            <p:ph type="pic" idx="2"/>
          </p:nvPr>
        </p:nvSpPr>
        <p:spPr>
          <a:xfrm>
            <a:off x="6371122" y="3415999"/>
            <a:ext cx="5425596" cy="2949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4" name="Google Shape;1374;p235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5" name="Google Shape;1375;p235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6" name="Google Shape;1376;p235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фото = 3 тезиса - 2">
  <p:cSld name="3 фото = 3 тезиса -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>
            <a:spLocks noGrp="1"/>
          </p:cNvSpPr>
          <p:nvPr>
            <p:ph type="pic" idx="2"/>
          </p:nvPr>
        </p:nvSpPr>
        <p:spPr>
          <a:xfrm>
            <a:off x="854087" y="4720366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30"/>
          <p:cNvSpPr>
            <a:spLocks noGrp="1"/>
          </p:cNvSpPr>
          <p:nvPr>
            <p:ph type="pic" idx="3"/>
          </p:nvPr>
        </p:nvSpPr>
        <p:spPr>
          <a:xfrm>
            <a:off x="6948645" y="4720366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30"/>
          <p:cNvSpPr>
            <a:spLocks noGrp="1"/>
          </p:cNvSpPr>
          <p:nvPr>
            <p:ph type="pic" idx="4"/>
          </p:nvPr>
        </p:nvSpPr>
        <p:spPr>
          <a:xfrm>
            <a:off x="13019327" y="4720366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оутбук-2">
  <p:cSld name="Ноутбук-2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236"/>
          <p:cNvSpPr>
            <a:spLocks noGrp="1"/>
          </p:cNvSpPr>
          <p:nvPr>
            <p:ph type="pic" idx="2"/>
          </p:nvPr>
        </p:nvSpPr>
        <p:spPr>
          <a:xfrm>
            <a:off x="10970675" y="3256452"/>
            <a:ext cx="7712942" cy="41923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9" name="Google Shape;1379;p236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0" name="Google Shape;1380;p236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81" name="Google Shape;1381;p236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раница сайта">
  <p:cSld name="Страница сайта"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237"/>
          <p:cNvSpPr>
            <a:spLocks noGrp="1"/>
          </p:cNvSpPr>
          <p:nvPr>
            <p:ph type="pic" idx="2"/>
          </p:nvPr>
        </p:nvSpPr>
        <p:spPr>
          <a:xfrm>
            <a:off x="1064424" y="2433656"/>
            <a:ext cx="7915276" cy="5915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4" name="Google Shape;1384;p237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5" name="Google Shape;1385;p237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86" name="Google Shape;1386;p237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мартфон">
  <p:cSld name="Смартфон"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238"/>
          <p:cNvSpPr>
            <a:spLocks noGrp="1"/>
          </p:cNvSpPr>
          <p:nvPr>
            <p:ph type="pic" idx="2"/>
          </p:nvPr>
        </p:nvSpPr>
        <p:spPr>
          <a:xfrm>
            <a:off x="10958929" y="2498806"/>
            <a:ext cx="5804706" cy="95595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9" name="Google Shape;1389;p238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0" name="Google Shape;1390;p238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238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мартфон-2">
  <p:cSld name="Смартфон-2"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239"/>
          <p:cNvSpPr>
            <a:spLocks noGrp="1"/>
          </p:cNvSpPr>
          <p:nvPr>
            <p:ph type="pic" idx="2"/>
          </p:nvPr>
        </p:nvSpPr>
        <p:spPr>
          <a:xfrm>
            <a:off x="7609698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4" name="Google Shape;1394;p239"/>
          <p:cNvSpPr>
            <a:spLocks noGrp="1"/>
          </p:cNvSpPr>
          <p:nvPr>
            <p:ph type="pic" idx="3"/>
          </p:nvPr>
        </p:nvSpPr>
        <p:spPr>
          <a:xfrm>
            <a:off x="11184294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5" name="Google Shape;1395;p239"/>
          <p:cNvSpPr>
            <a:spLocks noGrp="1"/>
          </p:cNvSpPr>
          <p:nvPr>
            <p:ph type="pic" idx="4"/>
          </p:nvPr>
        </p:nvSpPr>
        <p:spPr>
          <a:xfrm>
            <a:off x="14536280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6" name="Google Shape;1396;p239"/>
          <p:cNvSpPr>
            <a:spLocks noGrp="1"/>
          </p:cNvSpPr>
          <p:nvPr>
            <p:ph type="pic" idx="5"/>
          </p:nvPr>
        </p:nvSpPr>
        <p:spPr>
          <a:xfrm>
            <a:off x="4063240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7" name="Google Shape;1397;p239"/>
          <p:cNvSpPr>
            <a:spLocks noGrp="1"/>
          </p:cNvSpPr>
          <p:nvPr>
            <p:ph type="pic" idx="6"/>
          </p:nvPr>
        </p:nvSpPr>
        <p:spPr>
          <a:xfrm>
            <a:off x="711254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8" name="Google Shape;1398;p239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9" name="Google Shape;1399;p239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00" name="Google Shape;1400;p239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монитора">
  <p:cSld name="Два монитора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40"/>
          <p:cNvSpPr>
            <a:spLocks noGrp="1"/>
          </p:cNvSpPr>
          <p:nvPr>
            <p:ph type="pic" idx="2"/>
          </p:nvPr>
        </p:nvSpPr>
        <p:spPr>
          <a:xfrm>
            <a:off x="3086619" y="3446610"/>
            <a:ext cx="4762018" cy="264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3" name="Google Shape;1403;p240"/>
          <p:cNvSpPr>
            <a:spLocks noGrp="1"/>
          </p:cNvSpPr>
          <p:nvPr>
            <p:ph type="pic" idx="3"/>
          </p:nvPr>
        </p:nvSpPr>
        <p:spPr>
          <a:xfrm>
            <a:off x="10706605" y="3446610"/>
            <a:ext cx="4762018" cy="264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4" name="Google Shape;1404;p240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5" name="Google Shape;1405;p240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06" name="Google Shape;1406;p240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на весь слайд">
  <p:cSld name="Фото на весь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41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8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серая">
  <p:cSld name="Обложка серая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242"/>
          <p:cNvSpPr txBox="1">
            <a:spLocks noGrp="1"/>
          </p:cNvSpPr>
          <p:nvPr>
            <p:ph type="title"/>
          </p:nvPr>
        </p:nvSpPr>
        <p:spPr>
          <a:xfrm>
            <a:off x="502418" y="5678532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зеленая">
  <p:cSld name="Обложка зеленая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243"/>
          <p:cNvSpPr txBox="1">
            <a:spLocks noGrp="1"/>
          </p:cNvSpPr>
          <p:nvPr>
            <p:ph type="title"/>
          </p:nvPr>
        </p:nvSpPr>
        <p:spPr>
          <a:xfrm>
            <a:off x="502418" y="5678532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Обложка зеленая с цветным гербом">
  <p:cSld name="1_Обложка зеленая с цветным гербом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44"/>
          <p:cNvSpPr txBox="1">
            <a:spLocks noGrp="1"/>
          </p:cNvSpPr>
          <p:nvPr>
            <p:ph type="title"/>
          </p:nvPr>
        </p:nvSpPr>
        <p:spPr>
          <a:xfrm>
            <a:off x="502418" y="5678532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Шаблон обычной страницы">
  <p:cSld name="1_Шаблон обычной страниц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245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7" name="Google Shape;1417;p245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8" name="Google Shape;1418;p245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езиса = 4 фото">
  <p:cSld name="4 тезиса = 4 фото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>
            <a:spLocks noGrp="1"/>
          </p:cNvSpPr>
          <p:nvPr>
            <p:ph type="pic" idx="2"/>
          </p:nvPr>
        </p:nvSpPr>
        <p:spPr>
          <a:xfrm>
            <a:off x="5363460" y="3219091"/>
            <a:ext cx="3449404" cy="344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31"/>
          <p:cNvSpPr>
            <a:spLocks noGrp="1"/>
          </p:cNvSpPr>
          <p:nvPr>
            <p:ph type="pic" idx="3"/>
          </p:nvPr>
        </p:nvSpPr>
        <p:spPr>
          <a:xfrm>
            <a:off x="9475144" y="3219091"/>
            <a:ext cx="3449404" cy="344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31"/>
          <p:cNvSpPr>
            <a:spLocks noGrp="1"/>
          </p:cNvSpPr>
          <p:nvPr>
            <p:ph type="pic" idx="4"/>
          </p:nvPr>
        </p:nvSpPr>
        <p:spPr>
          <a:xfrm>
            <a:off x="13586822" y="3219091"/>
            <a:ext cx="3449404" cy="344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31"/>
          <p:cNvSpPr>
            <a:spLocks noGrp="1"/>
          </p:cNvSpPr>
          <p:nvPr>
            <p:ph type="pic" idx="5"/>
          </p:nvPr>
        </p:nvSpPr>
        <p:spPr>
          <a:xfrm>
            <a:off x="1251784" y="3219091"/>
            <a:ext cx="3449404" cy="344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лист - серый">
  <p:cSld name="1_Титульный лист - сер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246"/>
          <p:cNvSpPr txBox="1">
            <a:spLocks noGrp="1"/>
          </p:cNvSpPr>
          <p:nvPr>
            <p:ph type="title"/>
          </p:nvPr>
        </p:nvSpPr>
        <p:spPr>
          <a:xfrm>
            <a:off x="502418" y="5678532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лист - зеленый">
  <p:cSld name="1_Титульный лист - зелен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47"/>
          <p:cNvSpPr txBox="1">
            <a:spLocks noGrp="1"/>
          </p:cNvSpPr>
          <p:nvPr>
            <p:ph type="title"/>
          </p:nvPr>
        </p:nvSpPr>
        <p:spPr>
          <a:xfrm>
            <a:off x="502418" y="5678532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Англ шаблон обычной страницы - 1">
  <p:cSld name="1_Англ шаблон обычной страницы -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248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5" name="Google Shape;1425;p248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26" name="Google Shape;1426;p248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Англ шаблон обычной страницы - 2">
  <p:cSld name="1_Англ шаблон обычной страницы -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249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249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30" name="Google Shape;1430;p249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Одна фотография крупно слева">
  <p:cSld name="1_Одна фотография крупно слева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250"/>
          <p:cNvSpPr>
            <a:spLocks noGrp="1"/>
          </p:cNvSpPr>
          <p:nvPr>
            <p:ph type="pic" idx="2"/>
          </p:nvPr>
        </p:nvSpPr>
        <p:spPr>
          <a:xfrm>
            <a:off x="6" y="1329510"/>
            <a:ext cx="8742948" cy="854864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3" name="Google Shape;1433;p250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4" name="Google Shape;1434;p250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250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фото на весь слайд">
  <p:cSld name="1_4 фото на весь слайд"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251"/>
          <p:cNvSpPr>
            <a:spLocks noGrp="1"/>
          </p:cNvSpPr>
          <p:nvPr>
            <p:ph type="pic" idx="2"/>
          </p:nvPr>
        </p:nvSpPr>
        <p:spPr>
          <a:xfrm>
            <a:off x="0" y="1330354"/>
            <a:ext cx="4572000" cy="83153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8" name="Google Shape;1438;p251"/>
          <p:cNvSpPr>
            <a:spLocks noGrp="1"/>
          </p:cNvSpPr>
          <p:nvPr>
            <p:ph type="pic" idx="3"/>
          </p:nvPr>
        </p:nvSpPr>
        <p:spPr>
          <a:xfrm>
            <a:off x="4572000" y="1330354"/>
            <a:ext cx="4572000" cy="83153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9" name="Google Shape;1439;p251"/>
          <p:cNvSpPr>
            <a:spLocks noGrp="1"/>
          </p:cNvSpPr>
          <p:nvPr>
            <p:ph type="pic" idx="4"/>
          </p:nvPr>
        </p:nvSpPr>
        <p:spPr>
          <a:xfrm>
            <a:off x="9144000" y="1330354"/>
            <a:ext cx="4572000" cy="83153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0" name="Google Shape;1440;p251"/>
          <p:cNvSpPr>
            <a:spLocks noGrp="1"/>
          </p:cNvSpPr>
          <p:nvPr>
            <p:ph type="pic" idx="5"/>
          </p:nvPr>
        </p:nvSpPr>
        <p:spPr>
          <a:xfrm>
            <a:off x="13716000" y="1330354"/>
            <a:ext cx="4572000" cy="83153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1" name="Google Shape;1441;p251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51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43" name="Google Shape;1443;p251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ллаж из 1 фото справа - 1">
  <p:cSld name="1_Коллаж из 1 фото справа - 1"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252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6" name="Google Shape;1446;p252"/>
          <p:cNvSpPr/>
          <p:nvPr/>
        </p:nvSpPr>
        <p:spPr>
          <a:xfrm>
            <a:off x="9919629" y="2692253"/>
            <a:ext cx="8368402" cy="1554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00" rIns="90900" bIns="45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7" name="Google Shape;1447;p252"/>
          <p:cNvSpPr>
            <a:spLocks noGrp="1"/>
          </p:cNvSpPr>
          <p:nvPr>
            <p:ph type="pic" idx="2"/>
          </p:nvPr>
        </p:nvSpPr>
        <p:spPr>
          <a:xfrm>
            <a:off x="8267091" y="1308106"/>
            <a:ext cx="10036802" cy="85870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8" name="Google Shape;1448;p252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52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ллаж из 2 фото слева - 2">
  <p:cSld name="1_Коллаж из 2 фото слева - 2"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253"/>
          <p:cNvSpPr>
            <a:spLocks noGrp="1"/>
          </p:cNvSpPr>
          <p:nvPr>
            <p:ph type="pic" idx="2"/>
          </p:nvPr>
        </p:nvSpPr>
        <p:spPr>
          <a:xfrm>
            <a:off x="-854" y="1316109"/>
            <a:ext cx="9035052" cy="85682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2" name="Google Shape;1452;p253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3" name="Google Shape;1453;p253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54" name="Google Shape;1454;p253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Фото в фигуре справа ">
  <p:cSld name="1_Фото в фигуре справа "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254"/>
          <p:cNvSpPr>
            <a:spLocks noGrp="1"/>
          </p:cNvSpPr>
          <p:nvPr>
            <p:ph type="pic" idx="2"/>
          </p:nvPr>
        </p:nvSpPr>
        <p:spPr>
          <a:xfrm>
            <a:off x="8263468" y="1327159"/>
            <a:ext cx="10024531" cy="82102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7" name="Google Shape;1457;p254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8" name="Google Shape;1458;p254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9" name="Google Shape;1459;p254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ллаж из 1 фото слева - 2">
  <p:cSld name="1_Коллаж из 1 фото слева - 2"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255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2" name="Google Shape;1462;p255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3" name="Google Shape;1463;p255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64" name="Google Shape;1464;p255"/>
          <p:cNvSpPr>
            <a:spLocks noGrp="1"/>
          </p:cNvSpPr>
          <p:nvPr>
            <p:ph type="pic" idx="2"/>
          </p:nvPr>
        </p:nvSpPr>
        <p:spPr>
          <a:xfrm>
            <a:off x="-25402" y="1308179"/>
            <a:ext cx="9310332" cy="8571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езисов = 5 фото">
  <p:cSld name="5 тезисов = 5 фото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>
            <a:spLocks noGrp="1"/>
          </p:cNvSpPr>
          <p:nvPr>
            <p:ph type="pic" idx="2"/>
          </p:nvPr>
        </p:nvSpPr>
        <p:spPr>
          <a:xfrm>
            <a:off x="2206669" y="297665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32"/>
          <p:cNvSpPr>
            <a:spLocks noGrp="1"/>
          </p:cNvSpPr>
          <p:nvPr>
            <p:ph type="pic" idx="3"/>
          </p:nvPr>
        </p:nvSpPr>
        <p:spPr>
          <a:xfrm>
            <a:off x="4879191" y="297665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32"/>
          <p:cNvSpPr>
            <a:spLocks noGrp="1"/>
          </p:cNvSpPr>
          <p:nvPr>
            <p:ph type="pic" idx="4"/>
          </p:nvPr>
        </p:nvSpPr>
        <p:spPr>
          <a:xfrm>
            <a:off x="7550201" y="297665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32"/>
          <p:cNvSpPr>
            <a:spLocks noGrp="1"/>
          </p:cNvSpPr>
          <p:nvPr>
            <p:ph type="pic" idx="5"/>
          </p:nvPr>
        </p:nvSpPr>
        <p:spPr>
          <a:xfrm>
            <a:off x="10223553" y="297665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2"/>
          <p:cNvSpPr>
            <a:spLocks noGrp="1"/>
          </p:cNvSpPr>
          <p:nvPr>
            <p:ph type="pic" idx="6"/>
          </p:nvPr>
        </p:nvSpPr>
        <p:spPr>
          <a:xfrm>
            <a:off x="12890500" y="2986881"/>
            <a:ext cx="3187700" cy="318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отрудники - руководство">
  <p:cSld name="1_Сотрудники - руководство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56"/>
          <p:cNvSpPr>
            <a:spLocks noGrp="1"/>
          </p:cNvSpPr>
          <p:nvPr>
            <p:ph type="pic" idx="2"/>
          </p:nvPr>
        </p:nvSpPr>
        <p:spPr>
          <a:xfrm>
            <a:off x="1104625" y="352292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7" name="Google Shape;1467;p256"/>
          <p:cNvSpPr>
            <a:spLocks noGrp="1"/>
          </p:cNvSpPr>
          <p:nvPr>
            <p:ph type="pic" idx="3"/>
          </p:nvPr>
        </p:nvSpPr>
        <p:spPr>
          <a:xfrm>
            <a:off x="3220247" y="352292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8" name="Google Shape;1468;p256"/>
          <p:cNvSpPr>
            <a:spLocks noGrp="1"/>
          </p:cNvSpPr>
          <p:nvPr>
            <p:ph type="pic" idx="4"/>
          </p:nvPr>
        </p:nvSpPr>
        <p:spPr>
          <a:xfrm>
            <a:off x="5335779" y="352292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9" name="Google Shape;1469;p256"/>
          <p:cNvSpPr>
            <a:spLocks noGrp="1"/>
          </p:cNvSpPr>
          <p:nvPr>
            <p:ph type="pic" idx="5"/>
          </p:nvPr>
        </p:nvSpPr>
        <p:spPr>
          <a:xfrm>
            <a:off x="7451373" y="352292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0" name="Google Shape;1470;p256"/>
          <p:cNvSpPr>
            <a:spLocks noGrp="1"/>
          </p:cNvSpPr>
          <p:nvPr>
            <p:ph type="pic" idx="6"/>
          </p:nvPr>
        </p:nvSpPr>
        <p:spPr>
          <a:xfrm>
            <a:off x="9566947" y="352292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1" name="Google Shape;1471;p256"/>
          <p:cNvSpPr>
            <a:spLocks noGrp="1"/>
          </p:cNvSpPr>
          <p:nvPr>
            <p:ph type="pic" idx="7"/>
          </p:nvPr>
        </p:nvSpPr>
        <p:spPr>
          <a:xfrm>
            <a:off x="11682555" y="352292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2" name="Google Shape;1472;p256"/>
          <p:cNvSpPr>
            <a:spLocks noGrp="1"/>
          </p:cNvSpPr>
          <p:nvPr>
            <p:ph type="pic" idx="8"/>
          </p:nvPr>
        </p:nvSpPr>
        <p:spPr>
          <a:xfrm>
            <a:off x="13798148" y="352292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3" name="Google Shape;1473;p256"/>
          <p:cNvSpPr>
            <a:spLocks noGrp="1"/>
          </p:cNvSpPr>
          <p:nvPr>
            <p:ph type="pic" idx="9"/>
          </p:nvPr>
        </p:nvSpPr>
        <p:spPr>
          <a:xfrm>
            <a:off x="15913742" y="352292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4" name="Google Shape;1474;p256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5" name="Google Shape;1475;p256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76" name="Google Shape;1476;p256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отрудники - руководство - 2">
  <p:cSld name="1_Сотрудники - руководство - 2"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257"/>
          <p:cNvSpPr>
            <a:spLocks noGrp="1"/>
          </p:cNvSpPr>
          <p:nvPr>
            <p:ph type="pic" idx="2"/>
          </p:nvPr>
        </p:nvSpPr>
        <p:spPr>
          <a:xfrm>
            <a:off x="1104661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9" name="Google Shape;1479;p257"/>
          <p:cNvSpPr>
            <a:spLocks noGrp="1"/>
          </p:cNvSpPr>
          <p:nvPr>
            <p:ph type="pic" idx="3"/>
          </p:nvPr>
        </p:nvSpPr>
        <p:spPr>
          <a:xfrm>
            <a:off x="1104661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0" name="Google Shape;1480;p257"/>
          <p:cNvSpPr>
            <a:spLocks noGrp="1"/>
          </p:cNvSpPr>
          <p:nvPr>
            <p:ph type="pic" idx="4"/>
          </p:nvPr>
        </p:nvSpPr>
        <p:spPr>
          <a:xfrm>
            <a:off x="1104661" y="7545638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1" name="Google Shape;1481;p257"/>
          <p:cNvSpPr>
            <a:spLocks noGrp="1"/>
          </p:cNvSpPr>
          <p:nvPr>
            <p:ph type="pic" idx="5"/>
          </p:nvPr>
        </p:nvSpPr>
        <p:spPr>
          <a:xfrm>
            <a:off x="6583759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2" name="Google Shape;1482;p257"/>
          <p:cNvSpPr>
            <a:spLocks noGrp="1"/>
          </p:cNvSpPr>
          <p:nvPr>
            <p:ph type="pic" idx="6"/>
          </p:nvPr>
        </p:nvSpPr>
        <p:spPr>
          <a:xfrm>
            <a:off x="6583759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3" name="Google Shape;1483;p257"/>
          <p:cNvSpPr>
            <a:spLocks noGrp="1"/>
          </p:cNvSpPr>
          <p:nvPr>
            <p:ph type="pic" idx="7"/>
          </p:nvPr>
        </p:nvSpPr>
        <p:spPr>
          <a:xfrm>
            <a:off x="12062763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4" name="Google Shape;1484;p257"/>
          <p:cNvSpPr>
            <a:spLocks noGrp="1"/>
          </p:cNvSpPr>
          <p:nvPr>
            <p:ph type="pic" idx="8"/>
          </p:nvPr>
        </p:nvSpPr>
        <p:spPr>
          <a:xfrm>
            <a:off x="12062763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5" name="Google Shape;1485;p257"/>
          <p:cNvSpPr>
            <a:spLocks noGrp="1"/>
          </p:cNvSpPr>
          <p:nvPr>
            <p:ph type="pic" idx="9"/>
          </p:nvPr>
        </p:nvSpPr>
        <p:spPr>
          <a:xfrm>
            <a:off x="6583759" y="7545638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6" name="Google Shape;1486;p257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87" name="Google Shape;1487;p257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8" name="Google Shape;1488;p257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0 фотографий">
  <p:cSld name="1_10 фотографий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258"/>
          <p:cNvSpPr>
            <a:spLocks noGrp="1"/>
          </p:cNvSpPr>
          <p:nvPr>
            <p:ph type="pic" idx="2"/>
          </p:nvPr>
        </p:nvSpPr>
        <p:spPr>
          <a:xfrm>
            <a:off x="1720075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1" name="Google Shape;1491;p258"/>
          <p:cNvSpPr>
            <a:spLocks noGrp="1"/>
          </p:cNvSpPr>
          <p:nvPr>
            <p:ph type="pic" idx="3"/>
          </p:nvPr>
        </p:nvSpPr>
        <p:spPr>
          <a:xfrm>
            <a:off x="4763151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2" name="Google Shape;1492;p258"/>
          <p:cNvSpPr>
            <a:spLocks noGrp="1"/>
          </p:cNvSpPr>
          <p:nvPr>
            <p:ph type="pic" idx="4"/>
          </p:nvPr>
        </p:nvSpPr>
        <p:spPr>
          <a:xfrm>
            <a:off x="7806107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3" name="Google Shape;1493;p258"/>
          <p:cNvSpPr>
            <a:spLocks noGrp="1"/>
          </p:cNvSpPr>
          <p:nvPr>
            <p:ph type="pic" idx="5"/>
          </p:nvPr>
        </p:nvSpPr>
        <p:spPr>
          <a:xfrm>
            <a:off x="10849143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4" name="Google Shape;1494;p258"/>
          <p:cNvSpPr>
            <a:spLocks noGrp="1"/>
          </p:cNvSpPr>
          <p:nvPr>
            <p:ph type="pic" idx="6"/>
          </p:nvPr>
        </p:nvSpPr>
        <p:spPr>
          <a:xfrm>
            <a:off x="13892123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5" name="Google Shape;1495;p258"/>
          <p:cNvSpPr>
            <a:spLocks noGrp="1"/>
          </p:cNvSpPr>
          <p:nvPr>
            <p:ph type="pic" idx="7"/>
          </p:nvPr>
        </p:nvSpPr>
        <p:spPr>
          <a:xfrm>
            <a:off x="1720075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6" name="Google Shape;1496;p258"/>
          <p:cNvSpPr>
            <a:spLocks noGrp="1"/>
          </p:cNvSpPr>
          <p:nvPr>
            <p:ph type="pic" idx="8"/>
          </p:nvPr>
        </p:nvSpPr>
        <p:spPr>
          <a:xfrm>
            <a:off x="4763151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7" name="Google Shape;1497;p258"/>
          <p:cNvSpPr>
            <a:spLocks noGrp="1"/>
          </p:cNvSpPr>
          <p:nvPr>
            <p:ph type="pic" idx="9"/>
          </p:nvPr>
        </p:nvSpPr>
        <p:spPr>
          <a:xfrm>
            <a:off x="7806107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8" name="Google Shape;1498;p258"/>
          <p:cNvSpPr>
            <a:spLocks noGrp="1"/>
          </p:cNvSpPr>
          <p:nvPr>
            <p:ph type="pic" idx="13"/>
          </p:nvPr>
        </p:nvSpPr>
        <p:spPr>
          <a:xfrm>
            <a:off x="10849143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9" name="Google Shape;1499;p258"/>
          <p:cNvSpPr>
            <a:spLocks noGrp="1"/>
          </p:cNvSpPr>
          <p:nvPr>
            <p:ph type="pic" idx="14"/>
          </p:nvPr>
        </p:nvSpPr>
        <p:spPr>
          <a:xfrm>
            <a:off x="13892123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0" name="Google Shape;1500;p258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1" name="Google Shape;1501;p258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02" name="Google Shape;1502;p258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фото и краткие тезисы">
  <p:cSld name="1_2 фото и краткие тезисы"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259"/>
          <p:cNvSpPr>
            <a:spLocks noGrp="1"/>
          </p:cNvSpPr>
          <p:nvPr>
            <p:ph type="pic" idx="2"/>
          </p:nvPr>
        </p:nvSpPr>
        <p:spPr>
          <a:xfrm>
            <a:off x="1161161" y="3251210"/>
            <a:ext cx="3614058" cy="36140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5" name="Google Shape;1505;p259"/>
          <p:cNvSpPr>
            <a:spLocks noGrp="1"/>
          </p:cNvSpPr>
          <p:nvPr>
            <p:ph type="pic" idx="3"/>
          </p:nvPr>
        </p:nvSpPr>
        <p:spPr>
          <a:xfrm>
            <a:off x="9492395" y="3251210"/>
            <a:ext cx="3614058" cy="36140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6" name="Google Shape;1506;p259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7" name="Google Shape;1507;p259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8" name="Google Shape;1508;p259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Два фото">
  <p:cSld name="1_Два фото"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260"/>
          <p:cNvSpPr>
            <a:spLocks noGrp="1"/>
          </p:cNvSpPr>
          <p:nvPr>
            <p:ph type="pic" idx="2"/>
          </p:nvPr>
        </p:nvSpPr>
        <p:spPr>
          <a:xfrm>
            <a:off x="1249077" y="2003541"/>
            <a:ext cx="3219449" cy="3221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1" name="Google Shape;1511;p260"/>
          <p:cNvSpPr>
            <a:spLocks noGrp="1"/>
          </p:cNvSpPr>
          <p:nvPr>
            <p:ph type="pic" idx="3"/>
          </p:nvPr>
        </p:nvSpPr>
        <p:spPr>
          <a:xfrm>
            <a:off x="6602789" y="6128098"/>
            <a:ext cx="4530482" cy="319657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2" name="Google Shape;1512;p260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3" name="Google Shape;1513;p260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4" name="Google Shape;1514;p260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ллаж">
  <p:cSld name="1_Коллаж"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261"/>
          <p:cNvSpPr>
            <a:spLocks noGrp="1"/>
          </p:cNvSpPr>
          <p:nvPr>
            <p:ph type="pic" idx="2"/>
          </p:nvPr>
        </p:nvSpPr>
        <p:spPr>
          <a:xfrm>
            <a:off x="6" y="1561843"/>
            <a:ext cx="9073516" cy="40403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7" name="Google Shape;1517;p261"/>
          <p:cNvSpPr>
            <a:spLocks noGrp="1"/>
          </p:cNvSpPr>
          <p:nvPr>
            <p:ph type="pic" idx="3"/>
          </p:nvPr>
        </p:nvSpPr>
        <p:spPr>
          <a:xfrm>
            <a:off x="9249730" y="1561834"/>
            <a:ext cx="9085772" cy="8086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8" name="Google Shape;1518;p261"/>
          <p:cNvSpPr>
            <a:spLocks noGrp="1"/>
          </p:cNvSpPr>
          <p:nvPr>
            <p:ph type="pic" idx="4"/>
          </p:nvPr>
        </p:nvSpPr>
        <p:spPr>
          <a:xfrm>
            <a:off x="2" y="5771546"/>
            <a:ext cx="4502552" cy="38771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9" name="Google Shape;1519;p261"/>
          <p:cNvSpPr>
            <a:spLocks noGrp="1"/>
          </p:cNvSpPr>
          <p:nvPr>
            <p:ph type="pic" idx="5"/>
          </p:nvPr>
        </p:nvSpPr>
        <p:spPr>
          <a:xfrm>
            <a:off x="4678772" y="5771546"/>
            <a:ext cx="4394748" cy="38771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0" name="Google Shape;1520;p261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1" name="Google Shape;1521;p261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22" name="Google Shape;1522;p261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фото = 2 тезиса">
  <p:cSld name="1_2 фото = 2 тезиса"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262"/>
          <p:cNvSpPr>
            <a:spLocks noGrp="1"/>
          </p:cNvSpPr>
          <p:nvPr>
            <p:ph type="pic" idx="2"/>
          </p:nvPr>
        </p:nvSpPr>
        <p:spPr>
          <a:xfrm>
            <a:off x="0" y="4629221"/>
            <a:ext cx="9144000" cy="50354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5" name="Google Shape;1525;p262"/>
          <p:cNvSpPr>
            <a:spLocks noGrp="1"/>
          </p:cNvSpPr>
          <p:nvPr>
            <p:ph type="pic" idx="3"/>
          </p:nvPr>
        </p:nvSpPr>
        <p:spPr>
          <a:xfrm>
            <a:off x="9144000" y="4629221"/>
            <a:ext cx="9144000" cy="50354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6" name="Google Shape;1526;p262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7" name="Google Shape;1527;p262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8" name="Google Shape;1528;p262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фото = 3 тезиса">
  <p:cSld name="1_3 фото = 3 тезиса"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263"/>
          <p:cNvSpPr>
            <a:spLocks noGrp="1"/>
          </p:cNvSpPr>
          <p:nvPr>
            <p:ph type="pic" idx="2"/>
          </p:nvPr>
        </p:nvSpPr>
        <p:spPr>
          <a:xfrm>
            <a:off x="0" y="5206919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1" name="Google Shape;1531;p263"/>
          <p:cNvSpPr>
            <a:spLocks noGrp="1"/>
          </p:cNvSpPr>
          <p:nvPr>
            <p:ph type="pic" idx="3"/>
          </p:nvPr>
        </p:nvSpPr>
        <p:spPr>
          <a:xfrm>
            <a:off x="6096000" y="5206919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2" name="Google Shape;1532;p263"/>
          <p:cNvSpPr>
            <a:spLocks noGrp="1"/>
          </p:cNvSpPr>
          <p:nvPr>
            <p:ph type="pic" idx="4"/>
          </p:nvPr>
        </p:nvSpPr>
        <p:spPr>
          <a:xfrm>
            <a:off x="12192000" y="5206919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3" name="Google Shape;1533;p263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4" name="Google Shape;1534;p263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5" name="Google Shape;1535;p263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фото">
  <p:cSld name="1_1 фото"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264"/>
          <p:cNvSpPr>
            <a:spLocks noGrp="1"/>
          </p:cNvSpPr>
          <p:nvPr>
            <p:ph type="pic" idx="2"/>
          </p:nvPr>
        </p:nvSpPr>
        <p:spPr>
          <a:xfrm>
            <a:off x="0" y="3086114"/>
            <a:ext cx="18288001" cy="42163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8" name="Google Shape;1538;p264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9" name="Google Shape;1539;p264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0" name="Google Shape;1540;p264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фото = 3 тезиса - 2">
  <p:cSld name="1_3 фото = 3 тезиса - 2"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265"/>
          <p:cNvSpPr>
            <a:spLocks noGrp="1"/>
          </p:cNvSpPr>
          <p:nvPr>
            <p:ph type="pic" idx="2"/>
          </p:nvPr>
        </p:nvSpPr>
        <p:spPr>
          <a:xfrm>
            <a:off x="854087" y="4720358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3" name="Google Shape;1543;p265"/>
          <p:cNvSpPr>
            <a:spLocks noGrp="1"/>
          </p:cNvSpPr>
          <p:nvPr>
            <p:ph type="pic" idx="3"/>
          </p:nvPr>
        </p:nvSpPr>
        <p:spPr>
          <a:xfrm>
            <a:off x="6948645" y="4720358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4" name="Google Shape;1544;p265"/>
          <p:cNvSpPr>
            <a:spLocks noGrp="1"/>
          </p:cNvSpPr>
          <p:nvPr>
            <p:ph type="pic" idx="4"/>
          </p:nvPr>
        </p:nvSpPr>
        <p:spPr>
          <a:xfrm>
            <a:off x="13019327" y="4720358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5" name="Google Shape;1545;p265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46" name="Google Shape;1546;p265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7" name="Google Shape;1547;p265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езиса = 4 фото_2">
  <p:cSld name="4 тезиса = 4 фото_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>
            <a:spLocks noGrp="1"/>
          </p:cNvSpPr>
          <p:nvPr>
            <p:ph type="pic" idx="2"/>
          </p:nvPr>
        </p:nvSpPr>
        <p:spPr>
          <a:xfrm>
            <a:off x="6083335" y="2521796"/>
            <a:ext cx="2917810" cy="2917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3"/>
          </p:nvPr>
        </p:nvSpPr>
        <p:spPr>
          <a:xfrm>
            <a:off x="9286887" y="2521796"/>
            <a:ext cx="2917810" cy="2917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>
            <a:spLocks noGrp="1"/>
          </p:cNvSpPr>
          <p:nvPr>
            <p:ph type="pic" idx="4"/>
          </p:nvPr>
        </p:nvSpPr>
        <p:spPr>
          <a:xfrm>
            <a:off x="6083335" y="5725409"/>
            <a:ext cx="2917810" cy="2917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33"/>
          <p:cNvSpPr>
            <a:spLocks noGrp="1"/>
          </p:cNvSpPr>
          <p:nvPr>
            <p:ph type="pic" idx="5"/>
          </p:nvPr>
        </p:nvSpPr>
        <p:spPr>
          <a:xfrm>
            <a:off x="9286887" y="5725409"/>
            <a:ext cx="2917810" cy="2917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тезиса = 4 фото">
  <p:cSld name="1_4 тезиса = 4 фото"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266"/>
          <p:cNvSpPr>
            <a:spLocks noGrp="1"/>
          </p:cNvSpPr>
          <p:nvPr>
            <p:ph type="pic" idx="2"/>
          </p:nvPr>
        </p:nvSpPr>
        <p:spPr>
          <a:xfrm>
            <a:off x="5363460" y="3219091"/>
            <a:ext cx="3449404" cy="344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0" name="Google Shape;1550;p266"/>
          <p:cNvSpPr>
            <a:spLocks noGrp="1"/>
          </p:cNvSpPr>
          <p:nvPr>
            <p:ph type="pic" idx="3"/>
          </p:nvPr>
        </p:nvSpPr>
        <p:spPr>
          <a:xfrm>
            <a:off x="9475144" y="3219091"/>
            <a:ext cx="3449404" cy="344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1" name="Google Shape;1551;p266"/>
          <p:cNvSpPr>
            <a:spLocks noGrp="1"/>
          </p:cNvSpPr>
          <p:nvPr>
            <p:ph type="pic" idx="4"/>
          </p:nvPr>
        </p:nvSpPr>
        <p:spPr>
          <a:xfrm>
            <a:off x="13586822" y="3219091"/>
            <a:ext cx="3449404" cy="344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2" name="Google Shape;1552;p266"/>
          <p:cNvSpPr>
            <a:spLocks noGrp="1"/>
          </p:cNvSpPr>
          <p:nvPr>
            <p:ph type="pic" idx="5"/>
          </p:nvPr>
        </p:nvSpPr>
        <p:spPr>
          <a:xfrm>
            <a:off x="1251784" y="3219091"/>
            <a:ext cx="3449404" cy="344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3" name="Google Shape;1553;p266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4" name="Google Shape;1554;p266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5" name="Google Shape;1555;p266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5 тезисов = 5 фото">
  <p:cSld name="1_5 тезисов = 5 фото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267"/>
          <p:cNvSpPr>
            <a:spLocks noGrp="1"/>
          </p:cNvSpPr>
          <p:nvPr>
            <p:ph type="pic" idx="2"/>
          </p:nvPr>
        </p:nvSpPr>
        <p:spPr>
          <a:xfrm>
            <a:off x="2206669" y="297664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8" name="Google Shape;1558;p267"/>
          <p:cNvSpPr>
            <a:spLocks noGrp="1"/>
          </p:cNvSpPr>
          <p:nvPr>
            <p:ph type="pic" idx="3"/>
          </p:nvPr>
        </p:nvSpPr>
        <p:spPr>
          <a:xfrm>
            <a:off x="4879191" y="297664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9" name="Google Shape;1559;p267"/>
          <p:cNvSpPr>
            <a:spLocks noGrp="1"/>
          </p:cNvSpPr>
          <p:nvPr>
            <p:ph type="pic" idx="4"/>
          </p:nvPr>
        </p:nvSpPr>
        <p:spPr>
          <a:xfrm>
            <a:off x="7550175" y="297664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0" name="Google Shape;1560;p267"/>
          <p:cNvSpPr>
            <a:spLocks noGrp="1"/>
          </p:cNvSpPr>
          <p:nvPr>
            <p:ph type="pic" idx="5"/>
          </p:nvPr>
        </p:nvSpPr>
        <p:spPr>
          <a:xfrm>
            <a:off x="10223553" y="297664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1" name="Google Shape;1561;p267"/>
          <p:cNvSpPr>
            <a:spLocks noGrp="1"/>
          </p:cNvSpPr>
          <p:nvPr>
            <p:ph type="pic" idx="6"/>
          </p:nvPr>
        </p:nvSpPr>
        <p:spPr>
          <a:xfrm>
            <a:off x="12890500" y="2986881"/>
            <a:ext cx="3187700" cy="318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2" name="Google Shape;1562;p267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63" name="Google Shape;1563;p267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4" name="Google Shape;1564;p267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тезиса = 4 фото_2">
  <p:cSld name="1_4 тезиса = 4 фото_2"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268"/>
          <p:cNvSpPr>
            <a:spLocks noGrp="1"/>
          </p:cNvSpPr>
          <p:nvPr>
            <p:ph type="pic" idx="2"/>
          </p:nvPr>
        </p:nvSpPr>
        <p:spPr>
          <a:xfrm>
            <a:off x="6083335" y="2521796"/>
            <a:ext cx="2917810" cy="2917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7" name="Google Shape;1567;p268"/>
          <p:cNvSpPr>
            <a:spLocks noGrp="1"/>
          </p:cNvSpPr>
          <p:nvPr>
            <p:ph type="pic" idx="3"/>
          </p:nvPr>
        </p:nvSpPr>
        <p:spPr>
          <a:xfrm>
            <a:off x="9286887" y="2521796"/>
            <a:ext cx="2917810" cy="2917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8" name="Google Shape;1568;p268"/>
          <p:cNvSpPr>
            <a:spLocks noGrp="1"/>
          </p:cNvSpPr>
          <p:nvPr>
            <p:ph type="pic" idx="4"/>
          </p:nvPr>
        </p:nvSpPr>
        <p:spPr>
          <a:xfrm>
            <a:off x="6083335" y="5725409"/>
            <a:ext cx="2917810" cy="2917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9" name="Google Shape;1569;p268"/>
          <p:cNvSpPr>
            <a:spLocks noGrp="1"/>
          </p:cNvSpPr>
          <p:nvPr>
            <p:ph type="pic" idx="5"/>
          </p:nvPr>
        </p:nvSpPr>
        <p:spPr>
          <a:xfrm>
            <a:off x="9286887" y="5725409"/>
            <a:ext cx="2917810" cy="2917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0" name="Google Shape;1570;p268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1" name="Google Shape;1571;p268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2" name="Google Shape;1572;p268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аймлайн с фотографией">
  <p:cSld name="1_Таймлайн с фотографией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269"/>
          <p:cNvSpPr>
            <a:spLocks noGrp="1"/>
          </p:cNvSpPr>
          <p:nvPr>
            <p:ph type="pic" idx="2"/>
          </p:nvPr>
        </p:nvSpPr>
        <p:spPr>
          <a:xfrm>
            <a:off x="0" y="1332647"/>
            <a:ext cx="7810500" cy="8313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5" name="Google Shape;1575;p269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6" name="Google Shape;1576;p269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269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Ноутбук">
  <p:cSld name="1_Ноутбук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270"/>
          <p:cNvSpPr>
            <a:spLocks noGrp="1"/>
          </p:cNvSpPr>
          <p:nvPr>
            <p:ph type="pic" idx="2"/>
          </p:nvPr>
        </p:nvSpPr>
        <p:spPr>
          <a:xfrm>
            <a:off x="6371122" y="3415999"/>
            <a:ext cx="5425596" cy="2949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0" name="Google Shape;1580;p270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1" name="Google Shape;1581;p270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270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Ноутбук-2">
  <p:cSld name="1_Ноутбук-2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71"/>
          <p:cNvSpPr>
            <a:spLocks noGrp="1"/>
          </p:cNvSpPr>
          <p:nvPr>
            <p:ph type="pic" idx="2"/>
          </p:nvPr>
        </p:nvSpPr>
        <p:spPr>
          <a:xfrm>
            <a:off x="10970675" y="3256444"/>
            <a:ext cx="7712942" cy="41923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5" name="Google Shape;1585;p271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6" name="Google Shape;1586;p271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87" name="Google Shape;1587;p271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траница сайта">
  <p:cSld name="1_Страница сайта"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272"/>
          <p:cNvSpPr>
            <a:spLocks noGrp="1"/>
          </p:cNvSpPr>
          <p:nvPr>
            <p:ph type="pic" idx="2"/>
          </p:nvPr>
        </p:nvSpPr>
        <p:spPr>
          <a:xfrm>
            <a:off x="1064424" y="2433656"/>
            <a:ext cx="7915276" cy="5915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0" name="Google Shape;1590;p272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1" name="Google Shape;1591;p272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92" name="Google Shape;1592;p272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мартфон">
  <p:cSld name="1_Смартфон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273"/>
          <p:cNvSpPr>
            <a:spLocks noGrp="1"/>
          </p:cNvSpPr>
          <p:nvPr>
            <p:ph type="pic" idx="2"/>
          </p:nvPr>
        </p:nvSpPr>
        <p:spPr>
          <a:xfrm>
            <a:off x="10958929" y="2498798"/>
            <a:ext cx="5804706" cy="95595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5" name="Google Shape;1595;p273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6" name="Google Shape;1596;p273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7" name="Google Shape;1597;p273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мартфон-2">
  <p:cSld name="1_Смартфон-2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274"/>
          <p:cNvSpPr>
            <a:spLocks noGrp="1"/>
          </p:cNvSpPr>
          <p:nvPr>
            <p:ph type="pic" idx="2"/>
          </p:nvPr>
        </p:nvSpPr>
        <p:spPr>
          <a:xfrm>
            <a:off x="7609698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0" name="Google Shape;1600;p274"/>
          <p:cNvSpPr>
            <a:spLocks noGrp="1"/>
          </p:cNvSpPr>
          <p:nvPr>
            <p:ph type="pic" idx="3"/>
          </p:nvPr>
        </p:nvSpPr>
        <p:spPr>
          <a:xfrm>
            <a:off x="11184294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1" name="Google Shape;1601;p274"/>
          <p:cNvSpPr>
            <a:spLocks noGrp="1"/>
          </p:cNvSpPr>
          <p:nvPr>
            <p:ph type="pic" idx="4"/>
          </p:nvPr>
        </p:nvSpPr>
        <p:spPr>
          <a:xfrm>
            <a:off x="14536280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2" name="Google Shape;1602;p274"/>
          <p:cNvSpPr>
            <a:spLocks noGrp="1"/>
          </p:cNvSpPr>
          <p:nvPr>
            <p:ph type="pic" idx="5"/>
          </p:nvPr>
        </p:nvSpPr>
        <p:spPr>
          <a:xfrm>
            <a:off x="4063240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3" name="Google Shape;1603;p274"/>
          <p:cNvSpPr>
            <a:spLocks noGrp="1"/>
          </p:cNvSpPr>
          <p:nvPr>
            <p:ph type="pic" idx="6"/>
          </p:nvPr>
        </p:nvSpPr>
        <p:spPr>
          <a:xfrm>
            <a:off x="711254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4" name="Google Shape;1604;p274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274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06" name="Google Shape;1606;p274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Два монитора">
  <p:cSld name="1_Два монитора"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275"/>
          <p:cNvSpPr>
            <a:spLocks noGrp="1"/>
          </p:cNvSpPr>
          <p:nvPr>
            <p:ph type="pic" idx="2"/>
          </p:nvPr>
        </p:nvSpPr>
        <p:spPr>
          <a:xfrm>
            <a:off x="3086595" y="3446610"/>
            <a:ext cx="4762018" cy="264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9" name="Google Shape;1609;p275"/>
          <p:cNvSpPr>
            <a:spLocks noGrp="1"/>
          </p:cNvSpPr>
          <p:nvPr>
            <p:ph type="pic" idx="3"/>
          </p:nvPr>
        </p:nvSpPr>
        <p:spPr>
          <a:xfrm>
            <a:off x="10706605" y="3446610"/>
            <a:ext cx="4762018" cy="264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0" name="Google Shape;1610;p275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1" name="Google Shape;1611;p275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12" name="Google Shape;1612;p275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фото на весь слайд">
  <p:cSld name="4 фото на весь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>
            <a:spLocks noGrp="1"/>
          </p:cNvSpPr>
          <p:nvPr>
            <p:ph type="pic" idx="2"/>
          </p:nvPr>
        </p:nvSpPr>
        <p:spPr>
          <a:xfrm>
            <a:off x="0" y="1330364"/>
            <a:ext cx="4572000" cy="83153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6"/>
          <p:cNvSpPr>
            <a:spLocks noGrp="1"/>
          </p:cNvSpPr>
          <p:nvPr>
            <p:ph type="pic" idx="3"/>
          </p:nvPr>
        </p:nvSpPr>
        <p:spPr>
          <a:xfrm>
            <a:off x="4572000" y="1330364"/>
            <a:ext cx="4572000" cy="83153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>
            <a:spLocks noGrp="1"/>
          </p:cNvSpPr>
          <p:nvPr>
            <p:ph type="pic" idx="4"/>
          </p:nvPr>
        </p:nvSpPr>
        <p:spPr>
          <a:xfrm>
            <a:off x="9144000" y="1330364"/>
            <a:ext cx="4572000" cy="83153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>
            <a:spLocks noGrp="1"/>
          </p:cNvSpPr>
          <p:nvPr>
            <p:ph type="pic" idx="5"/>
          </p:nvPr>
        </p:nvSpPr>
        <p:spPr>
          <a:xfrm>
            <a:off x="13716000" y="1330364"/>
            <a:ext cx="4572000" cy="83153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ймлайн с фотографией">
  <p:cSld name="Таймлайн с фотографией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>
            <a:spLocks noGrp="1"/>
          </p:cNvSpPr>
          <p:nvPr>
            <p:ph type="pic" idx="2"/>
          </p:nvPr>
        </p:nvSpPr>
        <p:spPr>
          <a:xfrm>
            <a:off x="0" y="1332653"/>
            <a:ext cx="7810500" cy="8313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Фото на весь слайд">
  <p:cSld name="1_Фото на весь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276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8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оутбук">
  <p:cSld name="Ноутбук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>
            <a:spLocks noGrp="1"/>
          </p:cNvSpPr>
          <p:nvPr>
            <p:ph type="pic" idx="2"/>
          </p:nvPr>
        </p:nvSpPr>
        <p:spPr>
          <a:xfrm>
            <a:off x="6371122" y="3415999"/>
            <a:ext cx="5425596" cy="2949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оутбук-2">
  <p:cSld name="Ноутбук-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>
            <a:spLocks noGrp="1"/>
          </p:cNvSpPr>
          <p:nvPr>
            <p:ph type="pic" idx="2"/>
          </p:nvPr>
        </p:nvSpPr>
        <p:spPr>
          <a:xfrm>
            <a:off x="10970675" y="3256452"/>
            <a:ext cx="7712942" cy="41923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36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раница сайта">
  <p:cSld name="Страница сайта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7"/>
          <p:cNvSpPr>
            <a:spLocks noGrp="1"/>
          </p:cNvSpPr>
          <p:nvPr>
            <p:ph type="pic" idx="2"/>
          </p:nvPr>
        </p:nvSpPr>
        <p:spPr>
          <a:xfrm>
            <a:off x="1064424" y="2433656"/>
            <a:ext cx="7915276" cy="5915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37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мартфон">
  <p:cSld name="Смартфон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8"/>
          <p:cNvSpPr>
            <a:spLocks noGrp="1"/>
          </p:cNvSpPr>
          <p:nvPr>
            <p:ph type="pic" idx="2"/>
          </p:nvPr>
        </p:nvSpPr>
        <p:spPr>
          <a:xfrm>
            <a:off x="10958929" y="2498806"/>
            <a:ext cx="5804706" cy="95595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8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6" name="Google Shape;176;p38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8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мартфон-2">
  <p:cSld name="Смартфон-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9"/>
          <p:cNvSpPr>
            <a:spLocks noGrp="1"/>
          </p:cNvSpPr>
          <p:nvPr>
            <p:ph type="pic" idx="2"/>
          </p:nvPr>
        </p:nvSpPr>
        <p:spPr>
          <a:xfrm>
            <a:off x="7609698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39"/>
          <p:cNvSpPr>
            <a:spLocks noGrp="1"/>
          </p:cNvSpPr>
          <p:nvPr>
            <p:ph type="pic" idx="3"/>
          </p:nvPr>
        </p:nvSpPr>
        <p:spPr>
          <a:xfrm>
            <a:off x="11184294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39"/>
          <p:cNvSpPr>
            <a:spLocks noGrp="1"/>
          </p:cNvSpPr>
          <p:nvPr>
            <p:ph type="pic" idx="4"/>
          </p:nvPr>
        </p:nvSpPr>
        <p:spPr>
          <a:xfrm>
            <a:off x="14536280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9"/>
          <p:cNvSpPr>
            <a:spLocks noGrp="1"/>
          </p:cNvSpPr>
          <p:nvPr>
            <p:ph type="pic" idx="5"/>
          </p:nvPr>
        </p:nvSpPr>
        <p:spPr>
          <a:xfrm>
            <a:off x="4063240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9"/>
          <p:cNvSpPr>
            <a:spLocks noGrp="1"/>
          </p:cNvSpPr>
          <p:nvPr>
            <p:ph type="pic" idx="6"/>
          </p:nvPr>
        </p:nvSpPr>
        <p:spPr>
          <a:xfrm>
            <a:off x="711254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9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6" name="Google Shape;186;p39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монитора">
  <p:cSld name="Два монитора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0"/>
          <p:cNvSpPr>
            <a:spLocks noGrp="1"/>
          </p:cNvSpPr>
          <p:nvPr>
            <p:ph type="pic" idx="2"/>
          </p:nvPr>
        </p:nvSpPr>
        <p:spPr>
          <a:xfrm>
            <a:off x="3086619" y="3446610"/>
            <a:ext cx="4762018" cy="264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40"/>
          <p:cNvSpPr>
            <a:spLocks noGrp="1"/>
          </p:cNvSpPr>
          <p:nvPr>
            <p:ph type="pic" idx="3"/>
          </p:nvPr>
        </p:nvSpPr>
        <p:spPr>
          <a:xfrm>
            <a:off x="10706605" y="3446610"/>
            <a:ext cx="4762018" cy="264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0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2" name="Google Shape;192;p40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на весь слайд">
  <p:cSld name="Фото на весь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1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8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серая">
  <p:cSld name="Обложка серая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"/>
          <p:cNvSpPr txBox="1">
            <a:spLocks noGrp="1"/>
          </p:cNvSpPr>
          <p:nvPr>
            <p:ph type="title"/>
          </p:nvPr>
        </p:nvSpPr>
        <p:spPr>
          <a:xfrm>
            <a:off x="502418" y="5678532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зеленая">
  <p:cSld name="Обложка зеленая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3"/>
          <p:cNvSpPr txBox="1">
            <a:spLocks noGrp="1"/>
          </p:cNvSpPr>
          <p:nvPr>
            <p:ph type="title"/>
          </p:nvPr>
        </p:nvSpPr>
        <p:spPr>
          <a:xfrm>
            <a:off x="502418" y="5678532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 из 1 фото справа - 1">
  <p:cSld name="Коллаж из 1 фото справа - 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9919629" y="2692261"/>
            <a:ext cx="8368402" cy="1554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00" rIns="90900" bIns="45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7"/>
          <p:cNvSpPr>
            <a:spLocks noGrp="1"/>
          </p:cNvSpPr>
          <p:nvPr>
            <p:ph type="pic" idx="2"/>
          </p:nvPr>
        </p:nvSpPr>
        <p:spPr>
          <a:xfrm>
            <a:off x="8267091" y="1308106"/>
            <a:ext cx="10036802" cy="85870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9" name="Google Shape;29;p17"/>
          <p:cNvSpPr/>
          <p:nvPr/>
        </p:nvSpPr>
        <p:spPr>
          <a:xfrm>
            <a:off x="9919629" y="2692253"/>
            <a:ext cx="8368402" cy="1554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00" rIns="90900" bIns="45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Обложка зеленая с цветным гербом">
  <p:cSld name="1_Обложка зеленая с цветным гербом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4"/>
          <p:cNvSpPr txBox="1">
            <a:spLocks noGrp="1"/>
          </p:cNvSpPr>
          <p:nvPr>
            <p:ph type="title"/>
          </p:nvPr>
        </p:nvSpPr>
        <p:spPr>
          <a:xfrm>
            <a:off x="502418" y="5678532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Шаблон обычной страницы">
  <p:cSld name="1_Шаблон обычной страниц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5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5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лист - серый">
  <p:cSld name="1_Титульный лист - сер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6"/>
          <p:cNvSpPr txBox="1">
            <a:spLocks noGrp="1"/>
          </p:cNvSpPr>
          <p:nvPr>
            <p:ph type="title"/>
          </p:nvPr>
        </p:nvSpPr>
        <p:spPr>
          <a:xfrm>
            <a:off x="502418" y="5678532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лист - зеленый">
  <p:cSld name="1_Титульный лист - зелен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7"/>
          <p:cNvSpPr txBox="1">
            <a:spLocks noGrp="1"/>
          </p:cNvSpPr>
          <p:nvPr>
            <p:ph type="title"/>
          </p:nvPr>
        </p:nvSpPr>
        <p:spPr>
          <a:xfrm>
            <a:off x="502418" y="5678532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Англ шаблон обычной страницы - 1">
  <p:cSld name="1_Англ шаблон обычной страницы -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8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8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2" name="Google Shape;212;p48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Англ шаблон обычной страницы - 2">
  <p:cSld name="1_Англ шаблон обычной страницы -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9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9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6" name="Google Shape;216;p49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Одна фотография крупно слева">
  <p:cSld name="1_Одна фотография крупно слева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0"/>
          <p:cNvSpPr>
            <a:spLocks noGrp="1"/>
          </p:cNvSpPr>
          <p:nvPr>
            <p:ph type="pic" idx="2"/>
          </p:nvPr>
        </p:nvSpPr>
        <p:spPr>
          <a:xfrm>
            <a:off x="6" y="1329510"/>
            <a:ext cx="8742948" cy="854864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50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p50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0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фото на весь слайд">
  <p:cSld name="1_4 фото на весь слайд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1"/>
          <p:cNvSpPr>
            <a:spLocks noGrp="1"/>
          </p:cNvSpPr>
          <p:nvPr>
            <p:ph type="pic" idx="2"/>
          </p:nvPr>
        </p:nvSpPr>
        <p:spPr>
          <a:xfrm>
            <a:off x="0" y="1330354"/>
            <a:ext cx="4572000" cy="83153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51"/>
          <p:cNvSpPr>
            <a:spLocks noGrp="1"/>
          </p:cNvSpPr>
          <p:nvPr>
            <p:ph type="pic" idx="3"/>
          </p:nvPr>
        </p:nvSpPr>
        <p:spPr>
          <a:xfrm>
            <a:off x="4572000" y="1330354"/>
            <a:ext cx="4572000" cy="83153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51"/>
          <p:cNvSpPr>
            <a:spLocks noGrp="1"/>
          </p:cNvSpPr>
          <p:nvPr>
            <p:ph type="pic" idx="4"/>
          </p:nvPr>
        </p:nvSpPr>
        <p:spPr>
          <a:xfrm>
            <a:off x="9144000" y="1330354"/>
            <a:ext cx="4572000" cy="83153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51"/>
          <p:cNvSpPr>
            <a:spLocks noGrp="1"/>
          </p:cNvSpPr>
          <p:nvPr>
            <p:ph type="pic" idx="5"/>
          </p:nvPr>
        </p:nvSpPr>
        <p:spPr>
          <a:xfrm>
            <a:off x="13716000" y="1330354"/>
            <a:ext cx="4572000" cy="83153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51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1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9" name="Google Shape;229;p51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ллаж из 1 фото справа - 1">
  <p:cSld name="1_Коллаж из 1 фото справа - 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2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2" name="Google Shape;232;p52"/>
          <p:cNvSpPr/>
          <p:nvPr/>
        </p:nvSpPr>
        <p:spPr>
          <a:xfrm>
            <a:off x="9919629" y="2692253"/>
            <a:ext cx="8368402" cy="1554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00" rIns="90900" bIns="45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2"/>
          <p:cNvSpPr>
            <a:spLocks noGrp="1"/>
          </p:cNvSpPr>
          <p:nvPr>
            <p:ph type="pic" idx="2"/>
          </p:nvPr>
        </p:nvSpPr>
        <p:spPr>
          <a:xfrm>
            <a:off x="8267091" y="1308106"/>
            <a:ext cx="10036802" cy="85870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52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2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ллаж из 2 фото слева - 2">
  <p:cSld name="1_Коллаж из 2 фото слева -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3"/>
          <p:cNvSpPr>
            <a:spLocks noGrp="1"/>
          </p:cNvSpPr>
          <p:nvPr>
            <p:ph type="pic" idx="2"/>
          </p:nvPr>
        </p:nvSpPr>
        <p:spPr>
          <a:xfrm>
            <a:off x="-854" y="1316109"/>
            <a:ext cx="9035052" cy="85682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53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53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40" name="Google Shape;240;p53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 из 2 фото слева - 2">
  <p:cSld name="Коллаж из 2 фото слева - 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>
            <a:spLocks noGrp="1"/>
          </p:cNvSpPr>
          <p:nvPr>
            <p:ph type="pic" idx="2"/>
          </p:nvPr>
        </p:nvSpPr>
        <p:spPr>
          <a:xfrm>
            <a:off x="-854" y="1316109"/>
            <a:ext cx="9035052" cy="85682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Фото в фигуре справа ">
  <p:cSld name="1_Фото в фигуре справа 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4"/>
          <p:cNvSpPr>
            <a:spLocks noGrp="1"/>
          </p:cNvSpPr>
          <p:nvPr>
            <p:ph type="pic" idx="2"/>
          </p:nvPr>
        </p:nvSpPr>
        <p:spPr>
          <a:xfrm>
            <a:off x="8263468" y="1327159"/>
            <a:ext cx="10024531" cy="82102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54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4" name="Google Shape;244;p54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4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ллаж из 1 фото слева - 2">
  <p:cSld name="1_Коллаж из 1 фото слева - 2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5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55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5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50" name="Google Shape;250;p55"/>
          <p:cNvSpPr>
            <a:spLocks noGrp="1"/>
          </p:cNvSpPr>
          <p:nvPr>
            <p:ph type="pic" idx="2"/>
          </p:nvPr>
        </p:nvSpPr>
        <p:spPr>
          <a:xfrm>
            <a:off x="-25402" y="1308179"/>
            <a:ext cx="9310332" cy="8571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отрудники - руководство">
  <p:cSld name="1_Сотрудники - руководство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6"/>
          <p:cNvSpPr>
            <a:spLocks noGrp="1"/>
          </p:cNvSpPr>
          <p:nvPr>
            <p:ph type="pic" idx="2"/>
          </p:nvPr>
        </p:nvSpPr>
        <p:spPr>
          <a:xfrm>
            <a:off x="1104625" y="352292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56"/>
          <p:cNvSpPr>
            <a:spLocks noGrp="1"/>
          </p:cNvSpPr>
          <p:nvPr>
            <p:ph type="pic" idx="3"/>
          </p:nvPr>
        </p:nvSpPr>
        <p:spPr>
          <a:xfrm>
            <a:off x="3220247" y="352292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56"/>
          <p:cNvSpPr>
            <a:spLocks noGrp="1"/>
          </p:cNvSpPr>
          <p:nvPr>
            <p:ph type="pic" idx="4"/>
          </p:nvPr>
        </p:nvSpPr>
        <p:spPr>
          <a:xfrm>
            <a:off x="5335779" y="352292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56"/>
          <p:cNvSpPr>
            <a:spLocks noGrp="1"/>
          </p:cNvSpPr>
          <p:nvPr>
            <p:ph type="pic" idx="5"/>
          </p:nvPr>
        </p:nvSpPr>
        <p:spPr>
          <a:xfrm>
            <a:off x="7451373" y="352292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56"/>
          <p:cNvSpPr>
            <a:spLocks noGrp="1"/>
          </p:cNvSpPr>
          <p:nvPr>
            <p:ph type="pic" idx="6"/>
          </p:nvPr>
        </p:nvSpPr>
        <p:spPr>
          <a:xfrm>
            <a:off x="9566947" y="352292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56"/>
          <p:cNvSpPr>
            <a:spLocks noGrp="1"/>
          </p:cNvSpPr>
          <p:nvPr>
            <p:ph type="pic" idx="7"/>
          </p:nvPr>
        </p:nvSpPr>
        <p:spPr>
          <a:xfrm>
            <a:off x="11682555" y="352292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56"/>
          <p:cNvSpPr>
            <a:spLocks noGrp="1"/>
          </p:cNvSpPr>
          <p:nvPr>
            <p:ph type="pic" idx="8"/>
          </p:nvPr>
        </p:nvSpPr>
        <p:spPr>
          <a:xfrm>
            <a:off x="13798148" y="352292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56"/>
          <p:cNvSpPr>
            <a:spLocks noGrp="1"/>
          </p:cNvSpPr>
          <p:nvPr>
            <p:ph type="pic" idx="9"/>
          </p:nvPr>
        </p:nvSpPr>
        <p:spPr>
          <a:xfrm>
            <a:off x="15913742" y="352292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56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6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62" name="Google Shape;262;p56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отрудники - руководство - 2">
  <p:cSld name="1_Сотрудники - руководство - 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7"/>
          <p:cNvSpPr>
            <a:spLocks noGrp="1"/>
          </p:cNvSpPr>
          <p:nvPr>
            <p:ph type="pic" idx="2"/>
          </p:nvPr>
        </p:nvSpPr>
        <p:spPr>
          <a:xfrm>
            <a:off x="1104661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57"/>
          <p:cNvSpPr>
            <a:spLocks noGrp="1"/>
          </p:cNvSpPr>
          <p:nvPr>
            <p:ph type="pic" idx="3"/>
          </p:nvPr>
        </p:nvSpPr>
        <p:spPr>
          <a:xfrm>
            <a:off x="1104661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57"/>
          <p:cNvSpPr>
            <a:spLocks noGrp="1"/>
          </p:cNvSpPr>
          <p:nvPr>
            <p:ph type="pic" idx="4"/>
          </p:nvPr>
        </p:nvSpPr>
        <p:spPr>
          <a:xfrm>
            <a:off x="1104661" y="7545638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57"/>
          <p:cNvSpPr>
            <a:spLocks noGrp="1"/>
          </p:cNvSpPr>
          <p:nvPr>
            <p:ph type="pic" idx="5"/>
          </p:nvPr>
        </p:nvSpPr>
        <p:spPr>
          <a:xfrm>
            <a:off x="6583759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57"/>
          <p:cNvSpPr>
            <a:spLocks noGrp="1"/>
          </p:cNvSpPr>
          <p:nvPr>
            <p:ph type="pic" idx="6"/>
          </p:nvPr>
        </p:nvSpPr>
        <p:spPr>
          <a:xfrm>
            <a:off x="6583759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57"/>
          <p:cNvSpPr>
            <a:spLocks noGrp="1"/>
          </p:cNvSpPr>
          <p:nvPr>
            <p:ph type="pic" idx="7"/>
          </p:nvPr>
        </p:nvSpPr>
        <p:spPr>
          <a:xfrm>
            <a:off x="12062763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57"/>
          <p:cNvSpPr>
            <a:spLocks noGrp="1"/>
          </p:cNvSpPr>
          <p:nvPr>
            <p:ph type="pic" idx="8"/>
          </p:nvPr>
        </p:nvSpPr>
        <p:spPr>
          <a:xfrm>
            <a:off x="12062763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57"/>
          <p:cNvSpPr>
            <a:spLocks noGrp="1"/>
          </p:cNvSpPr>
          <p:nvPr>
            <p:ph type="pic" idx="9"/>
          </p:nvPr>
        </p:nvSpPr>
        <p:spPr>
          <a:xfrm>
            <a:off x="6583759" y="7545638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57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3" name="Google Shape;273;p57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7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0 фотографий">
  <p:cSld name="1_10 фотографий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8"/>
          <p:cNvSpPr>
            <a:spLocks noGrp="1"/>
          </p:cNvSpPr>
          <p:nvPr>
            <p:ph type="pic" idx="2"/>
          </p:nvPr>
        </p:nvSpPr>
        <p:spPr>
          <a:xfrm>
            <a:off x="1720075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58"/>
          <p:cNvSpPr>
            <a:spLocks noGrp="1"/>
          </p:cNvSpPr>
          <p:nvPr>
            <p:ph type="pic" idx="3"/>
          </p:nvPr>
        </p:nvSpPr>
        <p:spPr>
          <a:xfrm>
            <a:off x="4763151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58"/>
          <p:cNvSpPr>
            <a:spLocks noGrp="1"/>
          </p:cNvSpPr>
          <p:nvPr>
            <p:ph type="pic" idx="4"/>
          </p:nvPr>
        </p:nvSpPr>
        <p:spPr>
          <a:xfrm>
            <a:off x="7806107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58"/>
          <p:cNvSpPr>
            <a:spLocks noGrp="1"/>
          </p:cNvSpPr>
          <p:nvPr>
            <p:ph type="pic" idx="5"/>
          </p:nvPr>
        </p:nvSpPr>
        <p:spPr>
          <a:xfrm>
            <a:off x="10849143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58"/>
          <p:cNvSpPr>
            <a:spLocks noGrp="1"/>
          </p:cNvSpPr>
          <p:nvPr>
            <p:ph type="pic" idx="6"/>
          </p:nvPr>
        </p:nvSpPr>
        <p:spPr>
          <a:xfrm>
            <a:off x="13892123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58"/>
          <p:cNvSpPr>
            <a:spLocks noGrp="1"/>
          </p:cNvSpPr>
          <p:nvPr>
            <p:ph type="pic" idx="7"/>
          </p:nvPr>
        </p:nvSpPr>
        <p:spPr>
          <a:xfrm>
            <a:off x="1720075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58"/>
          <p:cNvSpPr>
            <a:spLocks noGrp="1"/>
          </p:cNvSpPr>
          <p:nvPr>
            <p:ph type="pic" idx="8"/>
          </p:nvPr>
        </p:nvSpPr>
        <p:spPr>
          <a:xfrm>
            <a:off x="4763151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58"/>
          <p:cNvSpPr>
            <a:spLocks noGrp="1"/>
          </p:cNvSpPr>
          <p:nvPr>
            <p:ph type="pic" idx="9"/>
          </p:nvPr>
        </p:nvSpPr>
        <p:spPr>
          <a:xfrm>
            <a:off x="7806107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58"/>
          <p:cNvSpPr>
            <a:spLocks noGrp="1"/>
          </p:cNvSpPr>
          <p:nvPr>
            <p:ph type="pic" idx="13"/>
          </p:nvPr>
        </p:nvSpPr>
        <p:spPr>
          <a:xfrm>
            <a:off x="10849143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58"/>
          <p:cNvSpPr>
            <a:spLocks noGrp="1"/>
          </p:cNvSpPr>
          <p:nvPr>
            <p:ph type="pic" idx="14"/>
          </p:nvPr>
        </p:nvSpPr>
        <p:spPr>
          <a:xfrm>
            <a:off x="13892123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58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8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88" name="Google Shape;288;p58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фото и краткие тезисы">
  <p:cSld name="1_2 фото и краткие тезисы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9"/>
          <p:cNvSpPr>
            <a:spLocks noGrp="1"/>
          </p:cNvSpPr>
          <p:nvPr>
            <p:ph type="pic" idx="2"/>
          </p:nvPr>
        </p:nvSpPr>
        <p:spPr>
          <a:xfrm>
            <a:off x="1161161" y="3251210"/>
            <a:ext cx="3614058" cy="36140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59"/>
          <p:cNvSpPr>
            <a:spLocks noGrp="1"/>
          </p:cNvSpPr>
          <p:nvPr>
            <p:ph type="pic" idx="3"/>
          </p:nvPr>
        </p:nvSpPr>
        <p:spPr>
          <a:xfrm>
            <a:off x="9492395" y="3251210"/>
            <a:ext cx="3614058" cy="36140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59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3" name="Google Shape;293;p59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9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Два фото">
  <p:cSld name="1_Два фото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0"/>
          <p:cNvSpPr>
            <a:spLocks noGrp="1"/>
          </p:cNvSpPr>
          <p:nvPr>
            <p:ph type="pic" idx="2"/>
          </p:nvPr>
        </p:nvSpPr>
        <p:spPr>
          <a:xfrm>
            <a:off x="1249077" y="2003541"/>
            <a:ext cx="3219449" cy="3221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60"/>
          <p:cNvSpPr>
            <a:spLocks noGrp="1"/>
          </p:cNvSpPr>
          <p:nvPr>
            <p:ph type="pic" idx="3"/>
          </p:nvPr>
        </p:nvSpPr>
        <p:spPr>
          <a:xfrm>
            <a:off x="6602789" y="6128098"/>
            <a:ext cx="4530482" cy="319657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60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9" name="Google Shape;299;p60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60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ллаж">
  <p:cSld name="1_Коллаж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1"/>
          <p:cNvSpPr>
            <a:spLocks noGrp="1"/>
          </p:cNvSpPr>
          <p:nvPr>
            <p:ph type="pic" idx="2"/>
          </p:nvPr>
        </p:nvSpPr>
        <p:spPr>
          <a:xfrm>
            <a:off x="6" y="1561843"/>
            <a:ext cx="9073516" cy="40403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61"/>
          <p:cNvSpPr>
            <a:spLocks noGrp="1"/>
          </p:cNvSpPr>
          <p:nvPr>
            <p:ph type="pic" idx="3"/>
          </p:nvPr>
        </p:nvSpPr>
        <p:spPr>
          <a:xfrm>
            <a:off x="9249730" y="1561834"/>
            <a:ext cx="9085772" cy="8086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61"/>
          <p:cNvSpPr>
            <a:spLocks noGrp="1"/>
          </p:cNvSpPr>
          <p:nvPr>
            <p:ph type="pic" idx="4"/>
          </p:nvPr>
        </p:nvSpPr>
        <p:spPr>
          <a:xfrm>
            <a:off x="2" y="5771546"/>
            <a:ext cx="4502552" cy="38771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61"/>
          <p:cNvSpPr>
            <a:spLocks noGrp="1"/>
          </p:cNvSpPr>
          <p:nvPr>
            <p:ph type="pic" idx="5"/>
          </p:nvPr>
        </p:nvSpPr>
        <p:spPr>
          <a:xfrm>
            <a:off x="4678772" y="5771546"/>
            <a:ext cx="4394748" cy="38771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61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1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08" name="Google Shape;308;p61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фото = 2 тезиса">
  <p:cSld name="1_2 фото = 2 тезиса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2"/>
          <p:cNvSpPr>
            <a:spLocks noGrp="1"/>
          </p:cNvSpPr>
          <p:nvPr>
            <p:ph type="pic" idx="2"/>
          </p:nvPr>
        </p:nvSpPr>
        <p:spPr>
          <a:xfrm>
            <a:off x="0" y="4629221"/>
            <a:ext cx="9144000" cy="50354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Google Shape;311;p62"/>
          <p:cNvSpPr>
            <a:spLocks noGrp="1"/>
          </p:cNvSpPr>
          <p:nvPr>
            <p:ph type="pic" idx="3"/>
          </p:nvPr>
        </p:nvSpPr>
        <p:spPr>
          <a:xfrm>
            <a:off x="9144000" y="4629221"/>
            <a:ext cx="9144000" cy="50354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62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3" name="Google Shape;313;p62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62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фото = 3 тезиса">
  <p:cSld name="1_3 фото = 3 тезиса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3"/>
          <p:cNvSpPr>
            <a:spLocks noGrp="1"/>
          </p:cNvSpPr>
          <p:nvPr>
            <p:ph type="pic" idx="2"/>
          </p:nvPr>
        </p:nvSpPr>
        <p:spPr>
          <a:xfrm>
            <a:off x="0" y="5206919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63"/>
          <p:cNvSpPr>
            <a:spLocks noGrp="1"/>
          </p:cNvSpPr>
          <p:nvPr>
            <p:ph type="pic" idx="3"/>
          </p:nvPr>
        </p:nvSpPr>
        <p:spPr>
          <a:xfrm>
            <a:off x="6096000" y="5206919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63"/>
          <p:cNvSpPr>
            <a:spLocks noGrp="1"/>
          </p:cNvSpPr>
          <p:nvPr>
            <p:ph type="pic" idx="4"/>
          </p:nvPr>
        </p:nvSpPr>
        <p:spPr>
          <a:xfrm>
            <a:off x="12192000" y="5206919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63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0" name="Google Shape;320;p63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63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в фигуре справа ">
  <p:cSld name="Фото в фигуре справа 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>
            <a:spLocks noGrp="1"/>
          </p:cNvSpPr>
          <p:nvPr>
            <p:ph type="pic" idx="2"/>
          </p:nvPr>
        </p:nvSpPr>
        <p:spPr>
          <a:xfrm>
            <a:off x="8263468" y="1327159"/>
            <a:ext cx="10024531" cy="82102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фото">
  <p:cSld name="1_1 фото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4"/>
          <p:cNvSpPr>
            <a:spLocks noGrp="1"/>
          </p:cNvSpPr>
          <p:nvPr>
            <p:ph type="pic" idx="2"/>
          </p:nvPr>
        </p:nvSpPr>
        <p:spPr>
          <a:xfrm>
            <a:off x="0" y="3086114"/>
            <a:ext cx="18288001" cy="42163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64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5" name="Google Shape;325;p64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64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фото = 3 тезиса - 2">
  <p:cSld name="1_3 фото = 3 тезиса - 2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5"/>
          <p:cNvSpPr>
            <a:spLocks noGrp="1"/>
          </p:cNvSpPr>
          <p:nvPr>
            <p:ph type="pic" idx="2"/>
          </p:nvPr>
        </p:nvSpPr>
        <p:spPr>
          <a:xfrm>
            <a:off x="854087" y="4720358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65"/>
          <p:cNvSpPr>
            <a:spLocks noGrp="1"/>
          </p:cNvSpPr>
          <p:nvPr>
            <p:ph type="pic" idx="3"/>
          </p:nvPr>
        </p:nvSpPr>
        <p:spPr>
          <a:xfrm>
            <a:off x="6948645" y="4720358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65"/>
          <p:cNvSpPr>
            <a:spLocks noGrp="1"/>
          </p:cNvSpPr>
          <p:nvPr>
            <p:ph type="pic" idx="4"/>
          </p:nvPr>
        </p:nvSpPr>
        <p:spPr>
          <a:xfrm>
            <a:off x="13019327" y="4720358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65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32" name="Google Shape;332;p65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65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тезиса = 4 фото">
  <p:cSld name="1_4 тезиса = 4 фото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6"/>
          <p:cNvSpPr>
            <a:spLocks noGrp="1"/>
          </p:cNvSpPr>
          <p:nvPr>
            <p:ph type="pic" idx="2"/>
          </p:nvPr>
        </p:nvSpPr>
        <p:spPr>
          <a:xfrm>
            <a:off x="5363460" y="3219091"/>
            <a:ext cx="3449404" cy="344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Google Shape;336;p66"/>
          <p:cNvSpPr>
            <a:spLocks noGrp="1"/>
          </p:cNvSpPr>
          <p:nvPr>
            <p:ph type="pic" idx="3"/>
          </p:nvPr>
        </p:nvSpPr>
        <p:spPr>
          <a:xfrm>
            <a:off x="9475144" y="3219091"/>
            <a:ext cx="3449404" cy="344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p66"/>
          <p:cNvSpPr>
            <a:spLocks noGrp="1"/>
          </p:cNvSpPr>
          <p:nvPr>
            <p:ph type="pic" idx="4"/>
          </p:nvPr>
        </p:nvSpPr>
        <p:spPr>
          <a:xfrm>
            <a:off x="13586822" y="3219091"/>
            <a:ext cx="3449404" cy="344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66"/>
          <p:cNvSpPr>
            <a:spLocks noGrp="1"/>
          </p:cNvSpPr>
          <p:nvPr>
            <p:ph type="pic" idx="5"/>
          </p:nvPr>
        </p:nvSpPr>
        <p:spPr>
          <a:xfrm>
            <a:off x="1251784" y="3219091"/>
            <a:ext cx="3449404" cy="344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66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0" name="Google Shape;340;p66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66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5 тезисов = 5 фото">
  <p:cSld name="1_5 тезисов = 5 фото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7"/>
          <p:cNvSpPr>
            <a:spLocks noGrp="1"/>
          </p:cNvSpPr>
          <p:nvPr>
            <p:ph type="pic" idx="2"/>
          </p:nvPr>
        </p:nvSpPr>
        <p:spPr>
          <a:xfrm>
            <a:off x="2206669" y="297664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67"/>
          <p:cNvSpPr>
            <a:spLocks noGrp="1"/>
          </p:cNvSpPr>
          <p:nvPr>
            <p:ph type="pic" idx="3"/>
          </p:nvPr>
        </p:nvSpPr>
        <p:spPr>
          <a:xfrm>
            <a:off x="4879191" y="297664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67"/>
          <p:cNvSpPr>
            <a:spLocks noGrp="1"/>
          </p:cNvSpPr>
          <p:nvPr>
            <p:ph type="pic" idx="4"/>
          </p:nvPr>
        </p:nvSpPr>
        <p:spPr>
          <a:xfrm>
            <a:off x="7550175" y="297664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67"/>
          <p:cNvSpPr>
            <a:spLocks noGrp="1"/>
          </p:cNvSpPr>
          <p:nvPr>
            <p:ph type="pic" idx="5"/>
          </p:nvPr>
        </p:nvSpPr>
        <p:spPr>
          <a:xfrm>
            <a:off x="10223553" y="2976641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67"/>
          <p:cNvSpPr>
            <a:spLocks noGrp="1"/>
          </p:cNvSpPr>
          <p:nvPr>
            <p:ph type="pic" idx="6"/>
          </p:nvPr>
        </p:nvSpPr>
        <p:spPr>
          <a:xfrm>
            <a:off x="12890500" y="2986881"/>
            <a:ext cx="3187700" cy="318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67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9" name="Google Shape;349;p67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67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тезиса = 4 фото_2">
  <p:cSld name="1_4 тезиса = 4 фото_2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8"/>
          <p:cNvSpPr>
            <a:spLocks noGrp="1"/>
          </p:cNvSpPr>
          <p:nvPr>
            <p:ph type="pic" idx="2"/>
          </p:nvPr>
        </p:nvSpPr>
        <p:spPr>
          <a:xfrm>
            <a:off x="6083335" y="2521796"/>
            <a:ext cx="2917810" cy="2917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Google Shape;353;p68"/>
          <p:cNvSpPr>
            <a:spLocks noGrp="1"/>
          </p:cNvSpPr>
          <p:nvPr>
            <p:ph type="pic" idx="3"/>
          </p:nvPr>
        </p:nvSpPr>
        <p:spPr>
          <a:xfrm>
            <a:off x="9286887" y="2521796"/>
            <a:ext cx="2917810" cy="2917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68"/>
          <p:cNvSpPr>
            <a:spLocks noGrp="1"/>
          </p:cNvSpPr>
          <p:nvPr>
            <p:ph type="pic" idx="4"/>
          </p:nvPr>
        </p:nvSpPr>
        <p:spPr>
          <a:xfrm>
            <a:off x="6083335" y="5725409"/>
            <a:ext cx="2917810" cy="2917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68"/>
          <p:cNvSpPr>
            <a:spLocks noGrp="1"/>
          </p:cNvSpPr>
          <p:nvPr>
            <p:ph type="pic" idx="5"/>
          </p:nvPr>
        </p:nvSpPr>
        <p:spPr>
          <a:xfrm>
            <a:off x="9286887" y="5725409"/>
            <a:ext cx="2917810" cy="29178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68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7" name="Google Shape;357;p68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68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аймлайн с фотографией">
  <p:cSld name="1_Таймлайн с фотографией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9"/>
          <p:cNvSpPr>
            <a:spLocks noGrp="1"/>
          </p:cNvSpPr>
          <p:nvPr>
            <p:ph type="pic" idx="2"/>
          </p:nvPr>
        </p:nvSpPr>
        <p:spPr>
          <a:xfrm>
            <a:off x="0" y="1332647"/>
            <a:ext cx="7810500" cy="8313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69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2" name="Google Shape;362;p69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69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Ноутбук">
  <p:cSld name="1_Ноутбук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0"/>
          <p:cNvSpPr>
            <a:spLocks noGrp="1"/>
          </p:cNvSpPr>
          <p:nvPr>
            <p:ph type="pic" idx="2"/>
          </p:nvPr>
        </p:nvSpPr>
        <p:spPr>
          <a:xfrm>
            <a:off x="6371122" y="3415999"/>
            <a:ext cx="5425596" cy="2949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70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7" name="Google Shape;367;p70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70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Ноутбук-2">
  <p:cSld name="1_Ноутбук-2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1"/>
          <p:cNvSpPr>
            <a:spLocks noGrp="1"/>
          </p:cNvSpPr>
          <p:nvPr>
            <p:ph type="pic" idx="2"/>
          </p:nvPr>
        </p:nvSpPr>
        <p:spPr>
          <a:xfrm>
            <a:off x="10970675" y="3256444"/>
            <a:ext cx="7712942" cy="41923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71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71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3" name="Google Shape;373;p71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траница сайта">
  <p:cSld name="1_Страница сайта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2"/>
          <p:cNvSpPr>
            <a:spLocks noGrp="1"/>
          </p:cNvSpPr>
          <p:nvPr>
            <p:ph type="pic" idx="2"/>
          </p:nvPr>
        </p:nvSpPr>
        <p:spPr>
          <a:xfrm>
            <a:off x="1064424" y="2433656"/>
            <a:ext cx="7915276" cy="5915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Google Shape;376;p72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72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8" name="Google Shape;378;p72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мартфон">
  <p:cSld name="1_Смартфон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3"/>
          <p:cNvSpPr>
            <a:spLocks noGrp="1"/>
          </p:cNvSpPr>
          <p:nvPr>
            <p:ph type="pic" idx="2"/>
          </p:nvPr>
        </p:nvSpPr>
        <p:spPr>
          <a:xfrm>
            <a:off x="10958929" y="2498798"/>
            <a:ext cx="5804706" cy="95595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73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2" name="Google Shape;382;p73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73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 из 1 фото слева - 2">
  <p:cSld name="Коллаж из 1 фото слева - 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4" name="Google Shape;44;p20"/>
          <p:cNvSpPr>
            <a:spLocks noGrp="1"/>
          </p:cNvSpPr>
          <p:nvPr>
            <p:ph type="pic" idx="2"/>
          </p:nvPr>
        </p:nvSpPr>
        <p:spPr>
          <a:xfrm>
            <a:off x="-25402" y="1308185"/>
            <a:ext cx="9310332" cy="8571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мартфон-2">
  <p:cSld name="1_Смартфон-2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4"/>
          <p:cNvSpPr>
            <a:spLocks noGrp="1"/>
          </p:cNvSpPr>
          <p:nvPr>
            <p:ph type="pic" idx="2"/>
          </p:nvPr>
        </p:nvSpPr>
        <p:spPr>
          <a:xfrm>
            <a:off x="7609698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74"/>
          <p:cNvSpPr>
            <a:spLocks noGrp="1"/>
          </p:cNvSpPr>
          <p:nvPr>
            <p:ph type="pic" idx="3"/>
          </p:nvPr>
        </p:nvSpPr>
        <p:spPr>
          <a:xfrm>
            <a:off x="11184294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74"/>
          <p:cNvSpPr>
            <a:spLocks noGrp="1"/>
          </p:cNvSpPr>
          <p:nvPr>
            <p:ph type="pic" idx="4"/>
          </p:nvPr>
        </p:nvSpPr>
        <p:spPr>
          <a:xfrm>
            <a:off x="14536280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74"/>
          <p:cNvSpPr>
            <a:spLocks noGrp="1"/>
          </p:cNvSpPr>
          <p:nvPr>
            <p:ph type="pic" idx="5"/>
          </p:nvPr>
        </p:nvSpPr>
        <p:spPr>
          <a:xfrm>
            <a:off x="4063240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Google Shape;389;p74"/>
          <p:cNvSpPr>
            <a:spLocks noGrp="1"/>
          </p:cNvSpPr>
          <p:nvPr>
            <p:ph type="pic" idx="6"/>
          </p:nvPr>
        </p:nvSpPr>
        <p:spPr>
          <a:xfrm>
            <a:off x="711254" y="3726679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Google Shape;390;p74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74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92" name="Google Shape;392;p74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Два монитора">
  <p:cSld name="1_Два монитора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5"/>
          <p:cNvSpPr>
            <a:spLocks noGrp="1"/>
          </p:cNvSpPr>
          <p:nvPr>
            <p:ph type="pic" idx="2"/>
          </p:nvPr>
        </p:nvSpPr>
        <p:spPr>
          <a:xfrm>
            <a:off x="3086595" y="3446610"/>
            <a:ext cx="4762018" cy="264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75"/>
          <p:cNvSpPr>
            <a:spLocks noGrp="1"/>
          </p:cNvSpPr>
          <p:nvPr>
            <p:ph type="pic" idx="3"/>
          </p:nvPr>
        </p:nvSpPr>
        <p:spPr>
          <a:xfrm>
            <a:off x="10706605" y="3446610"/>
            <a:ext cx="4762018" cy="264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75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75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98" name="Google Shape;398;p75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Фото на весь слайд">
  <p:cSld name="1_Фото на весь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6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8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Шаблон обычной страницы">
  <p:cSld name="Шаблон обычной страниц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0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None/>
              <a:defRPr sz="3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6" name="Google Shape;406;p10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0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Шаблон обычной страницы">
  <p:cSld name="Шаблон обычной страниц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0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None/>
              <a:defRPr sz="3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6" name="Google Shape;406;p10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0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зеленая с цветным гербом">
  <p:cSld name="Обложка зеленая с цветным гербом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7"/>
          <p:cNvSpPr txBox="1">
            <a:spLocks noGrp="1"/>
          </p:cNvSpPr>
          <p:nvPr>
            <p:ph type="title"/>
          </p:nvPr>
        </p:nvSpPr>
        <p:spPr>
          <a:xfrm>
            <a:off x="502418" y="5678530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лист - серый">
  <p:cSld name="Титульный лист - сер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8"/>
          <p:cNvSpPr txBox="1">
            <a:spLocks noGrp="1"/>
          </p:cNvSpPr>
          <p:nvPr>
            <p:ph type="title"/>
          </p:nvPr>
        </p:nvSpPr>
        <p:spPr>
          <a:xfrm>
            <a:off x="502418" y="5678530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лист - зеленый">
  <p:cSld name="Титульный лист - зелен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9"/>
          <p:cNvSpPr txBox="1">
            <a:spLocks noGrp="1"/>
          </p:cNvSpPr>
          <p:nvPr>
            <p:ph type="title"/>
          </p:nvPr>
        </p:nvSpPr>
        <p:spPr>
          <a:xfrm>
            <a:off x="502418" y="5678530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Англ шаблон обычной страницы - 1">
  <p:cSld name="Англ шаблон обычной страницы -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0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80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17" name="Google Shape;417;p80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Англ шаблон обычной страницы - 2">
  <p:cSld name="Англ шаблон обычной страницы -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81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81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21" name="Google Shape;421;p81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отрудники - руководство">
  <p:cSld name="Сотрудники - руководство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>
            <a:spLocks noGrp="1"/>
          </p:cNvSpPr>
          <p:nvPr>
            <p:ph type="pic" idx="2"/>
          </p:nvPr>
        </p:nvSpPr>
        <p:spPr>
          <a:xfrm>
            <a:off x="1104625" y="352293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>
            <a:spLocks noGrp="1"/>
          </p:cNvSpPr>
          <p:nvPr>
            <p:ph type="pic" idx="3"/>
          </p:nvPr>
        </p:nvSpPr>
        <p:spPr>
          <a:xfrm>
            <a:off x="3220247" y="352293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>
            <a:spLocks noGrp="1"/>
          </p:cNvSpPr>
          <p:nvPr>
            <p:ph type="pic" idx="4"/>
          </p:nvPr>
        </p:nvSpPr>
        <p:spPr>
          <a:xfrm>
            <a:off x="5335805" y="352293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>
            <a:spLocks noGrp="1"/>
          </p:cNvSpPr>
          <p:nvPr>
            <p:ph type="pic" idx="5"/>
          </p:nvPr>
        </p:nvSpPr>
        <p:spPr>
          <a:xfrm>
            <a:off x="7451373" y="352293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1"/>
          <p:cNvSpPr>
            <a:spLocks noGrp="1"/>
          </p:cNvSpPr>
          <p:nvPr>
            <p:ph type="pic" idx="6"/>
          </p:nvPr>
        </p:nvSpPr>
        <p:spPr>
          <a:xfrm>
            <a:off x="9566947" y="352293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>
            <a:spLocks noGrp="1"/>
          </p:cNvSpPr>
          <p:nvPr>
            <p:ph type="pic" idx="7"/>
          </p:nvPr>
        </p:nvSpPr>
        <p:spPr>
          <a:xfrm>
            <a:off x="11682555" y="352293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1"/>
          <p:cNvSpPr>
            <a:spLocks noGrp="1"/>
          </p:cNvSpPr>
          <p:nvPr>
            <p:ph type="pic" idx="8"/>
          </p:nvPr>
        </p:nvSpPr>
        <p:spPr>
          <a:xfrm>
            <a:off x="13798148" y="352293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1"/>
          <p:cNvSpPr>
            <a:spLocks noGrp="1"/>
          </p:cNvSpPr>
          <p:nvPr>
            <p:ph type="pic" idx="9"/>
          </p:nvPr>
        </p:nvSpPr>
        <p:spPr>
          <a:xfrm>
            <a:off x="15913742" y="3522939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дна фотография крупно слева">
  <p:cSld name="Одна фотография крупно слева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82"/>
          <p:cNvSpPr>
            <a:spLocks noGrp="1"/>
          </p:cNvSpPr>
          <p:nvPr>
            <p:ph type="pic" idx="2"/>
          </p:nvPr>
        </p:nvSpPr>
        <p:spPr>
          <a:xfrm>
            <a:off x="6" y="1329491"/>
            <a:ext cx="8742948" cy="854864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82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5" name="Google Shape;425;p82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82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 из 1 фото справа - 1">
  <p:cSld name="Коллаж из 1 фото справа - 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83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9" name="Google Shape;429;p83"/>
          <p:cNvSpPr/>
          <p:nvPr/>
        </p:nvSpPr>
        <p:spPr>
          <a:xfrm>
            <a:off x="9919629" y="2692278"/>
            <a:ext cx="8368402" cy="155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83"/>
          <p:cNvSpPr>
            <a:spLocks noGrp="1"/>
          </p:cNvSpPr>
          <p:nvPr>
            <p:ph type="pic" idx="2"/>
          </p:nvPr>
        </p:nvSpPr>
        <p:spPr>
          <a:xfrm>
            <a:off x="8267087" y="1308106"/>
            <a:ext cx="10036802" cy="85870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83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83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33" name="Google Shape;433;p83"/>
          <p:cNvSpPr/>
          <p:nvPr/>
        </p:nvSpPr>
        <p:spPr>
          <a:xfrm>
            <a:off x="9919629" y="2692270"/>
            <a:ext cx="8368402" cy="1554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 из 2 фото слева - 2">
  <p:cSld name="Коллаж из 2 фото слева - 2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84"/>
          <p:cNvSpPr>
            <a:spLocks noGrp="1"/>
          </p:cNvSpPr>
          <p:nvPr>
            <p:ph type="pic" idx="2"/>
          </p:nvPr>
        </p:nvSpPr>
        <p:spPr>
          <a:xfrm>
            <a:off x="-854" y="1316109"/>
            <a:ext cx="9035052" cy="85682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6" name="Google Shape;436;p84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84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38" name="Google Shape;438;p84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в фигуре справа ">
  <p:cSld name="Фото в фигуре справа 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5"/>
          <p:cNvSpPr>
            <a:spLocks noGrp="1"/>
          </p:cNvSpPr>
          <p:nvPr>
            <p:ph type="pic" idx="2"/>
          </p:nvPr>
        </p:nvSpPr>
        <p:spPr>
          <a:xfrm>
            <a:off x="8263468" y="1327157"/>
            <a:ext cx="10024531" cy="82102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85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2" name="Google Shape;442;p85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85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 из 1 фото слева - 2">
  <p:cSld name="Коллаж из 1 фото слева - 2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6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6" name="Google Shape;446;p86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86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48" name="Google Shape;448;p86"/>
          <p:cNvSpPr>
            <a:spLocks noGrp="1"/>
          </p:cNvSpPr>
          <p:nvPr>
            <p:ph type="pic" idx="2"/>
          </p:nvPr>
        </p:nvSpPr>
        <p:spPr>
          <a:xfrm>
            <a:off x="-25402" y="1308145"/>
            <a:ext cx="9310332" cy="8571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отрудники - руководство">
  <p:cSld name="Сотрудники - руководство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7"/>
          <p:cNvSpPr>
            <a:spLocks noGrp="1"/>
          </p:cNvSpPr>
          <p:nvPr>
            <p:ph type="pic" idx="2"/>
          </p:nvPr>
        </p:nvSpPr>
        <p:spPr>
          <a:xfrm>
            <a:off x="1104625" y="3522897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Google Shape;451;p87"/>
          <p:cNvSpPr>
            <a:spLocks noGrp="1"/>
          </p:cNvSpPr>
          <p:nvPr>
            <p:ph type="pic" idx="3"/>
          </p:nvPr>
        </p:nvSpPr>
        <p:spPr>
          <a:xfrm>
            <a:off x="3220225" y="3522897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Google Shape;452;p87"/>
          <p:cNvSpPr>
            <a:spLocks noGrp="1"/>
          </p:cNvSpPr>
          <p:nvPr>
            <p:ph type="pic" idx="4"/>
          </p:nvPr>
        </p:nvSpPr>
        <p:spPr>
          <a:xfrm>
            <a:off x="5335805" y="3522897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Google Shape;453;p87"/>
          <p:cNvSpPr>
            <a:spLocks noGrp="1"/>
          </p:cNvSpPr>
          <p:nvPr>
            <p:ph type="pic" idx="5"/>
          </p:nvPr>
        </p:nvSpPr>
        <p:spPr>
          <a:xfrm>
            <a:off x="7451373" y="3522897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4" name="Google Shape;454;p87"/>
          <p:cNvSpPr>
            <a:spLocks noGrp="1"/>
          </p:cNvSpPr>
          <p:nvPr>
            <p:ph type="pic" idx="6"/>
          </p:nvPr>
        </p:nvSpPr>
        <p:spPr>
          <a:xfrm>
            <a:off x="9566947" y="3522897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" name="Google Shape;455;p87"/>
          <p:cNvSpPr>
            <a:spLocks noGrp="1"/>
          </p:cNvSpPr>
          <p:nvPr>
            <p:ph type="pic" idx="7"/>
          </p:nvPr>
        </p:nvSpPr>
        <p:spPr>
          <a:xfrm>
            <a:off x="11682553" y="3522897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6" name="Google Shape;456;p87"/>
          <p:cNvSpPr>
            <a:spLocks noGrp="1"/>
          </p:cNvSpPr>
          <p:nvPr>
            <p:ph type="pic" idx="8"/>
          </p:nvPr>
        </p:nvSpPr>
        <p:spPr>
          <a:xfrm>
            <a:off x="13798145" y="3522897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7" name="Google Shape;457;p87"/>
          <p:cNvSpPr>
            <a:spLocks noGrp="1"/>
          </p:cNvSpPr>
          <p:nvPr>
            <p:ph type="pic" idx="9"/>
          </p:nvPr>
        </p:nvSpPr>
        <p:spPr>
          <a:xfrm>
            <a:off x="15913727" y="3522897"/>
            <a:ext cx="1821926" cy="25991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8" name="Google Shape;458;p87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87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60" name="Google Shape;460;p87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отрудники - руководство - 2">
  <p:cSld name="Сотрудники - руководство - 2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8"/>
          <p:cNvSpPr>
            <a:spLocks noGrp="1"/>
          </p:cNvSpPr>
          <p:nvPr>
            <p:ph type="pic" idx="2"/>
          </p:nvPr>
        </p:nvSpPr>
        <p:spPr>
          <a:xfrm>
            <a:off x="1104661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3" name="Google Shape;463;p88"/>
          <p:cNvSpPr>
            <a:spLocks noGrp="1"/>
          </p:cNvSpPr>
          <p:nvPr>
            <p:ph type="pic" idx="3"/>
          </p:nvPr>
        </p:nvSpPr>
        <p:spPr>
          <a:xfrm>
            <a:off x="1104661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4" name="Google Shape;464;p88"/>
          <p:cNvSpPr>
            <a:spLocks noGrp="1"/>
          </p:cNvSpPr>
          <p:nvPr>
            <p:ph type="pic" idx="4"/>
          </p:nvPr>
        </p:nvSpPr>
        <p:spPr>
          <a:xfrm>
            <a:off x="1104661" y="7545638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5" name="Google Shape;465;p88"/>
          <p:cNvSpPr>
            <a:spLocks noGrp="1"/>
          </p:cNvSpPr>
          <p:nvPr>
            <p:ph type="pic" idx="5"/>
          </p:nvPr>
        </p:nvSpPr>
        <p:spPr>
          <a:xfrm>
            <a:off x="6583721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6" name="Google Shape;466;p88"/>
          <p:cNvSpPr>
            <a:spLocks noGrp="1"/>
          </p:cNvSpPr>
          <p:nvPr>
            <p:ph type="pic" idx="6"/>
          </p:nvPr>
        </p:nvSpPr>
        <p:spPr>
          <a:xfrm>
            <a:off x="6583721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7" name="Google Shape;467;p88"/>
          <p:cNvSpPr>
            <a:spLocks noGrp="1"/>
          </p:cNvSpPr>
          <p:nvPr>
            <p:ph type="pic" idx="7"/>
          </p:nvPr>
        </p:nvSpPr>
        <p:spPr>
          <a:xfrm>
            <a:off x="12062763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8" name="Google Shape;468;p88"/>
          <p:cNvSpPr>
            <a:spLocks noGrp="1"/>
          </p:cNvSpPr>
          <p:nvPr>
            <p:ph type="pic" idx="8"/>
          </p:nvPr>
        </p:nvSpPr>
        <p:spPr>
          <a:xfrm>
            <a:off x="12062763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9" name="Google Shape;469;p88"/>
          <p:cNvSpPr>
            <a:spLocks noGrp="1"/>
          </p:cNvSpPr>
          <p:nvPr>
            <p:ph type="pic" idx="9"/>
          </p:nvPr>
        </p:nvSpPr>
        <p:spPr>
          <a:xfrm>
            <a:off x="6583721" y="7545638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0" name="Google Shape;470;p88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1" name="Google Shape;471;p88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88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фотографий">
  <p:cSld name="10 фотографий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9"/>
          <p:cNvSpPr>
            <a:spLocks noGrp="1"/>
          </p:cNvSpPr>
          <p:nvPr>
            <p:ph type="pic" idx="2"/>
          </p:nvPr>
        </p:nvSpPr>
        <p:spPr>
          <a:xfrm>
            <a:off x="1720075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5" name="Google Shape;475;p89"/>
          <p:cNvSpPr>
            <a:spLocks noGrp="1"/>
          </p:cNvSpPr>
          <p:nvPr>
            <p:ph type="pic" idx="3"/>
          </p:nvPr>
        </p:nvSpPr>
        <p:spPr>
          <a:xfrm>
            <a:off x="4763123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Google Shape;476;p89"/>
          <p:cNvSpPr>
            <a:spLocks noGrp="1"/>
          </p:cNvSpPr>
          <p:nvPr>
            <p:ph type="pic" idx="4"/>
          </p:nvPr>
        </p:nvSpPr>
        <p:spPr>
          <a:xfrm>
            <a:off x="7806097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Google Shape;477;p89"/>
          <p:cNvSpPr>
            <a:spLocks noGrp="1"/>
          </p:cNvSpPr>
          <p:nvPr>
            <p:ph type="pic" idx="5"/>
          </p:nvPr>
        </p:nvSpPr>
        <p:spPr>
          <a:xfrm>
            <a:off x="10849139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89"/>
          <p:cNvSpPr>
            <a:spLocks noGrp="1"/>
          </p:cNvSpPr>
          <p:nvPr>
            <p:ph type="pic" idx="6"/>
          </p:nvPr>
        </p:nvSpPr>
        <p:spPr>
          <a:xfrm>
            <a:off x="13892156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Google Shape;479;p89"/>
          <p:cNvSpPr>
            <a:spLocks noGrp="1"/>
          </p:cNvSpPr>
          <p:nvPr>
            <p:ph type="pic" idx="7"/>
          </p:nvPr>
        </p:nvSpPr>
        <p:spPr>
          <a:xfrm>
            <a:off x="1720075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Google Shape;480;p89"/>
          <p:cNvSpPr>
            <a:spLocks noGrp="1"/>
          </p:cNvSpPr>
          <p:nvPr>
            <p:ph type="pic" idx="8"/>
          </p:nvPr>
        </p:nvSpPr>
        <p:spPr>
          <a:xfrm>
            <a:off x="4763123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Google Shape;481;p89"/>
          <p:cNvSpPr>
            <a:spLocks noGrp="1"/>
          </p:cNvSpPr>
          <p:nvPr>
            <p:ph type="pic" idx="9"/>
          </p:nvPr>
        </p:nvSpPr>
        <p:spPr>
          <a:xfrm>
            <a:off x="7806097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89"/>
          <p:cNvSpPr>
            <a:spLocks noGrp="1"/>
          </p:cNvSpPr>
          <p:nvPr>
            <p:ph type="pic" idx="13"/>
          </p:nvPr>
        </p:nvSpPr>
        <p:spPr>
          <a:xfrm>
            <a:off x="10849139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3" name="Google Shape;483;p89"/>
          <p:cNvSpPr>
            <a:spLocks noGrp="1"/>
          </p:cNvSpPr>
          <p:nvPr>
            <p:ph type="pic" idx="14"/>
          </p:nvPr>
        </p:nvSpPr>
        <p:spPr>
          <a:xfrm>
            <a:off x="13892156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4" name="Google Shape;484;p89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89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86" name="Google Shape;486;p89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фото и краткие тезисы">
  <p:cSld name="2 фото и краткие тезисы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90"/>
          <p:cNvSpPr>
            <a:spLocks noGrp="1"/>
          </p:cNvSpPr>
          <p:nvPr>
            <p:ph type="pic" idx="2"/>
          </p:nvPr>
        </p:nvSpPr>
        <p:spPr>
          <a:xfrm>
            <a:off x="1161161" y="3251210"/>
            <a:ext cx="3614058" cy="36140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9" name="Google Shape;489;p90"/>
          <p:cNvSpPr>
            <a:spLocks noGrp="1"/>
          </p:cNvSpPr>
          <p:nvPr>
            <p:ph type="pic" idx="3"/>
          </p:nvPr>
        </p:nvSpPr>
        <p:spPr>
          <a:xfrm>
            <a:off x="9492387" y="3251210"/>
            <a:ext cx="3614058" cy="36140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Google Shape;490;p90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1" name="Google Shape;491;p90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90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фото">
  <p:cSld name="Два фото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91"/>
          <p:cNvSpPr>
            <a:spLocks noGrp="1"/>
          </p:cNvSpPr>
          <p:nvPr>
            <p:ph type="pic" idx="2"/>
          </p:nvPr>
        </p:nvSpPr>
        <p:spPr>
          <a:xfrm>
            <a:off x="1249077" y="2003564"/>
            <a:ext cx="3219449" cy="32219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Google Shape;495;p91"/>
          <p:cNvSpPr>
            <a:spLocks noGrp="1"/>
          </p:cNvSpPr>
          <p:nvPr>
            <p:ph type="pic" idx="3"/>
          </p:nvPr>
        </p:nvSpPr>
        <p:spPr>
          <a:xfrm>
            <a:off x="6602763" y="6128098"/>
            <a:ext cx="4530482" cy="319657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6" name="Google Shape;496;p91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7" name="Google Shape;497;p91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91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отрудники - руководство - 2">
  <p:cSld name="Сотрудники - руководство - 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>
            <a:spLocks noGrp="1"/>
          </p:cNvSpPr>
          <p:nvPr>
            <p:ph type="pic" idx="2"/>
          </p:nvPr>
        </p:nvSpPr>
        <p:spPr>
          <a:xfrm>
            <a:off x="1104661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2"/>
          <p:cNvSpPr>
            <a:spLocks noGrp="1"/>
          </p:cNvSpPr>
          <p:nvPr>
            <p:ph type="pic" idx="3"/>
          </p:nvPr>
        </p:nvSpPr>
        <p:spPr>
          <a:xfrm>
            <a:off x="1104661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>
            <a:spLocks noGrp="1"/>
          </p:cNvSpPr>
          <p:nvPr>
            <p:ph type="pic" idx="4"/>
          </p:nvPr>
        </p:nvSpPr>
        <p:spPr>
          <a:xfrm>
            <a:off x="1104661" y="7545638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2"/>
          <p:cNvSpPr>
            <a:spLocks noGrp="1"/>
          </p:cNvSpPr>
          <p:nvPr>
            <p:ph type="pic" idx="5"/>
          </p:nvPr>
        </p:nvSpPr>
        <p:spPr>
          <a:xfrm>
            <a:off x="6583759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2"/>
          <p:cNvSpPr>
            <a:spLocks noGrp="1"/>
          </p:cNvSpPr>
          <p:nvPr>
            <p:ph type="pic" idx="6"/>
          </p:nvPr>
        </p:nvSpPr>
        <p:spPr>
          <a:xfrm>
            <a:off x="6583759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7"/>
          </p:nvPr>
        </p:nvSpPr>
        <p:spPr>
          <a:xfrm>
            <a:off x="12062763" y="2987655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>
            <a:spLocks noGrp="1"/>
          </p:cNvSpPr>
          <p:nvPr>
            <p:ph type="pic" idx="8"/>
          </p:nvPr>
        </p:nvSpPr>
        <p:spPr>
          <a:xfrm>
            <a:off x="12062763" y="5266647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2"/>
          <p:cNvSpPr>
            <a:spLocks noGrp="1"/>
          </p:cNvSpPr>
          <p:nvPr>
            <p:ph type="pic" idx="9"/>
          </p:nvPr>
        </p:nvSpPr>
        <p:spPr>
          <a:xfrm>
            <a:off x="6583759" y="7545638"/>
            <a:ext cx="1915886" cy="1915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ллаж">
  <p:cSld name="Коллаж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2"/>
          <p:cNvSpPr>
            <a:spLocks noGrp="1"/>
          </p:cNvSpPr>
          <p:nvPr>
            <p:ph type="pic" idx="2"/>
          </p:nvPr>
        </p:nvSpPr>
        <p:spPr>
          <a:xfrm>
            <a:off x="6" y="1561874"/>
            <a:ext cx="9073516" cy="40403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1" name="Google Shape;501;p92"/>
          <p:cNvSpPr>
            <a:spLocks noGrp="1"/>
          </p:cNvSpPr>
          <p:nvPr>
            <p:ph type="pic" idx="3"/>
          </p:nvPr>
        </p:nvSpPr>
        <p:spPr>
          <a:xfrm>
            <a:off x="9249730" y="1561834"/>
            <a:ext cx="9085772" cy="80868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2" name="Google Shape;502;p92"/>
          <p:cNvSpPr>
            <a:spLocks noGrp="1"/>
          </p:cNvSpPr>
          <p:nvPr>
            <p:ph type="pic" idx="4"/>
          </p:nvPr>
        </p:nvSpPr>
        <p:spPr>
          <a:xfrm>
            <a:off x="2" y="5771546"/>
            <a:ext cx="4502552" cy="38771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Google Shape;503;p92"/>
          <p:cNvSpPr>
            <a:spLocks noGrp="1"/>
          </p:cNvSpPr>
          <p:nvPr>
            <p:ph type="pic" idx="5"/>
          </p:nvPr>
        </p:nvSpPr>
        <p:spPr>
          <a:xfrm>
            <a:off x="4678772" y="5771546"/>
            <a:ext cx="4394748" cy="38771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Google Shape;504;p92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92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06" name="Google Shape;506;p92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фото = 2 тезиса">
  <p:cSld name="2 фото = 2 тезиса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3"/>
          <p:cNvSpPr>
            <a:spLocks noGrp="1"/>
          </p:cNvSpPr>
          <p:nvPr>
            <p:ph type="pic" idx="2"/>
          </p:nvPr>
        </p:nvSpPr>
        <p:spPr>
          <a:xfrm>
            <a:off x="0" y="4629204"/>
            <a:ext cx="9144000" cy="50354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9" name="Google Shape;509;p93"/>
          <p:cNvSpPr>
            <a:spLocks noGrp="1"/>
          </p:cNvSpPr>
          <p:nvPr>
            <p:ph type="pic" idx="3"/>
          </p:nvPr>
        </p:nvSpPr>
        <p:spPr>
          <a:xfrm>
            <a:off x="9144000" y="4629204"/>
            <a:ext cx="9144000" cy="50354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0" name="Google Shape;510;p93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1" name="Google Shape;511;p93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93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фото = 3 тезиса">
  <p:cSld name="3 фото = 3 тезиса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94"/>
          <p:cNvSpPr>
            <a:spLocks noGrp="1"/>
          </p:cNvSpPr>
          <p:nvPr>
            <p:ph type="pic" idx="2"/>
          </p:nvPr>
        </p:nvSpPr>
        <p:spPr>
          <a:xfrm>
            <a:off x="0" y="5206901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5" name="Google Shape;515;p94"/>
          <p:cNvSpPr>
            <a:spLocks noGrp="1"/>
          </p:cNvSpPr>
          <p:nvPr>
            <p:ph type="pic" idx="3"/>
          </p:nvPr>
        </p:nvSpPr>
        <p:spPr>
          <a:xfrm>
            <a:off x="6096000" y="5206901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6" name="Google Shape;516;p94"/>
          <p:cNvSpPr>
            <a:spLocks noGrp="1"/>
          </p:cNvSpPr>
          <p:nvPr>
            <p:ph type="pic" idx="4"/>
          </p:nvPr>
        </p:nvSpPr>
        <p:spPr>
          <a:xfrm>
            <a:off x="12192000" y="5206901"/>
            <a:ext cx="6096000" cy="4457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7" name="Google Shape;517;p94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8" name="Google Shape;518;p94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94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фото">
  <p:cSld name="1 фото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5"/>
          <p:cNvSpPr>
            <a:spLocks noGrp="1"/>
          </p:cNvSpPr>
          <p:nvPr>
            <p:ph type="pic" idx="2"/>
          </p:nvPr>
        </p:nvSpPr>
        <p:spPr>
          <a:xfrm>
            <a:off x="0" y="3086114"/>
            <a:ext cx="18288001" cy="42163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2" name="Google Shape;522;p95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3" name="Google Shape;523;p95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95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фото = 3 тезиса - 2">
  <p:cSld name="3 фото = 3 тезиса - 2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96"/>
          <p:cNvSpPr>
            <a:spLocks noGrp="1"/>
          </p:cNvSpPr>
          <p:nvPr>
            <p:ph type="pic" idx="2"/>
          </p:nvPr>
        </p:nvSpPr>
        <p:spPr>
          <a:xfrm>
            <a:off x="854081" y="4720326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7" name="Google Shape;527;p96"/>
          <p:cNvSpPr>
            <a:spLocks noGrp="1"/>
          </p:cNvSpPr>
          <p:nvPr>
            <p:ph type="pic" idx="3"/>
          </p:nvPr>
        </p:nvSpPr>
        <p:spPr>
          <a:xfrm>
            <a:off x="6948623" y="4720326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8" name="Google Shape;528;p96"/>
          <p:cNvSpPr>
            <a:spLocks noGrp="1"/>
          </p:cNvSpPr>
          <p:nvPr>
            <p:ph type="pic" idx="4"/>
          </p:nvPr>
        </p:nvSpPr>
        <p:spPr>
          <a:xfrm>
            <a:off x="13019327" y="4720326"/>
            <a:ext cx="4376738" cy="49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9" name="Google Shape;529;p96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30" name="Google Shape;530;p96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96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езисов = 5 фото">
  <p:cSld name="5 тезисов = 5 фото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97"/>
          <p:cNvSpPr>
            <a:spLocks noGrp="1"/>
          </p:cNvSpPr>
          <p:nvPr>
            <p:ph type="pic" idx="2"/>
          </p:nvPr>
        </p:nvSpPr>
        <p:spPr>
          <a:xfrm>
            <a:off x="2206659" y="2976609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4" name="Google Shape;534;p97"/>
          <p:cNvSpPr>
            <a:spLocks noGrp="1"/>
          </p:cNvSpPr>
          <p:nvPr>
            <p:ph type="pic" idx="3"/>
          </p:nvPr>
        </p:nvSpPr>
        <p:spPr>
          <a:xfrm>
            <a:off x="4879191" y="2976609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5" name="Google Shape;535;p97"/>
          <p:cNvSpPr>
            <a:spLocks noGrp="1"/>
          </p:cNvSpPr>
          <p:nvPr>
            <p:ph type="pic" idx="4"/>
          </p:nvPr>
        </p:nvSpPr>
        <p:spPr>
          <a:xfrm>
            <a:off x="7550175" y="2976609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6" name="Google Shape;536;p97"/>
          <p:cNvSpPr>
            <a:spLocks noGrp="1"/>
          </p:cNvSpPr>
          <p:nvPr>
            <p:ph type="pic" idx="5"/>
          </p:nvPr>
        </p:nvSpPr>
        <p:spPr>
          <a:xfrm>
            <a:off x="10223543" y="2976609"/>
            <a:ext cx="2671762" cy="3208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7" name="Google Shape;537;p97"/>
          <p:cNvSpPr>
            <a:spLocks noGrp="1"/>
          </p:cNvSpPr>
          <p:nvPr>
            <p:ph type="pic" idx="6"/>
          </p:nvPr>
        </p:nvSpPr>
        <p:spPr>
          <a:xfrm>
            <a:off x="12890500" y="2986881"/>
            <a:ext cx="3187700" cy="318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8" name="Google Shape;538;p97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9" name="Google Shape;539;p97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97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езиса = 4 фото_2">
  <p:cSld name="4 тезиса = 4 фото_2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8"/>
          <p:cNvSpPr>
            <a:spLocks noGrp="1"/>
          </p:cNvSpPr>
          <p:nvPr>
            <p:ph type="pic" idx="2"/>
          </p:nvPr>
        </p:nvSpPr>
        <p:spPr>
          <a:xfrm>
            <a:off x="6083335" y="2521793"/>
            <a:ext cx="2917810" cy="2917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3" name="Google Shape;543;p98"/>
          <p:cNvSpPr>
            <a:spLocks noGrp="1"/>
          </p:cNvSpPr>
          <p:nvPr>
            <p:ph type="pic" idx="3"/>
          </p:nvPr>
        </p:nvSpPr>
        <p:spPr>
          <a:xfrm>
            <a:off x="9286887" y="2521793"/>
            <a:ext cx="2917810" cy="2917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Google Shape;544;p98"/>
          <p:cNvSpPr>
            <a:spLocks noGrp="1"/>
          </p:cNvSpPr>
          <p:nvPr>
            <p:ph type="pic" idx="4"/>
          </p:nvPr>
        </p:nvSpPr>
        <p:spPr>
          <a:xfrm>
            <a:off x="6083335" y="5725356"/>
            <a:ext cx="2917810" cy="2917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5" name="Google Shape;545;p98"/>
          <p:cNvSpPr>
            <a:spLocks noGrp="1"/>
          </p:cNvSpPr>
          <p:nvPr>
            <p:ph type="pic" idx="5"/>
          </p:nvPr>
        </p:nvSpPr>
        <p:spPr>
          <a:xfrm>
            <a:off x="9286887" y="5725356"/>
            <a:ext cx="2917810" cy="2917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6" name="Google Shape;546;p98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7" name="Google Shape;547;p98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98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ймлайн с фотографией">
  <p:cSld name="Таймлайн с фотографией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9"/>
          <p:cNvSpPr>
            <a:spLocks noGrp="1"/>
          </p:cNvSpPr>
          <p:nvPr>
            <p:ph type="pic" idx="2"/>
          </p:nvPr>
        </p:nvSpPr>
        <p:spPr>
          <a:xfrm>
            <a:off x="0" y="1332627"/>
            <a:ext cx="7810500" cy="8313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1" name="Google Shape;551;p99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2" name="Google Shape;552;p99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99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оутбук">
  <p:cSld name="Ноутбук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00"/>
          <p:cNvSpPr>
            <a:spLocks noGrp="1"/>
          </p:cNvSpPr>
          <p:nvPr>
            <p:ph type="pic" idx="2"/>
          </p:nvPr>
        </p:nvSpPr>
        <p:spPr>
          <a:xfrm>
            <a:off x="6371122" y="3415997"/>
            <a:ext cx="5425596" cy="2949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6" name="Google Shape;556;p100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7" name="Google Shape;557;p100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100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оутбук-2">
  <p:cSld name="Ноутбук-2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01"/>
          <p:cNvSpPr>
            <a:spLocks noGrp="1"/>
          </p:cNvSpPr>
          <p:nvPr>
            <p:ph type="pic" idx="2"/>
          </p:nvPr>
        </p:nvSpPr>
        <p:spPr>
          <a:xfrm>
            <a:off x="10970675" y="3256412"/>
            <a:ext cx="7712942" cy="41923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1" name="Google Shape;561;p101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01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63" name="Google Shape;563;p101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фотографий">
  <p:cSld name="10 фотографий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>
            <a:spLocks noGrp="1"/>
          </p:cNvSpPr>
          <p:nvPr>
            <p:ph type="pic" idx="2"/>
          </p:nvPr>
        </p:nvSpPr>
        <p:spPr>
          <a:xfrm>
            <a:off x="1720089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3"/>
          <p:cNvSpPr>
            <a:spLocks noGrp="1"/>
          </p:cNvSpPr>
          <p:nvPr>
            <p:ph type="pic" idx="3"/>
          </p:nvPr>
        </p:nvSpPr>
        <p:spPr>
          <a:xfrm>
            <a:off x="4763151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3"/>
          <p:cNvSpPr>
            <a:spLocks noGrp="1"/>
          </p:cNvSpPr>
          <p:nvPr>
            <p:ph type="pic" idx="4"/>
          </p:nvPr>
        </p:nvSpPr>
        <p:spPr>
          <a:xfrm>
            <a:off x="7806107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3"/>
          <p:cNvSpPr>
            <a:spLocks noGrp="1"/>
          </p:cNvSpPr>
          <p:nvPr>
            <p:ph type="pic" idx="5"/>
          </p:nvPr>
        </p:nvSpPr>
        <p:spPr>
          <a:xfrm>
            <a:off x="10849143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3"/>
          <p:cNvSpPr>
            <a:spLocks noGrp="1"/>
          </p:cNvSpPr>
          <p:nvPr>
            <p:ph type="pic" idx="6"/>
          </p:nvPr>
        </p:nvSpPr>
        <p:spPr>
          <a:xfrm>
            <a:off x="13892175" y="2975429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3"/>
          <p:cNvSpPr>
            <a:spLocks noGrp="1"/>
          </p:cNvSpPr>
          <p:nvPr>
            <p:ph type="pic" idx="7"/>
          </p:nvPr>
        </p:nvSpPr>
        <p:spPr>
          <a:xfrm>
            <a:off x="1720089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3"/>
          <p:cNvSpPr>
            <a:spLocks noGrp="1"/>
          </p:cNvSpPr>
          <p:nvPr>
            <p:ph type="pic" idx="8"/>
          </p:nvPr>
        </p:nvSpPr>
        <p:spPr>
          <a:xfrm>
            <a:off x="4763151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3"/>
          <p:cNvSpPr>
            <a:spLocks noGrp="1"/>
          </p:cNvSpPr>
          <p:nvPr>
            <p:ph type="pic" idx="9"/>
          </p:nvPr>
        </p:nvSpPr>
        <p:spPr>
          <a:xfrm>
            <a:off x="7806107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3"/>
          <p:cNvSpPr>
            <a:spLocks noGrp="1"/>
          </p:cNvSpPr>
          <p:nvPr>
            <p:ph type="pic" idx="13"/>
          </p:nvPr>
        </p:nvSpPr>
        <p:spPr>
          <a:xfrm>
            <a:off x="10849143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3"/>
          <p:cNvSpPr>
            <a:spLocks noGrp="1"/>
          </p:cNvSpPr>
          <p:nvPr>
            <p:ph type="pic" idx="14"/>
          </p:nvPr>
        </p:nvSpPr>
        <p:spPr>
          <a:xfrm>
            <a:off x="13892175" y="6096001"/>
            <a:ext cx="2675830" cy="2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401320" y="20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раница сайта">
  <p:cSld name="Страница сайта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02"/>
          <p:cNvSpPr>
            <a:spLocks noGrp="1"/>
          </p:cNvSpPr>
          <p:nvPr>
            <p:ph type="pic" idx="2"/>
          </p:nvPr>
        </p:nvSpPr>
        <p:spPr>
          <a:xfrm>
            <a:off x="1064424" y="2433652"/>
            <a:ext cx="7915276" cy="5915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6" name="Google Shape;566;p102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02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68" name="Google Shape;568;p102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мартфон">
  <p:cSld name="Смартфон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03"/>
          <p:cNvSpPr>
            <a:spLocks noGrp="1"/>
          </p:cNvSpPr>
          <p:nvPr>
            <p:ph type="pic" idx="2"/>
          </p:nvPr>
        </p:nvSpPr>
        <p:spPr>
          <a:xfrm>
            <a:off x="10958914" y="2498821"/>
            <a:ext cx="5804706" cy="95595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1" name="Google Shape;571;p103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2" name="Google Shape;572;p103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103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мартфон-2">
  <p:cSld name="Смартфон-2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4"/>
          <p:cNvSpPr>
            <a:spLocks noGrp="1"/>
          </p:cNvSpPr>
          <p:nvPr>
            <p:ph type="pic" idx="2"/>
          </p:nvPr>
        </p:nvSpPr>
        <p:spPr>
          <a:xfrm>
            <a:off x="7609698" y="3726661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6" name="Google Shape;576;p104"/>
          <p:cNvSpPr>
            <a:spLocks noGrp="1"/>
          </p:cNvSpPr>
          <p:nvPr>
            <p:ph type="pic" idx="3"/>
          </p:nvPr>
        </p:nvSpPr>
        <p:spPr>
          <a:xfrm>
            <a:off x="11184294" y="3726661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7" name="Google Shape;577;p104"/>
          <p:cNvSpPr>
            <a:spLocks noGrp="1"/>
          </p:cNvSpPr>
          <p:nvPr>
            <p:ph type="pic" idx="4"/>
          </p:nvPr>
        </p:nvSpPr>
        <p:spPr>
          <a:xfrm>
            <a:off x="14536280" y="3726661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8" name="Google Shape;578;p104"/>
          <p:cNvSpPr>
            <a:spLocks noGrp="1"/>
          </p:cNvSpPr>
          <p:nvPr>
            <p:ph type="pic" idx="5"/>
          </p:nvPr>
        </p:nvSpPr>
        <p:spPr>
          <a:xfrm>
            <a:off x="4063240" y="3726661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9" name="Google Shape;579;p104"/>
          <p:cNvSpPr>
            <a:spLocks noGrp="1"/>
          </p:cNvSpPr>
          <p:nvPr>
            <p:ph type="pic" idx="6"/>
          </p:nvPr>
        </p:nvSpPr>
        <p:spPr>
          <a:xfrm>
            <a:off x="711254" y="3726661"/>
            <a:ext cx="3072596" cy="50601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0" name="Google Shape;580;p104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04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82" name="Google Shape;582;p104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на весь слайд">
  <p:cSld name="Фото на весь слайд">
    <p:bg>
      <p:bgPr>
        <a:solidFill>
          <a:srgbClr val="E8E8E8"/>
        </a:solid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05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8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Char char="•"/>
              <a:defRPr sz="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серая">
  <p:cSld name="Обложка серая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06"/>
          <p:cNvSpPr txBox="1">
            <a:spLocks noGrp="1"/>
          </p:cNvSpPr>
          <p:nvPr>
            <p:ph type="title"/>
          </p:nvPr>
        </p:nvSpPr>
        <p:spPr>
          <a:xfrm>
            <a:off x="502418" y="5678530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зеленая">
  <p:cSld name="Обложка зеленая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07"/>
          <p:cNvSpPr txBox="1">
            <a:spLocks noGrp="1"/>
          </p:cNvSpPr>
          <p:nvPr>
            <p:ph type="title"/>
          </p:nvPr>
        </p:nvSpPr>
        <p:spPr>
          <a:xfrm>
            <a:off x="502418" y="5678530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Англ. обложка зеленая с цветным гербом">
  <p:cSld name="Англ. обложка зеленая с цветным гербом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8"/>
          <p:cNvSpPr txBox="1">
            <a:spLocks noGrp="1"/>
          </p:cNvSpPr>
          <p:nvPr>
            <p:ph type="title"/>
          </p:nvPr>
        </p:nvSpPr>
        <p:spPr>
          <a:xfrm>
            <a:off x="502418" y="5678530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Англ. обл. серая">
  <p:cSld name="Англ. обл. серая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09"/>
          <p:cNvSpPr txBox="1">
            <a:spLocks noGrp="1"/>
          </p:cNvSpPr>
          <p:nvPr>
            <p:ph type="title"/>
          </p:nvPr>
        </p:nvSpPr>
        <p:spPr>
          <a:xfrm>
            <a:off x="502418" y="5678530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Англ. обложка зеленая">
  <p:cSld name="Англ. обложка зеленая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10"/>
          <p:cNvSpPr txBox="1">
            <a:spLocks noGrp="1"/>
          </p:cNvSpPr>
          <p:nvPr>
            <p:ph type="title"/>
          </p:nvPr>
        </p:nvSpPr>
        <p:spPr>
          <a:xfrm>
            <a:off x="502418" y="5678530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Обложка зеленая с цветным гербом">
  <p:cSld name="1_Обложка зеленая с цветным гербом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11"/>
          <p:cNvSpPr txBox="1">
            <a:spLocks noGrp="1"/>
          </p:cNvSpPr>
          <p:nvPr>
            <p:ph type="title"/>
          </p:nvPr>
        </p:nvSpPr>
        <p:spPr>
          <a:xfrm>
            <a:off x="502418" y="5678530"/>
            <a:ext cx="17544424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9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84.xml"/><Relationship Id="rId34" Type="http://schemas.openxmlformats.org/officeDocument/2006/relationships/slideLayout" Target="../slideLayouts/slideLayout97.xml"/><Relationship Id="rId42" Type="http://schemas.openxmlformats.org/officeDocument/2006/relationships/slideLayout" Target="../slideLayouts/slideLayout105.xml"/><Relationship Id="rId47" Type="http://schemas.openxmlformats.org/officeDocument/2006/relationships/slideLayout" Target="../slideLayouts/slideLayout110.xml"/><Relationship Id="rId50" Type="http://schemas.openxmlformats.org/officeDocument/2006/relationships/slideLayout" Target="../slideLayouts/slideLayout113.xml"/><Relationship Id="rId55" Type="http://schemas.openxmlformats.org/officeDocument/2006/relationships/slideLayout" Target="../slideLayouts/slideLayout118.xml"/><Relationship Id="rId63" Type="http://schemas.openxmlformats.org/officeDocument/2006/relationships/slideLayout" Target="../slideLayouts/slideLayout126.xml"/><Relationship Id="rId68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slideLayout" Target="../slideLayouts/slideLayout95.xml"/><Relationship Id="rId37" Type="http://schemas.openxmlformats.org/officeDocument/2006/relationships/slideLayout" Target="../slideLayouts/slideLayout100.xml"/><Relationship Id="rId40" Type="http://schemas.openxmlformats.org/officeDocument/2006/relationships/slideLayout" Target="../slideLayouts/slideLayout103.xml"/><Relationship Id="rId45" Type="http://schemas.openxmlformats.org/officeDocument/2006/relationships/slideLayout" Target="../slideLayouts/slideLayout108.xml"/><Relationship Id="rId53" Type="http://schemas.openxmlformats.org/officeDocument/2006/relationships/slideLayout" Target="../slideLayouts/slideLayout116.xml"/><Relationship Id="rId58" Type="http://schemas.openxmlformats.org/officeDocument/2006/relationships/slideLayout" Target="../slideLayouts/slideLayout121.xml"/><Relationship Id="rId66" Type="http://schemas.openxmlformats.org/officeDocument/2006/relationships/slideLayout" Target="../slideLayouts/slideLayout129.xml"/><Relationship Id="rId74" Type="http://schemas.openxmlformats.org/officeDocument/2006/relationships/theme" Target="../theme/theme2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36" Type="http://schemas.openxmlformats.org/officeDocument/2006/relationships/slideLayout" Target="../slideLayouts/slideLayout99.xml"/><Relationship Id="rId49" Type="http://schemas.openxmlformats.org/officeDocument/2006/relationships/slideLayout" Target="../slideLayouts/slideLayout112.xml"/><Relationship Id="rId57" Type="http://schemas.openxmlformats.org/officeDocument/2006/relationships/slideLayout" Target="../slideLayouts/slideLayout120.xml"/><Relationship Id="rId61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slideLayout" Target="../slideLayouts/slideLayout94.xml"/><Relationship Id="rId44" Type="http://schemas.openxmlformats.org/officeDocument/2006/relationships/slideLayout" Target="../slideLayouts/slideLayout107.xml"/><Relationship Id="rId52" Type="http://schemas.openxmlformats.org/officeDocument/2006/relationships/slideLayout" Target="../slideLayouts/slideLayout115.xml"/><Relationship Id="rId60" Type="http://schemas.openxmlformats.org/officeDocument/2006/relationships/slideLayout" Target="../slideLayouts/slideLayout123.xml"/><Relationship Id="rId65" Type="http://schemas.openxmlformats.org/officeDocument/2006/relationships/slideLayout" Target="../slideLayouts/slideLayout128.xml"/><Relationship Id="rId7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Relationship Id="rId35" Type="http://schemas.openxmlformats.org/officeDocument/2006/relationships/slideLayout" Target="../slideLayouts/slideLayout98.xml"/><Relationship Id="rId43" Type="http://schemas.openxmlformats.org/officeDocument/2006/relationships/slideLayout" Target="../slideLayouts/slideLayout106.xml"/><Relationship Id="rId48" Type="http://schemas.openxmlformats.org/officeDocument/2006/relationships/slideLayout" Target="../slideLayouts/slideLayout111.xml"/><Relationship Id="rId56" Type="http://schemas.openxmlformats.org/officeDocument/2006/relationships/slideLayout" Target="../slideLayouts/slideLayout119.xml"/><Relationship Id="rId64" Type="http://schemas.openxmlformats.org/officeDocument/2006/relationships/slideLayout" Target="../slideLayouts/slideLayout127.xml"/><Relationship Id="rId69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71.xml"/><Relationship Id="rId51" Type="http://schemas.openxmlformats.org/officeDocument/2006/relationships/slideLayout" Target="../slideLayouts/slideLayout114.xml"/><Relationship Id="rId7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slideLayout" Target="../slideLayouts/slideLayout96.xml"/><Relationship Id="rId38" Type="http://schemas.openxmlformats.org/officeDocument/2006/relationships/slideLayout" Target="../slideLayouts/slideLayout101.xml"/><Relationship Id="rId46" Type="http://schemas.openxmlformats.org/officeDocument/2006/relationships/slideLayout" Target="../slideLayouts/slideLayout109.xml"/><Relationship Id="rId59" Type="http://schemas.openxmlformats.org/officeDocument/2006/relationships/slideLayout" Target="../slideLayouts/slideLayout122.xml"/><Relationship Id="rId67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104.xml"/><Relationship Id="rId54" Type="http://schemas.openxmlformats.org/officeDocument/2006/relationships/slideLayout" Target="../slideLayouts/slideLayout117.xml"/><Relationship Id="rId62" Type="http://schemas.openxmlformats.org/officeDocument/2006/relationships/slideLayout" Target="../slideLayouts/slideLayout125.xml"/><Relationship Id="rId70" Type="http://schemas.openxmlformats.org/officeDocument/2006/relationships/slideLayout" Target="../slideLayouts/slideLayout133.xml"/><Relationship Id="rId75" Type="http://schemas.openxmlformats.org/officeDocument/2006/relationships/image" Target="../media/image11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26" Type="http://schemas.openxmlformats.org/officeDocument/2006/relationships/slideLayout" Target="../slideLayouts/slideLayout162.xml"/><Relationship Id="rId39" Type="http://schemas.openxmlformats.org/officeDocument/2006/relationships/slideLayout" Target="../slideLayouts/slideLayout175.xml"/><Relationship Id="rId21" Type="http://schemas.openxmlformats.org/officeDocument/2006/relationships/slideLayout" Target="../slideLayouts/slideLayout157.xml"/><Relationship Id="rId34" Type="http://schemas.openxmlformats.org/officeDocument/2006/relationships/slideLayout" Target="../slideLayouts/slideLayout170.xml"/><Relationship Id="rId42" Type="http://schemas.openxmlformats.org/officeDocument/2006/relationships/slideLayout" Target="../slideLayouts/slideLayout178.xml"/><Relationship Id="rId47" Type="http://schemas.openxmlformats.org/officeDocument/2006/relationships/slideLayout" Target="../slideLayouts/slideLayout183.xml"/><Relationship Id="rId50" Type="http://schemas.openxmlformats.org/officeDocument/2006/relationships/slideLayout" Target="../slideLayouts/slideLayout186.xml"/><Relationship Id="rId55" Type="http://schemas.openxmlformats.org/officeDocument/2006/relationships/slideLayout" Target="../slideLayouts/slideLayout191.xml"/><Relationship Id="rId6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29" Type="http://schemas.openxmlformats.org/officeDocument/2006/relationships/slideLayout" Target="../slideLayouts/slideLayout165.xml"/><Relationship Id="rId41" Type="http://schemas.openxmlformats.org/officeDocument/2006/relationships/slideLayout" Target="../slideLayouts/slideLayout177.xml"/><Relationship Id="rId54" Type="http://schemas.openxmlformats.org/officeDocument/2006/relationships/slideLayout" Target="../slideLayouts/slideLayout190.xml"/><Relationship Id="rId6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24" Type="http://schemas.openxmlformats.org/officeDocument/2006/relationships/slideLayout" Target="../slideLayouts/slideLayout160.xml"/><Relationship Id="rId32" Type="http://schemas.openxmlformats.org/officeDocument/2006/relationships/slideLayout" Target="../slideLayouts/slideLayout168.xml"/><Relationship Id="rId37" Type="http://schemas.openxmlformats.org/officeDocument/2006/relationships/slideLayout" Target="../slideLayouts/slideLayout173.xml"/><Relationship Id="rId40" Type="http://schemas.openxmlformats.org/officeDocument/2006/relationships/slideLayout" Target="../slideLayouts/slideLayout176.xml"/><Relationship Id="rId45" Type="http://schemas.openxmlformats.org/officeDocument/2006/relationships/slideLayout" Target="../slideLayouts/slideLayout181.xml"/><Relationship Id="rId53" Type="http://schemas.openxmlformats.org/officeDocument/2006/relationships/slideLayout" Target="../slideLayouts/slideLayout189.xml"/><Relationship Id="rId58" Type="http://schemas.openxmlformats.org/officeDocument/2006/relationships/slideLayout" Target="../slideLayouts/slideLayout194.xml"/><Relationship Id="rId66" Type="http://schemas.openxmlformats.org/officeDocument/2006/relationships/image" Target="../media/image1.jpeg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slideLayout" Target="../slideLayouts/slideLayout159.xml"/><Relationship Id="rId28" Type="http://schemas.openxmlformats.org/officeDocument/2006/relationships/slideLayout" Target="../slideLayouts/slideLayout164.xml"/><Relationship Id="rId36" Type="http://schemas.openxmlformats.org/officeDocument/2006/relationships/slideLayout" Target="../slideLayouts/slideLayout172.xml"/><Relationship Id="rId49" Type="http://schemas.openxmlformats.org/officeDocument/2006/relationships/slideLayout" Target="../slideLayouts/slideLayout185.xml"/><Relationship Id="rId57" Type="http://schemas.openxmlformats.org/officeDocument/2006/relationships/slideLayout" Target="../slideLayouts/slideLayout193.xml"/><Relationship Id="rId61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31" Type="http://schemas.openxmlformats.org/officeDocument/2006/relationships/slideLayout" Target="../slideLayouts/slideLayout167.xml"/><Relationship Id="rId44" Type="http://schemas.openxmlformats.org/officeDocument/2006/relationships/slideLayout" Target="../slideLayouts/slideLayout180.xml"/><Relationship Id="rId52" Type="http://schemas.openxmlformats.org/officeDocument/2006/relationships/slideLayout" Target="../slideLayouts/slideLayout188.xml"/><Relationship Id="rId60" Type="http://schemas.openxmlformats.org/officeDocument/2006/relationships/slideLayout" Target="../slideLayouts/slideLayout196.xml"/><Relationship Id="rId65" Type="http://schemas.openxmlformats.org/officeDocument/2006/relationships/theme" Target="../theme/theme3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Relationship Id="rId27" Type="http://schemas.openxmlformats.org/officeDocument/2006/relationships/slideLayout" Target="../slideLayouts/slideLayout163.xml"/><Relationship Id="rId30" Type="http://schemas.openxmlformats.org/officeDocument/2006/relationships/slideLayout" Target="../slideLayouts/slideLayout166.xml"/><Relationship Id="rId35" Type="http://schemas.openxmlformats.org/officeDocument/2006/relationships/slideLayout" Target="../slideLayouts/slideLayout171.xml"/><Relationship Id="rId43" Type="http://schemas.openxmlformats.org/officeDocument/2006/relationships/slideLayout" Target="../slideLayouts/slideLayout179.xml"/><Relationship Id="rId48" Type="http://schemas.openxmlformats.org/officeDocument/2006/relationships/slideLayout" Target="../slideLayouts/slideLayout184.xml"/><Relationship Id="rId56" Type="http://schemas.openxmlformats.org/officeDocument/2006/relationships/slideLayout" Target="../slideLayouts/slideLayout192.xml"/><Relationship Id="rId64" Type="http://schemas.openxmlformats.org/officeDocument/2006/relationships/slideLayout" Target="../slideLayouts/slideLayout200.xml"/><Relationship Id="rId8" Type="http://schemas.openxmlformats.org/officeDocument/2006/relationships/slideLayout" Target="../slideLayouts/slideLayout144.xml"/><Relationship Id="rId51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5" Type="http://schemas.openxmlformats.org/officeDocument/2006/relationships/slideLayout" Target="../slideLayouts/slideLayout161.xml"/><Relationship Id="rId33" Type="http://schemas.openxmlformats.org/officeDocument/2006/relationships/slideLayout" Target="../slideLayouts/slideLayout169.xml"/><Relationship Id="rId38" Type="http://schemas.openxmlformats.org/officeDocument/2006/relationships/slideLayout" Target="../slideLayouts/slideLayout174.xml"/><Relationship Id="rId46" Type="http://schemas.openxmlformats.org/officeDocument/2006/relationships/slideLayout" Target="../slideLayouts/slideLayout182.xml"/><Relationship Id="rId59" Type="http://schemas.openxmlformats.org/officeDocument/2006/relationships/slideLayout" Target="../slideLayouts/slideLayout1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919" r:id="rId6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5">
            <a:alphaModFix/>
          </a:blip>
          <a:stretch>
            <a:fillRect/>
          </a:stretch>
        </a:blip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"/>
          <p:cNvSpPr txBox="1">
            <a:spLocks noGrp="1"/>
          </p:cNvSpPr>
          <p:nvPr>
            <p:ph type="ftr" idx="11"/>
          </p:nvPr>
        </p:nvSpPr>
        <p:spPr>
          <a:xfrm>
            <a:off x="1257301" y="9942616"/>
            <a:ext cx="9526866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9"/>
          <p:cNvSpPr txBox="1">
            <a:spLocks noGrp="1"/>
          </p:cNvSpPr>
          <p:nvPr>
            <p:ph type="sldNum" idx="12"/>
          </p:nvPr>
        </p:nvSpPr>
        <p:spPr>
          <a:xfrm>
            <a:off x="445457" y="9942616"/>
            <a:ext cx="811862" cy="34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450" tIns="91225" rIns="182450" bIns="912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  <p:sldLayoutId id="2147483750" r:id="rId38"/>
    <p:sldLayoutId id="2147483751" r:id="rId39"/>
    <p:sldLayoutId id="2147483752" r:id="rId40"/>
    <p:sldLayoutId id="2147483753" r:id="rId41"/>
    <p:sldLayoutId id="2147483754" r:id="rId42"/>
    <p:sldLayoutId id="2147483755" r:id="rId43"/>
    <p:sldLayoutId id="2147483756" r:id="rId44"/>
    <p:sldLayoutId id="2147483757" r:id="rId45"/>
    <p:sldLayoutId id="2147483758" r:id="rId46"/>
    <p:sldLayoutId id="2147483759" r:id="rId47"/>
    <p:sldLayoutId id="2147483760" r:id="rId48"/>
    <p:sldLayoutId id="2147483761" r:id="rId49"/>
    <p:sldLayoutId id="2147483762" r:id="rId50"/>
    <p:sldLayoutId id="2147483763" r:id="rId51"/>
    <p:sldLayoutId id="2147483764" r:id="rId52"/>
    <p:sldLayoutId id="2147483765" r:id="rId53"/>
    <p:sldLayoutId id="2147483766" r:id="rId54"/>
    <p:sldLayoutId id="2147483767" r:id="rId55"/>
    <p:sldLayoutId id="2147483768" r:id="rId56"/>
    <p:sldLayoutId id="2147483769" r:id="rId57"/>
    <p:sldLayoutId id="2147483770" r:id="rId58"/>
    <p:sldLayoutId id="2147483771" r:id="rId59"/>
    <p:sldLayoutId id="2147483772" r:id="rId60"/>
    <p:sldLayoutId id="2147483773" r:id="rId61"/>
    <p:sldLayoutId id="2147483774" r:id="rId62"/>
    <p:sldLayoutId id="2147483775" r:id="rId63"/>
    <p:sldLayoutId id="2147483776" r:id="rId64"/>
    <p:sldLayoutId id="2147483777" r:id="rId65"/>
    <p:sldLayoutId id="2147483778" r:id="rId66"/>
    <p:sldLayoutId id="2147483779" r:id="rId67"/>
    <p:sldLayoutId id="2147483780" r:id="rId68"/>
    <p:sldLayoutId id="2147483920" r:id="rId69"/>
    <p:sldLayoutId id="2147483921" r:id="rId70"/>
    <p:sldLayoutId id="2147483922" r:id="rId71"/>
    <p:sldLayoutId id="2147483923" r:id="rId72"/>
    <p:sldLayoutId id="2147483924" r:id="rId7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6">
            <a:alphaModFix/>
          </a:blip>
          <a:stretch>
            <a:fillRect/>
          </a:stretch>
        </a:blip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3"/>
          <p:cNvSpPr txBox="1">
            <a:spLocks noGrp="1"/>
          </p:cNvSpPr>
          <p:nvPr>
            <p:ph type="ftr" idx="11"/>
          </p:nvPr>
        </p:nvSpPr>
        <p:spPr>
          <a:xfrm>
            <a:off x="1257313" y="9942601"/>
            <a:ext cx="9526866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7" name="Google Shape;1217;p13"/>
          <p:cNvSpPr txBox="1">
            <a:spLocks noGrp="1"/>
          </p:cNvSpPr>
          <p:nvPr>
            <p:ph type="sldNum" idx="12"/>
          </p:nvPr>
        </p:nvSpPr>
        <p:spPr>
          <a:xfrm>
            <a:off x="445465" y="9942601"/>
            <a:ext cx="811862" cy="34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73" r:id="rId20"/>
    <p:sldLayoutId id="2147483874" r:id="rId21"/>
    <p:sldLayoutId id="2147483875" r:id="rId22"/>
    <p:sldLayoutId id="2147483876" r:id="rId23"/>
    <p:sldLayoutId id="2147483877" r:id="rId24"/>
    <p:sldLayoutId id="2147483878" r:id="rId25"/>
    <p:sldLayoutId id="2147483879" r:id="rId26"/>
    <p:sldLayoutId id="2147483880" r:id="rId27"/>
    <p:sldLayoutId id="2147483881" r:id="rId28"/>
    <p:sldLayoutId id="2147483882" r:id="rId29"/>
    <p:sldLayoutId id="2147483883" r:id="rId30"/>
    <p:sldLayoutId id="2147483884" r:id="rId31"/>
    <p:sldLayoutId id="2147483885" r:id="rId32"/>
    <p:sldLayoutId id="2147483886" r:id="rId33"/>
    <p:sldLayoutId id="2147483887" r:id="rId34"/>
    <p:sldLayoutId id="2147483888" r:id="rId35"/>
    <p:sldLayoutId id="2147483889" r:id="rId36"/>
    <p:sldLayoutId id="2147483890" r:id="rId37"/>
    <p:sldLayoutId id="2147483891" r:id="rId38"/>
    <p:sldLayoutId id="2147483892" r:id="rId39"/>
    <p:sldLayoutId id="2147483893" r:id="rId40"/>
    <p:sldLayoutId id="2147483894" r:id="rId41"/>
    <p:sldLayoutId id="2147483895" r:id="rId42"/>
    <p:sldLayoutId id="2147483896" r:id="rId43"/>
    <p:sldLayoutId id="2147483897" r:id="rId44"/>
    <p:sldLayoutId id="2147483898" r:id="rId45"/>
    <p:sldLayoutId id="2147483899" r:id="rId46"/>
    <p:sldLayoutId id="2147483900" r:id="rId47"/>
    <p:sldLayoutId id="2147483901" r:id="rId48"/>
    <p:sldLayoutId id="2147483902" r:id="rId49"/>
    <p:sldLayoutId id="2147483903" r:id="rId50"/>
    <p:sldLayoutId id="2147483904" r:id="rId51"/>
    <p:sldLayoutId id="2147483905" r:id="rId52"/>
    <p:sldLayoutId id="2147483906" r:id="rId53"/>
    <p:sldLayoutId id="2147483907" r:id="rId54"/>
    <p:sldLayoutId id="2147483908" r:id="rId55"/>
    <p:sldLayoutId id="2147483909" r:id="rId56"/>
    <p:sldLayoutId id="2147483910" r:id="rId57"/>
    <p:sldLayoutId id="2147483911" r:id="rId58"/>
    <p:sldLayoutId id="2147483912" r:id="rId59"/>
    <p:sldLayoutId id="2147483913" r:id="rId60"/>
    <p:sldLayoutId id="2147483914" r:id="rId61"/>
    <p:sldLayoutId id="2147483915" r:id="rId62"/>
    <p:sldLayoutId id="2147483916" r:id="rId63"/>
    <p:sldLayoutId id="2147483917" r:id="rId6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1"/>
          <p:cNvSpPr txBox="1">
            <a:spLocks noGrp="1"/>
          </p:cNvSpPr>
          <p:nvPr>
            <p:ph type="title"/>
          </p:nvPr>
        </p:nvSpPr>
        <p:spPr>
          <a:xfrm>
            <a:off x="123092" y="7201549"/>
            <a:ext cx="18041817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/>
          <a:p>
            <a:pPr marL="3172" lvl="0" indent="-317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libri"/>
              <a:buNone/>
            </a:pPr>
            <a:r>
              <a:rPr lang="ru-RU" sz="7000" b="1" dirty="0" smtClean="0">
                <a:solidFill>
                  <a:schemeClr val="lt1"/>
                </a:solidFill>
              </a:rPr>
              <a:t>Мазур</a:t>
            </a:r>
            <a:br>
              <a:rPr lang="ru-RU" sz="7000" b="1" dirty="0" smtClean="0">
                <a:solidFill>
                  <a:schemeClr val="lt1"/>
                </a:solidFill>
              </a:rPr>
            </a:br>
            <a:r>
              <a:rPr lang="ru-RU" sz="7000" b="1" dirty="0" smtClean="0">
                <a:solidFill>
                  <a:schemeClr val="lt1"/>
                </a:solidFill>
              </a:rPr>
              <a:t>Наталья Евгеньевна</a:t>
            </a:r>
            <a:endParaRPr sz="7000" b="1" dirty="0">
              <a:solidFill>
                <a:schemeClr val="lt1"/>
              </a:solidFill>
            </a:endParaRPr>
          </a:p>
        </p:txBody>
      </p:sp>
      <p:sp>
        <p:nvSpPr>
          <p:cNvPr id="1620" name="Google Shape;1620;p1"/>
          <p:cNvSpPr/>
          <p:nvPr/>
        </p:nvSpPr>
        <p:spPr>
          <a:xfrm>
            <a:off x="0" y="3447125"/>
            <a:ext cx="18288001" cy="215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925" tIns="90950" rIns="181925" bIns="909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Консультант отдела товарной номенклатуры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 происхождения товаров СТУ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4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None/>
            </a:pPr>
            <a:r>
              <a:rPr lang="ru-RU" sz="3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КОЛИЧЕСТВО ОТКАЗОВ В ПРИНЯТИИ ПРЕДВАРИТЕЛЬНЫХ РЕШЕНИЙ</a:t>
            </a:r>
            <a:endParaRPr/>
          </a:p>
        </p:txBody>
      </p:sp>
      <p:sp>
        <p:nvSpPr>
          <p:cNvPr id="1667" name="Google Shape;1667;p4"/>
          <p:cNvSpPr txBox="1">
            <a:spLocks noGrp="1"/>
          </p:cNvSpPr>
          <p:nvPr>
            <p:ph type="sldNum" idx="4294967295"/>
          </p:nvPr>
        </p:nvSpPr>
        <p:spPr>
          <a:xfrm>
            <a:off x="802640" y="9955822"/>
            <a:ext cx="3561129" cy="31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2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4"/>
          <p:cNvSpPr/>
          <p:nvPr/>
        </p:nvSpPr>
        <p:spPr>
          <a:xfrm>
            <a:off x="5279085" y="1377720"/>
            <a:ext cx="6467801" cy="48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4"/>
          <p:cNvSpPr/>
          <p:nvPr/>
        </p:nvSpPr>
        <p:spPr>
          <a:xfrm>
            <a:off x="9779430" y="3562350"/>
            <a:ext cx="8291593" cy="44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5907" lvl="0" indent="-375757" algn="just">
              <a:lnSpc>
                <a:spcPct val="90000"/>
              </a:lnSpc>
              <a:buClr>
                <a:schemeClr val="accent5"/>
              </a:buClr>
              <a:buSzPts val="3100"/>
              <a:buFont typeface="Noto Sans Symbols"/>
              <a:buChar char="✔"/>
            </a:pPr>
            <a:r>
              <a:rPr lang="ru-RU" sz="31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ru-RU" sz="3100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Представление заявителем на запрос таможенного органа неполной/противоречивой информации </a:t>
            </a:r>
            <a:br>
              <a:rPr lang="ru-RU" sz="3100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100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(13 заявлений, 76%)</a:t>
            </a:r>
            <a:endParaRPr lang="ru-RU" sz="3100" b="0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5907" marR="0" lvl="0" indent="-375757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Noto Sans Symbols"/>
              <a:buChar char="✔"/>
            </a:pPr>
            <a:endParaRPr lang="ru-RU" sz="3100" b="0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5907" marR="0" lvl="0" indent="-375757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Noto Sans Symbols"/>
              <a:buChar char="✔"/>
            </a:pPr>
            <a:endParaRPr sz="3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5907" lvl="0" indent="-375757">
              <a:lnSpc>
                <a:spcPct val="90000"/>
              </a:lnSpc>
              <a:buClr>
                <a:schemeClr val="accent5"/>
              </a:buClr>
              <a:buSzPts val="3100"/>
              <a:buFont typeface="Noto Sans Symbols"/>
              <a:buChar char="✔"/>
            </a:pPr>
            <a:r>
              <a:rPr lang="ru-RU" sz="31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ru-RU" sz="3100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Непредставление в течение 60 дней дополнительной информации на уведомление таможенного органа</a:t>
            </a:r>
            <a:br>
              <a:rPr lang="ru-RU" sz="3100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100" dirty="0" smtClean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(4 заявления, 24 %);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55;p3"/>
          <p:cNvSpPr/>
          <p:nvPr/>
        </p:nvSpPr>
        <p:spPr>
          <a:xfrm>
            <a:off x="9712216" y="2304972"/>
            <a:ext cx="6842234" cy="58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Причины </a:t>
            </a:r>
            <a:r>
              <a:rPr lang="ru-RU" sz="32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отказа в принятии в 2021г.</a:t>
            </a:r>
            <a:endParaRPr sz="3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31920423"/>
              </p:ext>
            </p:extLst>
          </p:nvPr>
        </p:nvGraphicFramePr>
        <p:xfrm>
          <a:off x="441700" y="1970544"/>
          <a:ext cx="9291235" cy="720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CBB975-1A5C-064C-8E8E-50A27526B6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2641" y="9955823"/>
            <a:ext cx="3561130" cy="319183"/>
          </a:xfrm>
          <a:prstGeom prst="rect">
            <a:avLst/>
          </a:prstGeom>
        </p:spPr>
        <p:txBody>
          <a:bodyPr vert="horz" lIns="163294" tIns="81647" rIns="163294" bIns="81647" rtlCol="0" anchor="ctr"/>
          <a:lstStyle>
            <a:lvl1pPr algn="l">
              <a:defRPr sz="18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2700" smtClean="0"/>
              <a:pPr/>
              <a:t>10</a:t>
            </a:fld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6"/>
          <p:cNvSpPr/>
          <p:nvPr/>
        </p:nvSpPr>
        <p:spPr>
          <a:xfrm>
            <a:off x="551947" y="2088217"/>
            <a:ext cx="13590775" cy="1527351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889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00" tIns="45625" rIns="91300" bIns="456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Проведение </a:t>
            </a:r>
            <a:r>
              <a:rPr lang="ru-RU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тематических </a:t>
            </a:r>
            <a:r>
              <a:rPr lang="ru-RU" sz="4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вебинаров</a:t>
            </a:r>
            <a:r>
              <a:rPr lang="ru-RU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рабочих встреч 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6"/>
          <p:cNvSpPr/>
          <p:nvPr/>
        </p:nvSpPr>
        <p:spPr>
          <a:xfrm>
            <a:off x="580126" y="1961964"/>
            <a:ext cx="1526629" cy="1839671"/>
          </a:xfrm>
          <a:custGeom>
            <a:avLst/>
            <a:gdLst/>
            <a:ahLst/>
            <a:cxnLst/>
            <a:rect l="l" t="t" r="r" b="b"/>
            <a:pathLst>
              <a:path w="5075" h="5414" extrusionOk="0">
                <a:moveTo>
                  <a:pt x="0" y="1772"/>
                </a:moveTo>
                <a:lnTo>
                  <a:pt x="3955" y="0"/>
                </a:lnTo>
                <a:lnTo>
                  <a:pt x="5075" y="1270"/>
                </a:lnTo>
                <a:lnTo>
                  <a:pt x="4216" y="3609"/>
                </a:lnTo>
                <a:lnTo>
                  <a:pt x="0" y="5414"/>
                </a:lnTo>
                <a:lnTo>
                  <a:pt x="0" y="1772"/>
                </a:lnTo>
                <a:close/>
              </a:path>
            </a:pathLst>
          </a:custGeom>
          <a:solidFill>
            <a:schemeClr val="accent1"/>
          </a:solidFill>
          <a:ln w="889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0" tIns="45625" rIns="9130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6"/>
          <p:cNvSpPr txBox="1">
            <a:spLocks noGrp="1"/>
          </p:cNvSpPr>
          <p:nvPr>
            <p:ph type="title"/>
          </p:nvPr>
        </p:nvSpPr>
        <p:spPr>
          <a:xfrm>
            <a:off x="272956" y="72391"/>
            <a:ext cx="14833747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600" tIns="91300" rIns="182600" bIns="913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ru-RU" sz="3600" dirty="0"/>
              <a:t>ПОВЫШЕНИЕ КАЧЕСТВА ОКАЗАНИЯ ГОСУДАРСТВЕННОЙ УСЛУГИ И МИНИМИЗАЦИИ ОТКАЗОВ В 2020-2021 ГГ.</a:t>
            </a:r>
            <a:endParaRPr dirty="0"/>
          </a:p>
        </p:txBody>
      </p:sp>
      <p:sp>
        <p:nvSpPr>
          <p:cNvPr id="1699" name="Google Shape;1699;p6"/>
          <p:cNvSpPr/>
          <p:nvPr/>
        </p:nvSpPr>
        <p:spPr>
          <a:xfrm>
            <a:off x="702137" y="2356185"/>
            <a:ext cx="997354" cy="1027149"/>
          </a:xfrm>
          <a:prstGeom prst="ellipse">
            <a:avLst/>
          </a:prstGeom>
          <a:gradFill>
            <a:gsLst>
              <a:gs pos="0">
                <a:srgbClr val="9AD4A7"/>
              </a:gs>
              <a:gs pos="50000">
                <a:srgbClr val="8DC99B"/>
              </a:gs>
              <a:gs pos="100000">
                <a:srgbClr val="78C68A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300" tIns="45625" rIns="91300" bIns="45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ECFF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6"/>
          <p:cNvSpPr/>
          <p:nvPr/>
        </p:nvSpPr>
        <p:spPr>
          <a:xfrm>
            <a:off x="2167189" y="2418937"/>
            <a:ext cx="8325690" cy="97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8950" tIns="81150" rIns="81150" bIns="81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6"/>
          <p:cNvSpPr/>
          <p:nvPr/>
        </p:nvSpPr>
        <p:spPr>
          <a:xfrm>
            <a:off x="581691" y="4057814"/>
            <a:ext cx="13723589" cy="1540795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889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00" tIns="45625" rIns="91300" bIns="456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ru-RU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Опубликование пресс-релизов </a:t>
            </a: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размещение информации на </a:t>
            </a:r>
            <a:r>
              <a:rPr lang="ru-RU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сайте</a:t>
            </a:r>
            <a:r>
              <a:rPr lang="ru-RU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СТУ</a:t>
            </a:r>
            <a:endParaRPr sz="44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2" name="Google Shape;1702;p6"/>
          <p:cNvSpPr/>
          <p:nvPr/>
        </p:nvSpPr>
        <p:spPr>
          <a:xfrm>
            <a:off x="2167193" y="3801636"/>
            <a:ext cx="8029526" cy="183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8950" tIns="81150" rIns="81150" bIns="81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3" name="Google Shape;1703;p6"/>
          <p:cNvSpPr/>
          <p:nvPr/>
        </p:nvSpPr>
        <p:spPr>
          <a:xfrm>
            <a:off x="622470" y="3609957"/>
            <a:ext cx="1585502" cy="2022388"/>
          </a:xfrm>
          <a:custGeom>
            <a:avLst/>
            <a:gdLst/>
            <a:ahLst/>
            <a:cxnLst/>
            <a:rect l="l" t="t" r="r" b="b"/>
            <a:pathLst>
              <a:path w="5075" h="5414" extrusionOk="0">
                <a:moveTo>
                  <a:pt x="0" y="1772"/>
                </a:moveTo>
                <a:lnTo>
                  <a:pt x="3955" y="0"/>
                </a:lnTo>
                <a:lnTo>
                  <a:pt x="5075" y="1270"/>
                </a:lnTo>
                <a:lnTo>
                  <a:pt x="4216" y="3609"/>
                </a:lnTo>
                <a:lnTo>
                  <a:pt x="0" y="5414"/>
                </a:lnTo>
                <a:lnTo>
                  <a:pt x="0" y="1772"/>
                </a:lnTo>
                <a:close/>
              </a:path>
            </a:pathLst>
          </a:custGeom>
          <a:solidFill>
            <a:schemeClr val="accent2"/>
          </a:solidFill>
          <a:ln w="889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00" tIns="45625" rIns="9130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4" name="Google Shape;1704;p6"/>
          <p:cNvSpPr/>
          <p:nvPr/>
        </p:nvSpPr>
        <p:spPr>
          <a:xfrm>
            <a:off x="622471" y="5991289"/>
            <a:ext cx="13682809" cy="1571456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889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00" tIns="45625" rIns="91300" bIns="456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Направление</a:t>
            </a:r>
            <a:r>
              <a:rPr lang="ru-RU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адресных разъяснений  участником </a:t>
            </a:r>
            <a:r>
              <a:rPr lang="ru-RU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ВЭД</a:t>
            </a: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5" name="Google Shape;1705;p6"/>
          <p:cNvGrpSpPr/>
          <p:nvPr/>
        </p:nvGrpSpPr>
        <p:grpSpPr>
          <a:xfrm>
            <a:off x="641505" y="5632345"/>
            <a:ext cx="1548999" cy="1930400"/>
            <a:chOff x="551945" y="3347215"/>
            <a:chExt cx="1585502" cy="2453085"/>
          </a:xfrm>
        </p:grpSpPr>
        <p:sp>
          <p:nvSpPr>
            <p:cNvPr id="1706" name="Google Shape;1706;p6"/>
            <p:cNvSpPr/>
            <p:nvPr/>
          </p:nvSpPr>
          <p:spPr>
            <a:xfrm>
              <a:off x="551945" y="3347215"/>
              <a:ext cx="1585502" cy="2453085"/>
            </a:xfrm>
            <a:custGeom>
              <a:avLst/>
              <a:gdLst/>
              <a:ahLst/>
              <a:cxnLst/>
              <a:rect l="l" t="t" r="r" b="b"/>
              <a:pathLst>
                <a:path w="5075" h="5414" extrusionOk="0">
                  <a:moveTo>
                    <a:pt x="0" y="1772"/>
                  </a:moveTo>
                  <a:lnTo>
                    <a:pt x="3955" y="0"/>
                  </a:lnTo>
                  <a:lnTo>
                    <a:pt x="5075" y="1270"/>
                  </a:lnTo>
                  <a:lnTo>
                    <a:pt x="4216" y="3609"/>
                  </a:lnTo>
                  <a:lnTo>
                    <a:pt x="0" y="5414"/>
                  </a:lnTo>
                  <a:lnTo>
                    <a:pt x="0" y="1772"/>
                  </a:lnTo>
                  <a:close/>
                </a:path>
              </a:pathLst>
            </a:custGeom>
            <a:solidFill>
              <a:schemeClr val="accent4"/>
            </a:solidFill>
            <a:ln w="889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729786" y="3967641"/>
              <a:ext cx="1045222" cy="1212234"/>
            </a:xfrm>
            <a:prstGeom prst="ellipse">
              <a:avLst/>
            </a:prstGeom>
            <a:gradFill>
              <a:gsLst>
                <a:gs pos="0">
                  <a:srgbClr val="9AD4A7"/>
                </a:gs>
                <a:gs pos="50000">
                  <a:srgbClr val="8DC99B"/>
                </a:gs>
                <a:gs pos="100000">
                  <a:srgbClr val="78C68A"/>
                </a:gs>
              </a:gsLst>
              <a:lin ang="5400000" scaled="0"/>
            </a:gra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ECFFB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8" name="Google Shape;1708;p6"/>
          <p:cNvGrpSpPr/>
          <p:nvPr/>
        </p:nvGrpSpPr>
        <p:grpSpPr>
          <a:xfrm>
            <a:off x="886597" y="2664644"/>
            <a:ext cx="698878" cy="488195"/>
            <a:chOff x="3546904" y="6380902"/>
            <a:chExt cx="1103225" cy="807686"/>
          </a:xfrm>
        </p:grpSpPr>
        <p:sp>
          <p:nvSpPr>
            <p:cNvPr id="1709" name="Google Shape;1709;p6"/>
            <p:cNvSpPr/>
            <p:nvPr/>
          </p:nvSpPr>
          <p:spPr>
            <a:xfrm>
              <a:off x="4296712" y="6828958"/>
              <a:ext cx="120084" cy="184337"/>
            </a:xfrm>
            <a:custGeom>
              <a:avLst/>
              <a:gdLst/>
              <a:ahLst/>
              <a:cxnLst/>
              <a:rect l="l" t="t" r="r" b="b"/>
              <a:pathLst>
                <a:path w="279651" h="429289" extrusionOk="0">
                  <a:moveTo>
                    <a:pt x="99250" y="398336"/>
                  </a:moveTo>
                  <a:cubicBezTo>
                    <a:pt x="140522" y="439607"/>
                    <a:pt x="207426" y="439607"/>
                    <a:pt x="248698" y="398336"/>
                  </a:cubicBezTo>
                  <a:cubicBezTo>
                    <a:pt x="289970" y="357064"/>
                    <a:pt x="289970" y="290160"/>
                    <a:pt x="248698" y="248888"/>
                  </a:cubicBezTo>
                  <a:lnTo>
                    <a:pt x="101822" y="102013"/>
                  </a:ln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4259942" y="6920615"/>
              <a:ext cx="121430" cy="184743"/>
            </a:xfrm>
            <a:custGeom>
              <a:avLst/>
              <a:gdLst/>
              <a:ahLst/>
              <a:cxnLst/>
              <a:rect l="l" t="t" r="r" b="b"/>
              <a:pathLst>
                <a:path w="282786" h="430233" extrusionOk="0">
                  <a:moveTo>
                    <a:pt x="61151" y="356140"/>
                  </a:moveTo>
                  <a:lnTo>
                    <a:pt x="102775" y="397669"/>
                  </a:lnTo>
                  <a:cubicBezTo>
                    <a:pt x="142389" y="439483"/>
                    <a:pt x="208407" y="441265"/>
                    <a:pt x="250222" y="401650"/>
                  </a:cubicBezTo>
                  <a:cubicBezTo>
                    <a:pt x="292037" y="362036"/>
                    <a:pt x="293818" y="296018"/>
                    <a:pt x="254203" y="254203"/>
                  </a:cubicBezTo>
                  <a:cubicBezTo>
                    <a:pt x="252908" y="252841"/>
                    <a:pt x="251584" y="251508"/>
                    <a:pt x="250222" y="250222"/>
                  </a:cubicBezTo>
                  <a:lnTo>
                    <a:pt x="184880" y="184880"/>
                  </a:ln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4196586" y="6983930"/>
              <a:ext cx="102456" cy="165789"/>
            </a:xfrm>
            <a:custGeom>
              <a:avLst/>
              <a:gdLst/>
              <a:ahLst/>
              <a:cxnLst/>
              <a:rect l="l" t="t" r="r" b="b"/>
              <a:pathLst>
                <a:path w="238599" h="386093" extrusionOk="0">
                  <a:moveTo>
                    <a:pt x="0" y="0"/>
                  </a:moveTo>
                  <a:lnTo>
                    <a:pt x="208693" y="208693"/>
                  </a:lnTo>
                  <a:cubicBezTo>
                    <a:pt x="249069" y="249774"/>
                    <a:pt x="248488" y="315811"/>
                    <a:pt x="207397" y="356187"/>
                  </a:cubicBezTo>
                  <a:cubicBezTo>
                    <a:pt x="166840" y="396040"/>
                    <a:pt x="101832" y="396068"/>
                    <a:pt x="61246" y="356235"/>
                  </a:cubicBezTo>
                  <a:lnTo>
                    <a:pt x="10954" y="30584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4090244" y="7047203"/>
              <a:ext cx="124931" cy="141385"/>
            </a:xfrm>
            <a:custGeom>
              <a:avLst/>
              <a:gdLst/>
              <a:ahLst/>
              <a:cxnLst/>
              <a:rect l="l" t="t" r="r" b="b"/>
              <a:pathLst>
                <a:path w="290940" h="329261" extrusionOk="0">
                  <a:moveTo>
                    <a:pt x="0" y="176784"/>
                  </a:moveTo>
                  <a:lnTo>
                    <a:pt x="120491" y="297275"/>
                  </a:lnTo>
                  <a:cubicBezTo>
                    <a:pt x="156953" y="337280"/>
                    <a:pt x="218951" y="340148"/>
                    <a:pt x="258956" y="303686"/>
                  </a:cubicBezTo>
                  <a:cubicBezTo>
                    <a:pt x="298961" y="267215"/>
                    <a:pt x="301828" y="205226"/>
                    <a:pt x="265357" y="165221"/>
                  </a:cubicBezTo>
                  <a:cubicBezTo>
                    <a:pt x="263214" y="162868"/>
                    <a:pt x="260966" y="160630"/>
                    <a:pt x="258604" y="158496"/>
                  </a:cubicBezTo>
                  <a:lnTo>
                    <a:pt x="100203" y="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3902999" y="6563677"/>
              <a:ext cx="187244" cy="58692"/>
            </a:xfrm>
            <a:custGeom>
              <a:avLst/>
              <a:gdLst/>
              <a:ahLst/>
              <a:cxnLst/>
              <a:rect l="l" t="t" r="r" b="b"/>
              <a:pathLst>
                <a:path w="436054" h="136683" extrusionOk="0">
                  <a:moveTo>
                    <a:pt x="436055" y="136684"/>
                  </a:moveTo>
                  <a:lnTo>
                    <a:pt x="415671" y="116300"/>
                  </a:lnTo>
                  <a:cubicBezTo>
                    <a:pt x="362360" y="62989"/>
                    <a:pt x="284617" y="42253"/>
                    <a:pt x="211836" y="61913"/>
                  </a:cubicBezTo>
                  <a:cubicBezTo>
                    <a:pt x="193919" y="66770"/>
                    <a:pt x="175441" y="69199"/>
                    <a:pt x="156877" y="69151"/>
                  </a:cubicBezTo>
                  <a:cubicBezTo>
                    <a:pt x="100851" y="69304"/>
                    <a:pt x="47063" y="47130"/>
                    <a:pt x="7429" y="7525"/>
                  </a:cubicBez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3716204" y="6749325"/>
              <a:ext cx="123480" cy="123438"/>
            </a:xfrm>
            <a:custGeom>
              <a:avLst/>
              <a:gdLst/>
              <a:ahLst/>
              <a:cxnLst/>
              <a:rect l="l" t="t" r="r" b="b"/>
              <a:pathLst>
                <a:path w="287559" h="287464" extrusionOk="0">
                  <a:moveTo>
                    <a:pt x="0" y="0"/>
                  </a:moveTo>
                  <a:lnTo>
                    <a:pt x="1333" y="1333"/>
                  </a:lnTo>
                  <a:lnTo>
                    <a:pt x="287560" y="28746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3546904" y="6391332"/>
              <a:ext cx="371117" cy="371337"/>
            </a:xfrm>
            <a:custGeom>
              <a:avLst/>
              <a:gdLst/>
              <a:ahLst/>
              <a:cxnLst/>
              <a:rect l="l" t="t" r="r" b="b"/>
              <a:pathLst>
                <a:path w="864255" h="864778" extrusionOk="0">
                  <a:moveTo>
                    <a:pt x="395599" y="835034"/>
                  </a:moveTo>
                  <a:lnTo>
                    <a:pt x="393504" y="837225"/>
                  </a:lnTo>
                  <a:cubicBezTo>
                    <a:pt x="356385" y="873963"/>
                    <a:pt x="296606" y="873963"/>
                    <a:pt x="259487" y="837225"/>
                  </a:cubicBezTo>
                  <a:lnTo>
                    <a:pt x="27553" y="605386"/>
                  </a:lnTo>
                  <a:cubicBezTo>
                    <a:pt x="-9184" y="568267"/>
                    <a:pt x="-9184" y="508489"/>
                    <a:pt x="27553" y="471370"/>
                  </a:cubicBezTo>
                  <a:lnTo>
                    <a:pt x="471133" y="27790"/>
                  </a:lnTo>
                  <a:cubicBezTo>
                    <a:pt x="508071" y="-9214"/>
                    <a:pt x="568021" y="-9271"/>
                    <a:pt x="605026" y="27667"/>
                  </a:cubicBezTo>
                  <a:cubicBezTo>
                    <a:pt x="605073" y="27714"/>
                    <a:pt x="605111" y="27752"/>
                    <a:pt x="605149" y="27790"/>
                  </a:cubicBezTo>
                  <a:lnTo>
                    <a:pt x="836702" y="259629"/>
                  </a:lnTo>
                  <a:cubicBezTo>
                    <a:pt x="873440" y="296748"/>
                    <a:pt x="873440" y="356527"/>
                    <a:pt x="836702" y="393646"/>
                  </a:cubicBezTo>
                  <a:lnTo>
                    <a:pt x="828987" y="40136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4003821" y="6622369"/>
              <a:ext cx="292890" cy="206588"/>
            </a:xfrm>
            <a:custGeom>
              <a:avLst/>
              <a:gdLst/>
              <a:ahLst/>
              <a:cxnLst/>
              <a:rect l="l" t="t" r="r" b="b"/>
              <a:pathLst>
                <a:path w="682082" h="481107" extrusionOk="0">
                  <a:moveTo>
                    <a:pt x="682083" y="481108"/>
                  </a:moveTo>
                  <a:lnTo>
                    <a:pt x="414335" y="213455"/>
                  </a:lnTo>
                  <a:cubicBezTo>
                    <a:pt x="379188" y="178079"/>
                    <a:pt x="322009" y="177889"/>
                    <a:pt x="286634" y="213046"/>
                  </a:cubicBezTo>
                  <a:cubicBezTo>
                    <a:pt x="286500" y="213179"/>
                    <a:pt x="286357" y="213322"/>
                    <a:pt x="286224" y="213455"/>
                  </a:cubicBezTo>
                  <a:lnTo>
                    <a:pt x="180401" y="319183"/>
                  </a:lnTo>
                  <a:cubicBezTo>
                    <a:pt x="139129" y="360454"/>
                    <a:pt x="72226" y="360454"/>
                    <a:pt x="30954" y="319183"/>
                  </a:cubicBezTo>
                  <a:cubicBezTo>
                    <a:pt x="-10318" y="277911"/>
                    <a:pt x="-10318" y="211007"/>
                    <a:pt x="30954" y="169735"/>
                  </a:cubicBezTo>
                  <a:lnTo>
                    <a:pt x="201261" y="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3776984" y="6844209"/>
              <a:ext cx="155611" cy="155385"/>
            </a:xfrm>
            <a:custGeom>
              <a:avLst/>
              <a:gdLst/>
              <a:ahLst/>
              <a:cxnLst/>
              <a:rect l="l" t="t" r="r" b="b"/>
              <a:pathLst>
                <a:path w="362387" h="361863" extrusionOk="0">
                  <a:moveTo>
                    <a:pt x="180401" y="330910"/>
                  </a:moveTo>
                  <a:cubicBezTo>
                    <a:pt x="139129" y="372182"/>
                    <a:pt x="72226" y="372182"/>
                    <a:pt x="30954" y="330910"/>
                  </a:cubicBezTo>
                  <a:cubicBezTo>
                    <a:pt x="-10318" y="289638"/>
                    <a:pt x="-10318" y="222734"/>
                    <a:pt x="30954" y="181462"/>
                  </a:cubicBezTo>
                  <a:lnTo>
                    <a:pt x="146016" y="66496"/>
                  </a:lnTo>
                  <a:lnTo>
                    <a:pt x="181830" y="31158"/>
                  </a:lnTo>
                  <a:cubicBezTo>
                    <a:pt x="222968" y="-10219"/>
                    <a:pt x="289853" y="-10409"/>
                    <a:pt x="331230" y="30729"/>
                  </a:cubicBezTo>
                  <a:cubicBezTo>
                    <a:pt x="372606" y="71868"/>
                    <a:pt x="372797" y="138752"/>
                    <a:pt x="331658" y="18012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3813652" y="6881225"/>
              <a:ext cx="209353" cy="209290"/>
            </a:xfrm>
            <a:custGeom>
              <a:avLst/>
              <a:gdLst/>
              <a:ahLst/>
              <a:cxnLst/>
              <a:rect l="l" t="t" r="r" b="b"/>
              <a:pathLst>
                <a:path w="487541" h="487400" extrusionOk="0">
                  <a:moveTo>
                    <a:pt x="218644" y="416060"/>
                  </a:moveTo>
                  <a:lnTo>
                    <a:pt x="177401" y="457494"/>
                  </a:lnTo>
                  <a:cubicBezTo>
                    <a:pt x="136310" y="497871"/>
                    <a:pt x="70283" y="497290"/>
                    <a:pt x="29906" y="456199"/>
                  </a:cubicBezTo>
                  <a:cubicBezTo>
                    <a:pt x="-9947" y="415641"/>
                    <a:pt x="-9975" y="350633"/>
                    <a:pt x="29858" y="310047"/>
                  </a:cubicBezTo>
                  <a:lnTo>
                    <a:pt x="95295" y="244706"/>
                  </a:lnTo>
                  <a:lnTo>
                    <a:pt x="246552" y="93449"/>
                  </a:lnTo>
                  <a:lnTo>
                    <a:pt x="311513" y="28583"/>
                  </a:lnTo>
                  <a:cubicBezTo>
                    <a:pt x="353328" y="-11031"/>
                    <a:pt x="419345" y="-9250"/>
                    <a:pt x="458960" y="32565"/>
                  </a:cubicBezTo>
                  <a:cubicBezTo>
                    <a:pt x="497069" y="72789"/>
                    <a:pt x="497069" y="135806"/>
                    <a:pt x="458960" y="176031"/>
                  </a:cubicBezTo>
                  <a:lnTo>
                    <a:pt x="417336" y="217655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3895266" y="6961803"/>
              <a:ext cx="173647" cy="173625"/>
            </a:xfrm>
            <a:custGeom>
              <a:avLst/>
              <a:gdLst/>
              <a:ahLst/>
              <a:cxnLst/>
              <a:rect l="l" t="t" r="r" b="b"/>
              <a:pathLst>
                <a:path w="404388" h="404342" extrusionOk="0">
                  <a:moveTo>
                    <a:pt x="194508" y="357376"/>
                  </a:moveTo>
                  <a:lnTo>
                    <a:pt x="176029" y="375759"/>
                  </a:lnTo>
                  <a:cubicBezTo>
                    <a:pt x="134214" y="415374"/>
                    <a:pt x="68197" y="413593"/>
                    <a:pt x="28582" y="371778"/>
                  </a:cubicBezTo>
                  <a:cubicBezTo>
                    <a:pt x="-9527" y="331554"/>
                    <a:pt x="-9527" y="268536"/>
                    <a:pt x="28582" y="228312"/>
                  </a:cubicBezTo>
                  <a:lnTo>
                    <a:pt x="226988" y="29907"/>
                  </a:lnTo>
                  <a:cubicBezTo>
                    <a:pt x="268079" y="-10470"/>
                    <a:pt x="334106" y="-9889"/>
                    <a:pt x="374483" y="31202"/>
                  </a:cubicBezTo>
                  <a:cubicBezTo>
                    <a:pt x="414335" y="71760"/>
                    <a:pt x="414364" y="136767"/>
                    <a:pt x="374530" y="177354"/>
                  </a:cubicBezTo>
                  <a:lnTo>
                    <a:pt x="356147" y="19545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3965553" y="7033361"/>
              <a:ext cx="154728" cy="154685"/>
            </a:xfrm>
            <a:custGeom>
              <a:avLst/>
              <a:gdLst/>
              <a:ahLst/>
              <a:cxnLst/>
              <a:rect l="l" t="t" r="r" b="b"/>
              <a:pathLst>
                <a:path w="360329" h="360234" extrusionOk="0">
                  <a:moveTo>
                    <a:pt x="30822" y="190729"/>
                  </a:moveTo>
                  <a:cubicBezTo>
                    <a:pt x="-8611" y="227886"/>
                    <a:pt x="-10450" y="289979"/>
                    <a:pt x="26707" y="329413"/>
                  </a:cubicBezTo>
                  <a:cubicBezTo>
                    <a:pt x="63874" y="368846"/>
                    <a:pt x="125958" y="370685"/>
                    <a:pt x="165391" y="333528"/>
                  </a:cubicBezTo>
                  <a:cubicBezTo>
                    <a:pt x="166801" y="332194"/>
                    <a:pt x="168173" y="330822"/>
                    <a:pt x="169506" y="329413"/>
                  </a:cubicBezTo>
                  <a:lnTo>
                    <a:pt x="290378" y="209017"/>
                  </a:lnTo>
                  <a:lnTo>
                    <a:pt x="331527" y="167869"/>
                  </a:lnTo>
                  <a:cubicBezTo>
                    <a:pt x="369931" y="129464"/>
                    <a:pt x="369931" y="67209"/>
                    <a:pt x="331527" y="28804"/>
                  </a:cubicBezTo>
                  <a:cubicBezTo>
                    <a:pt x="293122" y="-9601"/>
                    <a:pt x="230866" y="-9601"/>
                    <a:pt x="192461" y="28804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4090244" y="6550017"/>
              <a:ext cx="200741" cy="72353"/>
            </a:xfrm>
            <a:custGeom>
              <a:avLst/>
              <a:gdLst/>
              <a:ahLst/>
              <a:cxnLst/>
              <a:rect l="l" t="t" r="r" b="b"/>
              <a:pathLst>
                <a:path w="467486" h="168497" extrusionOk="0">
                  <a:moveTo>
                    <a:pt x="0" y="168497"/>
                  </a:moveTo>
                  <a:lnTo>
                    <a:pt x="52197" y="116205"/>
                  </a:lnTo>
                  <a:cubicBezTo>
                    <a:pt x="105537" y="62951"/>
                    <a:pt x="183252" y="42215"/>
                    <a:pt x="256032" y="61817"/>
                  </a:cubicBezTo>
                  <a:cubicBezTo>
                    <a:pt x="328813" y="81563"/>
                    <a:pt x="406594" y="60808"/>
                    <a:pt x="459867" y="7429"/>
                  </a:cubicBezTo>
                  <a:lnTo>
                    <a:pt x="467487" y="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4340435" y="6736196"/>
              <a:ext cx="136527" cy="136566"/>
            </a:xfrm>
            <a:custGeom>
              <a:avLst/>
              <a:gdLst/>
              <a:ahLst/>
              <a:cxnLst/>
              <a:rect l="l" t="t" r="r" b="b"/>
              <a:pathLst>
                <a:path w="317944" h="318039" extrusionOk="0">
                  <a:moveTo>
                    <a:pt x="317944" y="0"/>
                  </a:moveTo>
                  <a:lnTo>
                    <a:pt x="0" y="31804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4278727" y="6380902"/>
              <a:ext cx="371402" cy="371350"/>
            </a:xfrm>
            <a:custGeom>
              <a:avLst/>
              <a:gdLst/>
              <a:ahLst/>
              <a:cxnLst/>
              <a:rect l="l" t="t" r="r" b="b"/>
              <a:pathLst>
                <a:path w="864920" h="864809" extrusionOk="0">
                  <a:moveTo>
                    <a:pt x="461648" y="827414"/>
                  </a:moveTo>
                  <a:lnTo>
                    <a:pt x="471173" y="836939"/>
                  </a:lnTo>
                  <a:cubicBezTo>
                    <a:pt x="507968" y="873944"/>
                    <a:pt x="567795" y="874125"/>
                    <a:pt x="604800" y="837330"/>
                  </a:cubicBezTo>
                  <a:cubicBezTo>
                    <a:pt x="604933" y="837196"/>
                    <a:pt x="605057" y="837073"/>
                    <a:pt x="605190" y="836939"/>
                  </a:cubicBezTo>
                  <a:lnTo>
                    <a:pt x="837410" y="605291"/>
                  </a:lnTo>
                  <a:cubicBezTo>
                    <a:pt x="874090" y="568182"/>
                    <a:pt x="874090" y="508479"/>
                    <a:pt x="837410" y="471370"/>
                  </a:cubicBezTo>
                  <a:lnTo>
                    <a:pt x="393830" y="27790"/>
                  </a:lnTo>
                  <a:cubicBezTo>
                    <a:pt x="356892" y="-9214"/>
                    <a:pt x="296942" y="-9271"/>
                    <a:pt x="259937" y="27667"/>
                  </a:cubicBezTo>
                  <a:cubicBezTo>
                    <a:pt x="259890" y="27714"/>
                    <a:pt x="259852" y="27752"/>
                    <a:pt x="259813" y="27790"/>
                  </a:cubicBezTo>
                  <a:lnTo>
                    <a:pt x="27785" y="259343"/>
                  </a:lnTo>
                  <a:cubicBezTo>
                    <a:pt x="-9201" y="296233"/>
                    <a:pt x="-9268" y="356127"/>
                    <a:pt x="27623" y="393103"/>
                  </a:cubicBezTo>
                  <a:cubicBezTo>
                    <a:pt x="27680" y="393160"/>
                    <a:pt x="27727" y="393207"/>
                    <a:pt x="27785" y="393265"/>
                  </a:cubicBezTo>
                  <a:lnTo>
                    <a:pt x="28356" y="393836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4" name="Google Shape;1724;p6"/>
          <p:cNvGrpSpPr/>
          <p:nvPr/>
        </p:nvGrpSpPr>
        <p:grpSpPr>
          <a:xfrm>
            <a:off x="788212" y="4065238"/>
            <a:ext cx="997354" cy="1027149"/>
            <a:chOff x="352023" y="803537"/>
            <a:chExt cx="757499" cy="756000"/>
          </a:xfrm>
        </p:grpSpPr>
        <p:sp>
          <p:nvSpPr>
            <p:cNvPr id="1725" name="Google Shape;1725;p6"/>
            <p:cNvSpPr/>
            <p:nvPr/>
          </p:nvSpPr>
          <p:spPr>
            <a:xfrm>
              <a:off x="352023" y="803537"/>
              <a:ext cx="757499" cy="756000"/>
            </a:xfrm>
            <a:prstGeom prst="ellipse">
              <a:avLst/>
            </a:prstGeom>
            <a:gradFill>
              <a:gsLst>
                <a:gs pos="0">
                  <a:srgbClr val="9AD4A7"/>
                </a:gs>
                <a:gs pos="50000">
                  <a:srgbClr val="8DC99B"/>
                </a:gs>
                <a:gs pos="100000">
                  <a:srgbClr val="78C68A"/>
                </a:gs>
              </a:gsLst>
              <a:lin ang="5400000" scaled="0"/>
            </a:gra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ECFFB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494837" y="969099"/>
              <a:ext cx="396000" cy="3960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109" y="7364"/>
                  </a:moveTo>
                  <a:cubicBezTo>
                    <a:pt x="20838" y="7364"/>
                    <a:pt x="20618" y="7584"/>
                    <a:pt x="20618" y="7855"/>
                  </a:cubicBezTo>
                  <a:lnTo>
                    <a:pt x="20618" y="18655"/>
                  </a:lnTo>
                  <a:cubicBezTo>
                    <a:pt x="20618" y="19739"/>
                    <a:pt x="19739" y="20618"/>
                    <a:pt x="18655" y="20618"/>
                  </a:cubicBez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2945"/>
                  </a:lnTo>
                  <a:cubicBezTo>
                    <a:pt x="982" y="1861"/>
                    <a:pt x="1861" y="982"/>
                    <a:pt x="2945" y="982"/>
                  </a:cubicBezTo>
                  <a:lnTo>
                    <a:pt x="13745" y="982"/>
                  </a:lnTo>
                  <a:cubicBezTo>
                    <a:pt x="14017" y="982"/>
                    <a:pt x="14236" y="762"/>
                    <a:pt x="14236" y="491"/>
                  </a:cubicBezTo>
                  <a:cubicBezTo>
                    <a:pt x="14236" y="220"/>
                    <a:pt x="14017" y="0"/>
                    <a:pt x="13745" y="0"/>
                  </a:cubicBezTo>
                  <a:lnTo>
                    <a:pt x="2945" y="0"/>
                  </a:lnTo>
                  <a:cubicBezTo>
                    <a:pt x="1318" y="0"/>
                    <a:pt x="0" y="1319"/>
                    <a:pt x="0" y="2945"/>
                  </a:cubicBezTo>
                  <a:lnTo>
                    <a:pt x="0" y="18655"/>
                  </a:lnTo>
                  <a:cubicBezTo>
                    <a:pt x="0" y="20282"/>
                    <a:pt x="1318" y="21600"/>
                    <a:pt x="2945" y="21600"/>
                  </a:cubicBezTo>
                  <a:lnTo>
                    <a:pt x="18655" y="21600"/>
                  </a:lnTo>
                  <a:cubicBezTo>
                    <a:pt x="20282" y="21600"/>
                    <a:pt x="21600" y="20282"/>
                    <a:pt x="21600" y="18655"/>
                  </a:cubicBezTo>
                  <a:lnTo>
                    <a:pt x="21600" y="7855"/>
                  </a:lnTo>
                  <a:cubicBezTo>
                    <a:pt x="21600" y="7584"/>
                    <a:pt x="21380" y="7364"/>
                    <a:pt x="21109" y="7364"/>
                  </a:cubicBezTo>
                  <a:moveTo>
                    <a:pt x="7006" y="12764"/>
                  </a:moveTo>
                  <a:lnTo>
                    <a:pt x="8836" y="12764"/>
                  </a:lnTo>
                  <a:lnTo>
                    <a:pt x="8836" y="14594"/>
                  </a:lnTo>
                  <a:lnTo>
                    <a:pt x="6627" y="14973"/>
                  </a:lnTo>
                  <a:cubicBezTo>
                    <a:pt x="6627" y="14973"/>
                    <a:pt x="7006" y="12764"/>
                    <a:pt x="7006" y="12764"/>
                  </a:cubicBezTo>
                  <a:close/>
                  <a:moveTo>
                    <a:pt x="16775" y="2742"/>
                  </a:moveTo>
                  <a:lnTo>
                    <a:pt x="18858" y="4825"/>
                  </a:lnTo>
                  <a:lnTo>
                    <a:pt x="9818" y="13865"/>
                  </a:lnTo>
                  <a:lnTo>
                    <a:pt x="9818" y="11782"/>
                  </a:lnTo>
                  <a:lnTo>
                    <a:pt x="7736" y="11782"/>
                  </a:lnTo>
                  <a:cubicBezTo>
                    <a:pt x="7736" y="11782"/>
                    <a:pt x="16775" y="2742"/>
                    <a:pt x="16775" y="2742"/>
                  </a:cubicBezTo>
                  <a:close/>
                  <a:moveTo>
                    <a:pt x="18104" y="1414"/>
                  </a:moveTo>
                  <a:cubicBezTo>
                    <a:pt x="18371" y="1147"/>
                    <a:pt x="18739" y="982"/>
                    <a:pt x="19145" y="982"/>
                  </a:cubicBezTo>
                  <a:cubicBezTo>
                    <a:pt x="19959" y="982"/>
                    <a:pt x="20618" y="1642"/>
                    <a:pt x="20618" y="2455"/>
                  </a:cubicBezTo>
                  <a:cubicBezTo>
                    <a:pt x="20618" y="2861"/>
                    <a:pt x="20453" y="3230"/>
                    <a:pt x="20187" y="3496"/>
                  </a:cubicBezTo>
                  <a:lnTo>
                    <a:pt x="19552" y="4131"/>
                  </a:lnTo>
                  <a:lnTo>
                    <a:pt x="17469" y="2048"/>
                  </a:lnTo>
                  <a:cubicBezTo>
                    <a:pt x="17469" y="2048"/>
                    <a:pt x="18104" y="1414"/>
                    <a:pt x="18104" y="1414"/>
                  </a:cubicBezTo>
                  <a:close/>
                  <a:moveTo>
                    <a:pt x="5400" y="16200"/>
                  </a:moveTo>
                  <a:lnTo>
                    <a:pt x="9590" y="15481"/>
                  </a:lnTo>
                  <a:lnTo>
                    <a:pt x="20881" y="4190"/>
                  </a:lnTo>
                  <a:cubicBezTo>
                    <a:pt x="21325" y="3746"/>
                    <a:pt x="21600" y="3133"/>
                    <a:pt x="21600" y="2455"/>
                  </a:cubicBezTo>
                  <a:cubicBezTo>
                    <a:pt x="21600" y="1099"/>
                    <a:pt x="20501" y="0"/>
                    <a:pt x="19145" y="0"/>
                  </a:cubicBezTo>
                  <a:cubicBezTo>
                    <a:pt x="18468" y="0"/>
                    <a:pt x="17854" y="275"/>
                    <a:pt x="17410" y="719"/>
                  </a:cubicBezTo>
                  <a:lnTo>
                    <a:pt x="6119" y="12010"/>
                  </a:lnTo>
                  <a:cubicBezTo>
                    <a:pt x="6119" y="12010"/>
                    <a:pt x="5400" y="16200"/>
                    <a:pt x="5400" y="16200"/>
                  </a:cubicBezTo>
                  <a:close/>
                </a:path>
              </a:pathLst>
            </a:custGeom>
            <a:gradFill>
              <a:gsLst>
                <a:gs pos="0">
                  <a:srgbClr val="FFD04A"/>
                </a:gs>
                <a:gs pos="50000">
                  <a:srgbClr val="FFD10D"/>
                </a:gs>
                <a:gs pos="100000">
                  <a:srgbClr val="E3BF00"/>
                </a:gs>
              </a:gsLst>
              <a:lin ang="5400000" scaled="0"/>
            </a:gra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28550" tIns="28550" rIns="28550" bIns="285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728" name="Google Shape;1728;p6"/>
          <p:cNvSpPr/>
          <p:nvPr/>
        </p:nvSpPr>
        <p:spPr>
          <a:xfrm>
            <a:off x="641506" y="7908481"/>
            <a:ext cx="13663776" cy="1571456"/>
          </a:xfrm>
          <a:prstGeom prst="homePlate">
            <a:avLst>
              <a:gd name="adj" fmla="val 50000"/>
            </a:avLst>
          </a:prstGeom>
          <a:solidFill>
            <a:srgbClr val="A5A5A5"/>
          </a:solidFill>
          <a:ln w="889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00" tIns="45625" rIns="91300" bIns="456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ru-RU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</a:t>
            </a:r>
            <a:r>
              <a:rPr lang="ru-RU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стные и письменные консультации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9" name="Google Shape;1729;p6"/>
          <p:cNvGrpSpPr/>
          <p:nvPr/>
        </p:nvGrpSpPr>
        <p:grpSpPr>
          <a:xfrm>
            <a:off x="660540" y="7549537"/>
            <a:ext cx="1548999" cy="1930400"/>
            <a:chOff x="551945" y="3347215"/>
            <a:chExt cx="1585502" cy="2453085"/>
          </a:xfrm>
        </p:grpSpPr>
        <p:sp>
          <p:nvSpPr>
            <p:cNvPr id="1730" name="Google Shape;1730;p6"/>
            <p:cNvSpPr/>
            <p:nvPr/>
          </p:nvSpPr>
          <p:spPr>
            <a:xfrm>
              <a:off x="551945" y="3347215"/>
              <a:ext cx="1585502" cy="2453085"/>
            </a:xfrm>
            <a:custGeom>
              <a:avLst/>
              <a:gdLst/>
              <a:ahLst/>
              <a:cxnLst/>
              <a:rect l="l" t="t" r="r" b="b"/>
              <a:pathLst>
                <a:path w="5075" h="5414" extrusionOk="0">
                  <a:moveTo>
                    <a:pt x="0" y="1772"/>
                  </a:moveTo>
                  <a:lnTo>
                    <a:pt x="3955" y="0"/>
                  </a:lnTo>
                  <a:lnTo>
                    <a:pt x="5075" y="1270"/>
                  </a:lnTo>
                  <a:lnTo>
                    <a:pt x="4216" y="3609"/>
                  </a:lnTo>
                  <a:lnTo>
                    <a:pt x="0" y="5414"/>
                  </a:lnTo>
                  <a:lnTo>
                    <a:pt x="0" y="1772"/>
                  </a:lnTo>
                  <a:close/>
                </a:path>
              </a:pathLst>
            </a:custGeom>
            <a:solidFill>
              <a:srgbClr val="A5A5A5"/>
            </a:solidFill>
            <a:ln w="889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1" name="Google Shape;1731;p6"/>
            <p:cNvGrpSpPr/>
            <p:nvPr/>
          </p:nvGrpSpPr>
          <p:grpSpPr>
            <a:xfrm>
              <a:off x="715198" y="3943113"/>
              <a:ext cx="1045222" cy="1212234"/>
              <a:chOff x="118403" y="2004569"/>
              <a:chExt cx="756000" cy="939714"/>
            </a:xfrm>
          </p:grpSpPr>
          <p:sp>
            <p:nvSpPr>
              <p:cNvPr id="1732" name="Google Shape;1732;p6"/>
              <p:cNvSpPr/>
              <p:nvPr/>
            </p:nvSpPr>
            <p:spPr>
              <a:xfrm>
                <a:off x="118403" y="2004569"/>
                <a:ext cx="756000" cy="939714"/>
              </a:xfrm>
              <a:prstGeom prst="ellipse">
                <a:avLst/>
              </a:prstGeom>
              <a:gradFill>
                <a:gsLst>
                  <a:gs pos="0">
                    <a:srgbClr val="9AD4A7"/>
                  </a:gs>
                  <a:gs pos="50000">
                    <a:srgbClr val="8DC99B"/>
                  </a:gs>
                  <a:gs pos="100000">
                    <a:srgbClr val="78C68A"/>
                  </a:gs>
                </a:gsLst>
                <a:lin ang="5400000" scaled="0"/>
              </a:gradFill>
              <a:ln w="9525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ECFFB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6"/>
              <p:cNvSpPr/>
              <p:nvPr/>
            </p:nvSpPr>
            <p:spPr>
              <a:xfrm>
                <a:off x="318651" y="2225581"/>
                <a:ext cx="396000" cy="49471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800" y="14727"/>
                    </a:moveTo>
                    <a:cubicBezTo>
                      <a:pt x="8631" y="14727"/>
                      <a:pt x="6873" y="12969"/>
                      <a:pt x="6873" y="10800"/>
                    </a:cubicBezTo>
                    <a:cubicBezTo>
                      <a:pt x="6873" y="8631"/>
                      <a:pt x="8631" y="6873"/>
                      <a:pt x="10800" y="6873"/>
                    </a:cubicBezTo>
                    <a:cubicBezTo>
                      <a:pt x="12969" y="6873"/>
                      <a:pt x="14727" y="8631"/>
                      <a:pt x="14727" y="10800"/>
                    </a:cubicBezTo>
                    <a:cubicBezTo>
                      <a:pt x="14727" y="12969"/>
                      <a:pt x="12969" y="14727"/>
                      <a:pt x="10800" y="14727"/>
                    </a:cubicBezTo>
                    <a:moveTo>
                      <a:pt x="10800" y="5891"/>
                    </a:moveTo>
                    <a:cubicBezTo>
                      <a:pt x="8088" y="5891"/>
                      <a:pt x="5891" y="8089"/>
                      <a:pt x="5891" y="10800"/>
                    </a:cubicBezTo>
                    <a:cubicBezTo>
                      <a:pt x="5891" y="13512"/>
                      <a:pt x="8088" y="15709"/>
                      <a:pt x="10800" y="15709"/>
                    </a:cubicBezTo>
                    <a:cubicBezTo>
                      <a:pt x="13512" y="15709"/>
                      <a:pt x="15709" y="13512"/>
                      <a:pt x="15709" y="10800"/>
                    </a:cubicBezTo>
                    <a:cubicBezTo>
                      <a:pt x="15709" y="8089"/>
                      <a:pt x="13512" y="5891"/>
                      <a:pt x="10800" y="5891"/>
                    </a:cubicBezTo>
                    <a:moveTo>
                      <a:pt x="20618" y="12013"/>
                    </a:moveTo>
                    <a:cubicBezTo>
                      <a:pt x="20614" y="12014"/>
                      <a:pt x="20611" y="12016"/>
                      <a:pt x="20607" y="12016"/>
                    </a:cubicBezTo>
                    <a:lnTo>
                      <a:pt x="19602" y="12268"/>
                    </a:lnTo>
                    <a:cubicBezTo>
                      <a:pt x="19256" y="12354"/>
                      <a:pt x="18984" y="12622"/>
                      <a:pt x="18892" y="12966"/>
                    </a:cubicBezTo>
                    <a:cubicBezTo>
                      <a:pt x="18703" y="13672"/>
                      <a:pt x="18421" y="14351"/>
                      <a:pt x="18053" y="14986"/>
                    </a:cubicBezTo>
                    <a:cubicBezTo>
                      <a:pt x="17873" y="15295"/>
                      <a:pt x="17876" y="15677"/>
                      <a:pt x="18060" y="15984"/>
                    </a:cubicBezTo>
                    <a:lnTo>
                      <a:pt x="18601" y="16885"/>
                    </a:lnTo>
                    <a:lnTo>
                      <a:pt x="16886" y="18600"/>
                    </a:lnTo>
                    <a:cubicBezTo>
                      <a:pt x="16882" y="18599"/>
                      <a:pt x="16878" y="18597"/>
                      <a:pt x="16875" y="18595"/>
                    </a:cubicBezTo>
                    <a:lnTo>
                      <a:pt x="15978" y="18057"/>
                    </a:lnTo>
                    <a:cubicBezTo>
                      <a:pt x="15822" y="17964"/>
                      <a:pt x="15648" y="17917"/>
                      <a:pt x="15473" y="17917"/>
                    </a:cubicBezTo>
                    <a:cubicBezTo>
                      <a:pt x="15304" y="17917"/>
                      <a:pt x="15134" y="17961"/>
                      <a:pt x="14982" y="18049"/>
                    </a:cubicBezTo>
                    <a:cubicBezTo>
                      <a:pt x="14348" y="18415"/>
                      <a:pt x="13671" y="18696"/>
                      <a:pt x="12968" y="18884"/>
                    </a:cubicBezTo>
                    <a:cubicBezTo>
                      <a:pt x="12624" y="18976"/>
                      <a:pt x="12356" y="19248"/>
                      <a:pt x="12269" y="19594"/>
                    </a:cubicBezTo>
                    <a:lnTo>
                      <a:pt x="12016" y="20607"/>
                    </a:lnTo>
                    <a:cubicBezTo>
                      <a:pt x="12015" y="20611"/>
                      <a:pt x="12014" y="20614"/>
                      <a:pt x="12012" y="20619"/>
                    </a:cubicBezTo>
                    <a:lnTo>
                      <a:pt x="9587" y="20619"/>
                    </a:lnTo>
                    <a:lnTo>
                      <a:pt x="9331" y="19594"/>
                    </a:lnTo>
                    <a:cubicBezTo>
                      <a:pt x="9244" y="19248"/>
                      <a:pt x="8976" y="18976"/>
                      <a:pt x="8632" y="18884"/>
                    </a:cubicBezTo>
                    <a:cubicBezTo>
                      <a:pt x="7929" y="18696"/>
                      <a:pt x="7251" y="18415"/>
                      <a:pt x="6617" y="18049"/>
                    </a:cubicBezTo>
                    <a:cubicBezTo>
                      <a:pt x="6465" y="17961"/>
                      <a:pt x="6296" y="17917"/>
                      <a:pt x="6127" y="17917"/>
                    </a:cubicBezTo>
                    <a:cubicBezTo>
                      <a:pt x="5951" y="17917"/>
                      <a:pt x="5777" y="17964"/>
                      <a:pt x="5621" y="18057"/>
                    </a:cubicBezTo>
                    <a:lnTo>
                      <a:pt x="4725" y="18595"/>
                    </a:lnTo>
                    <a:cubicBezTo>
                      <a:pt x="4722" y="18597"/>
                      <a:pt x="4718" y="18599"/>
                      <a:pt x="4714" y="18600"/>
                    </a:cubicBezTo>
                    <a:lnTo>
                      <a:pt x="3000" y="16885"/>
                    </a:lnTo>
                    <a:lnTo>
                      <a:pt x="3540" y="15984"/>
                    </a:lnTo>
                    <a:cubicBezTo>
                      <a:pt x="3724" y="15677"/>
                      <a:pt x="3727" y="15295"/>
                      <a:pt x="3548" y="14986"/>
                    </a:cubicBezTo>
                    <a:cubicBezTo>
                      <a:pt x="3179" y="14351"/>
                      <a:pt x="2897" y="13672"/>
                      <a:pt x="2708" y="12966"/>
                    </a:cubicBezTo>
                    <a:cubicBezTo>
                      <a:pt x="2616" y="12622"/>
                      <a:pt x="2343" y="12354"/>
                      <a:pt x="1998" y="12268"/>
                    </a:cubicBezTo>
                    <a:lnTo>
                      <a:pt x="993" y="12016"/>
                    </a:lnTo>
                    <a:cubicBezTo>
                      <a:pt x="989" y="12016"/>
                      <a:pt x="986" y="12014"/>
                      <a:pt x="982" y="12013"/>
                    </a:cubicBezTo>
                    <a:lnTo>
                      <a:pt x="982" y="9587"/>
                    </a:lnTo>
                    <a:lnTo>
                      <a:pt x="1998" y="9333"/>
                    </a:lnTo>
                    <a:cubicBezTo>
                      <a:pt x="2343" y="9246"/>
                      <a:pt x="2616" y="8979"/>
                      <a:pt x="2708" y="8634"/>
                    </a:cubicBezTo>
                    <a:cubicBezTo>
                      <a:pt x="2897" y="7928"/>
                      <a:pt x="3179" y="7249"/>
                      <a:pt x="3548" y="6615"/>
                    </a:cubicBezTo>
                    <a:cubicBezTo>
                      <a:pt x="3727" y="6305"/>
                      <a:pt x="3724" y="5923"/>
                      <a:pt x="3540" y="5617"/>
                    </a:cubicBezTo>
                    <a:lnTo>
                      <a:pt x="3005" y="4725"/>
                    </a:lnTo>
                    <a:cubicBezTo>
                      <a:pt x="3004" y="4722"/>
                      <a:pt x="3002" y="4718"/>
                      <a:pt x="3000" y="4715"/>
                    </a:cubicBezTo>
                    <a:lnTo>
                      <a:pt x="4715" y="3000"/>
                    </a:lnTo>
                    <a:lnTo>
                      <a:pt x="5621" y="3544"/>
                    </a:lnTo>
                    <a:cubicBezTo>
                      <a:pt x="5777" y="3636"/>
                      <a:pt x="5951" y="3683"/>
                      <a:pt x="6127" y="3683"/>
                    </a:cubicBezTo>
                    <a:cubicBezTo>
                      <a:pt x="6296" y="3683"/>
                      <a:pt x="6465" y="3639"/>
                      <a:pt x="6618" y="3551"/>
                    </a:cubicBezTo>
                    <a:cubicBezTo>
                      <a:pt x="7251" y="3185"/>
                      <a:pt x="7929" y="2904"/>
                      <a:pt x="8632" y="2717"/>
                    </a:cubicBezTo>
                    <a:cubicBezTo>
                      <a:pt x="8976" y="2624"/>
                      <a:pt x="9244" y="2353"/>
                      <a:pt x="9331" y="2007"/>
                    </a:cubicBezTo>
                    <a:lnTo>
                      <a:pt x="9587" y="982"/>
                    </a:lnTo>
                    <a:lnTo>
                      <a:pt x="12012" y="982"/>
                    </a:lnTo>
                    <a:cubicBezTo>
                      <a:pt x="12014" y="986"/>
                      <a:pt x="12015" y="989"/>
                      <a:pt x="12016" y="993"/>
                    </a:cubicBezTo>
                    <a:lnTo>
                      <a:pt x="12269" y="2007"/>
                    </a:lnTo>
                    <a:cubicBezTo>
                      <a:pt x="12356" y="2353"/>
                      <a:pt x="12624" y="2624"/>
                      <a:pt x="12968" y="2717"/>
                    </a:cubicBezTo>
                    <a:cubicBezTo>
                      <a:pt x="13671" y="2904"/>
                      <a:pt x="14348" y="3185"/>
                      <a:pt x="14982" y="3551"/>
                    </a:cubicBezTo>
                    <a:cubicBezTo>
                      <a:pt x="15134" y="3639"/>
                      <a:pt x="15304" y="3683"/>
                      <a:pt x="15473" y="3683"/>
                    </a:cubicBezTo>
                    <a:cubicBezTo>
                      <a:pt x="15648" y="3683"/>
                      <a:pt x="15822" y="3636"/>
                      <a:pt x="15978" y="3544"/>
                    </a:cubicBezTo>
                    <a:lnTo>
                      <a:pt x="16884" y="3000"/>
                    </a:lnTo>
                    <a:lnTo>
                      <a:pt x="18600" y="4715"/>
                    </a:lnTo>
                    <a:cubicBezTo>
                      <a:pt x="18598" y="4718"/>
                      <a:pt x="18597" y="4722"/>
                      <a:pt x="18595" y="4726"/>
                    </a:cubicBezTo>
                    <a:lnTo>
                      <a:pt x="18060" y="5616"/>
                    </a:lnTo>
                    <a:cubicBezTo>
                      <a:pt x="17876" y="5923"/>
                      <a:pt x="17873" y="6305"/>
                      <a:pt x="18053" y="6615"/>
                    </a:cubicBezTo>
                    <a:cubicBezTo>
                      <a:pt x="18421" y="7249"/>
                      <a:pt x="18703" y="7928"/>
                      <a:pt x="18892" y="8634"/>
                    </a:cubicBezTo>
                    <a:cubicBezTo>
                      <a:pt x="18984" y="8979"/>
                      <a:pt x="19256" y="9246"/>
                      <a:pt x="19602" y="9333"/>
                    </a:cubicBezTo>
                    <a:lnTo>
                      <a:pt x="20618" y="9587"/>
                    </a:lnTo>
                    <a:cubicBezTo>
                      <a:pt x="20618" y="9587"/>
                      <a:pt x="20618" y="12013"/>
                      <a:pt x="20618" y="12013"/>
                    </a:cubicBezTo>
                    <a:close/>
                    <a:moveTo>
                      <a:pt x="20880" y="8641"/>
                    </a:moveTo>
                    <a:lnTo>
                      <a:pt x="19841" y="8380"/>
                    </a:lnTo>
                    <a:cubicBezTo>
                      <a:pt x="19626" y="7580"/>
                      <a:pt x="19308" y="6822"/>
                      <a:pt x="18902" y="6122"/>
                    </a:cubicBezTo>
                    <a:lnTo>
                      <a:pt x="19455" y="5200"/>
                    </a:lnTo>
                    <a:cubicBezTo>
                      <a:pt x="19625" y="4871"/>
                      <a:pt x="19736" y="4463"/>
                      <a:pt x="19455" y="4182"/>
                    </a:cubicBezTo>
                    <a:lnTo>
                      <a:pt x="17419" y="2145"/>
                    </a:lnTo>
                    <a:cubicBezTo>
                      <a:pt x="17292" y="2018"/>
                      <a:pt x="17136" y="1969"/>
                      <a:pt x="16975" y="1969"/>
                    </a:cubicBezTo>
                    <a:cubicBezTo>
                      <a:pt x="16778" y="1969"/>
                      <a:pt x="16572" y="2043"/>
                      <a:pt x="16400" y="2145"/>
                    </a:cubicBezTo>
                    <a:lnTo>
                      <a:pt x="15473" y="2702"/>
                    </a:lnTo>
                    <a:cubicBezTo>
                      <a:pt x="14775" y="2298"/>
                      <a:pt x="14020" y="1982"/>
                      <a:pt x="13222" y="1768"/>
                    </a:cubicBezTo>
                    <a:lnTo>
                      <a:pt x="12960" y="720"/>
                    </a:lnTo>
                    <a:cubicBezTo>
                      <a:pt x="12848" y="367"/>
                      <a:pt x="12638" y="0"/>
                      <a:pt x="12240" y="0"/>
                    </a:cubicBezTo>
                    <a:lnTo>
                      <a:pt x="9360" y="0"/>
                    </a:lnTo>
                    <a:cubicBezTo>
                      <a:pt x="8962" y="0"/>
                      <a:pt x="8730" y="367"/>
                      <a:pt x="8640" y="720"/>
                    </a:cubicBezTo>
                    <a:lnTo>
                      <a:pt x="8378" y="1768"/>
                    </a:lnTo>
                    <a:cubicBezTo>
                      <a:pt x="7580" y="1982"/>
                      <a:pt x="6825" y="2298"/>
                      <a:pt x="6127" y="2702"/>
                    </a:cubicBezTo>
                    <a:lnTo>
                      <a:pt x="5200" y="2145"/>
                    </a:lnTo>
                    <a:cubicBezTo>
                      <a:pt x="5028" y="2043"/>
                      <a:pt x="4822" y="1969"/>
                      <a:pt x="4625" y="1969"/>
                    </a:cubicBezTo>
                    <a:cubicBezTo>
                      <a:pt x="4464" y="1969"/>
                      <a:pt x="4308" y="2018"/>
                      <a:pt x="4181" y="2145"/>
                    </a:cubicBezTo>
                    <a:lnTo>
                      <a:pt x="2145" y="4182"/>
                    </a:lnTo>
                    <a:cubicBezTo>
                      <a:pt x="1864" y="4463"/>
                      <a:pt x="1975" y="4871"/>
                      <a:pt x="2145" y="5200"/>
                    </a:cubicBezTo>
                    <a:lnTo>
                      <a:pt x="2698" y="6122"/>
                    </a:lnTo>
                    <a:cubicBezTo>
                      <a:pt x="2292" y="6822"/>
                      <a:pt x="1973" y="7580"/>
                      <a:pt x="1759" y="8380"/>
                    </a:cubicBezTo>
                    <a:lnTo>
                      <a:pt x="720" y="8641"/>
                    </a:lnTo>
                    <a:cubicBezTo>
                      <a:pt x="367" y="8730"/>
                      <a:pt x="0" y="8963"/>
                      <a:pt x="0" y="9360"/>
                    </a:cubicBezTo>
                    <a:lnTo>
                      <a:pt x="0" y="12240"/>
                    </a:lnTo>
                    <a:cubicBezTo>
                      <a:pt x="0" y="12638"/>
                      <a:pt x="367" y="12848"/>
                      <a:pt x="720" y="12960"/>
                    </a:cubicBezTo>
                    <a:lnTo>
                      <a:pt x="1759" y="13220"/>
                    </a:lnTo>
                    <a:cubicBezTo>
                      <a:pt x="1973" y="14021"/>
                      <a:pt x="2292" y="14778"/>
                      <a:pt x="2698" y="15478"/>
                    </a:cubicBezTo>
                    <a:lnTo>
                      <a:pt x="2145" y="16400"/>
                    </a:lnTo>
                    <a:cubicBezTo>
                      <a:pt x="1959" y="16714"/>
                      <a:pt x="1864" y="17137"/>
                      <a:pt x="2145" y="17419"/>
                    </a:cubicBezTo>
                    <a:lnTo>
                      <a:pt x="4181" y="19455"/>
                    </a:lnTo>
                    <a:cubicBezTo>
                      <a:pt x="4305" y="19579"/>
                      <a:pt x="4454" y="19627"/>
                      <a:pt x="4610" y="19627"/>
                    </a:cubicBezTo>
                    <a:cubicBezTo>
                      <a:pt x="4807" y="19627"/>
                      <a:pt x="5016" y="19550"/>
                      <a:pt x="5200" y="19455"/>
                    </a:cubicBezTo>
                    <a:lnTo>
                      <a:pt x="6127" y="18899"/>
                    </a:lnTo>
                    <a:cubicBezTo>
                      <a:pt x="6825" y="19302"/>
                      <a:pt x="7580" y="19619"/>
                      <a:pt x="8378" y="19832"/>
                    </a:cubicBezTo>
                    <a:lnTo>
                      <a:pt x="8640" y="20880"/>
                    </a:lnTo>
                    <a:cubicBezTo>
                      <a:pt x="8730" y="21233"/>
                      <a:pt x="8962" y="21600"/>
                      <a:pt x="9360" y="21600"/>
                    </a:cubicBezTo>
                    <a:lnTo>
                      <a:pt x="12240" y="21600"/>
                    </a:lnTo>
                    <a:cubicBezTo>
                      <a:pt x="12638" y="21600"/>
                      <a:pt x="12848" y="21233"/>
                      <a:pt x="12960" y="20880"/>
                    </a:cubicBezTo>
                    <a:lnTo>
                      <a:pt x="13222" y="19832"/>
                    </a:lnTo>
                    <a:cubicBezTo>
                      <a:pt x="14020" y="19619"/>
                      <a:pt x="14775" y="19302"/>
                      <a:pt x="15473" y="18899"/>
                    </a:cubicBezTo>
                    <a:lnTo>
                      <a:pt x="16400" y="19455"/>
                    </a:lnTo>
                    <a:cubicBezTo>
                      <a:pt x="16584" y="19550"/>
                      <a:pt x="16793" y="19627"/>
                      <a:pt x="16990" y="19627"/>
                    </a:cubicBezTo>
                    <a:cubicBezTo>
                      <a:pt x="17146" y="19627"/>
                      <a:pt x="17294" y="19579"/>
                      <a:pt x="17419" y="19455"/>
                    </a:cubicBezTo>
                    <a:lnTo>
                      <a:pt x="19455" y="17419"/>
                    </a:lnTo>
                    <a:cubicBezTo>
                      <a:pt x="19736" y="17137"/>
                      <a:pt x="19641" y="16714"/>
                      <a:pt x="19455" y="16400"/>
                    </a:cubicBezTo>
                    <a:lnTo>
                      <a:pt x="18902" y="15478"/>
                    </a:lnTo>
                    <a:cubicBezTo>
                      <a:pt x="19308" y="14778"/>
                      <a:pt x="19626" y="14021"/>
                      <a:pt x="19841" y="13220"/>
                    </a:cubicBezTo>
                    <a:lnTo>
                      <a:pt x="20880" y="12960"/>
                    </a:lnTo>
                    <a:cubicBezTo>
                      <a:pt x="21233" y="12848"/>
                      <a:pt x="21600" y="12638"/>
                      <a:pt x="21600" y="12240"/>
                    </a:cubicBezTo>
                    <a:lnTo>
                      <a:pt x="21600" y="9360"/>
                    </a:lnTo>
                    <a:cubicBezTo>
                      <a:pt x="21600" y="8963"/>
                      <a:pt x="21233" y="8730"/>
                      <a:pt x="20880" y="8641"/>
                    </a:cubicBezTo>
                  </a:path>
                </a:pathLst>
              </a:custGeom>
              <a:solidFill>
                <a:srgbClr val="A5A5A5"/>
              </a:solidFill>
              <a:ln w="2857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28550" tIns="28550" rIns="28550" bIns="285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0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grpSp>
        <p:nvGrpSpPr>
          <p:cNvPr id="1734" name="Google Shape;1734;p6"/>
          <p:cNvGrpSpPr/>
          <p:nvPr/>
        </p:nvGrpSpPr>
        <p:grpSpPr>
          <a:xfrm>
            <a:off x="15708241" y="3644937"/>
            <a:ext cx="1219624" cy="1526458"/>
            <a:chOff x="5212079" y="2274760"/>
            <a:chExt cx="1977580" cy="2458592"/>
          </a:xfrm>
        </p:grpSpPr>
        <p:sp>
          <p:nvSpPr>
            <p:cNvPr id="1735" name="Google Shape;1735;p6"/>
            <p:cNvSpPr/>
            <p:nvPr/>
          </p:nvSpPr>
          <p:spPr>
            <a:xfrm>
              <a:off x="6453663" y="3755707"/>
              <a:ext cx="671036" cy="906875"/>
            </a:xfrm>
            <a:custGeom>
              <a:avLst/>
              <a:gdLst/>
              <a:ahLst/>
              <a:cxnLst/>
              <a:rect l="l" t="t" r="r" b="b"/>
              <a:pathLst>
                <a:path w="671036" h="906875" extrusionOk="0">
                  <a:moveTo>
                    <a:pt x="671036" y="157067"/>
                  </a:moveTo>
                  <a:lnTo>
                    <a:pt x="671036" y="578168"/>
                  </a:lnTo>
                  <a:cubicBezTo>
                    <a:pt x="671036" y="712470"/>
                    <a:pt x="445103" y="852392"/>
                    <a:pt x="335566" y="906875"/>
                  </a:cubicBezTo>
                  <a:cubicBezTo>
                    <a:pt x="226028" y="852202"/>
                    <a:pt x="0" y="712089"/>
                    <a:pt x="0" y="578168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920" y="88049"/>
                    <a:pt x="544906" y="143285"/>
                    <a:pt x="671036" y="157067"/>
                  </a:cubicBezTo>
                  <a:close/>
                  <a:moveTo>
                    <a:pt x="577120" y="463010"/>
                  </a:moveTo>
                  <a:cubicBezTo>
                    <a:pt x="577177" y="329555"/>
                    <a:pt x="469021" y="221323"/>
                    <a:pt x="335566" y="221266"/>
                  </a:cubicBezTo>
                  <a:cubicBezTo>
                    <a:pt x="202111" y="221209"/>
                    <a:pt x="93879" y="329365"/>
                    <a:pt x="93821" y="462820"/>
                  </a:cubicBezTo>
                  <a:cubicBezTo>
                    <a:pt x="93774" y="596275"/>
                    <a:pt x="201921" y="704507"/>
                    <a:pt x="335375" y="704564"/>
                  </a:cubicBezTo>
                  <a:cubicBezTo>
                    <a:pt x="335442" y="704564"/>
                    <a:pt x="335499" y="704564"/>
                    <a:pt x="335566" y="704564"/>
                  </a:cubicBezTo>
                  <a:cubicBezTo>
                    <a:pt x="468973" y="704669"/>
                    <a:pt x="577205" y="596608"/>
                    <a:pt x="577310" y="463201"/>
                  </a:cubicBezTo>
                  <a:cubicBezTo>
                    <a:pt x="577310" y="463134"/>
                    <a:pt x="577310" y="463077"/>
                    <a:pt x="577310" y="463010"/>
                  </a:cubicBezTo>
                  <a:close/>
                </a:path>
              </a:pathLst>
            </a:custGeom>
            <a:solidFill>
              <a:srgbClr val="0096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6595395" y="4024692"/>
              <a:ext cx="388048" cy="388048"/>
            </a:xfrm>
            <a:custGeom>
              <a:avLst/>
              <a:gdLst/>
              <a:ahLst/>
              <a:cxnLst/>
              <a:rect l="l" t="t" r="r" b="b"/>
              <a:pathLst>
                <a:path w="388048" h="388048" extrusionOk="0">
                  <a:moveTo>
                    <a:pt x="194024" y="0"/>
                  </a:moveTo>
                  <a:cubicBezTo>
                    <a:pt x="301180" y="0"/>
                    <a:pt x="388049" y="86868"/>
                    <a:pt x="388049" y="194024"/>
                  </a:cubicBezTo>
                  <a:cubicBezTo>
                    <a:pt x="388049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-57" y="86916"/>
                    <a:pt x="86725" y="57"/>
                    <a:pt x="193834" y="0"/>
                  </a:cubicBezTo>
                  <a:cubicBezTo>
                    <a:pt x="193900" y="0"/>
                    <a:pt x="193958" y="0"/>
                    <a:pt x="194024" y="0"/>
                  </a:cubicBezTo>
                  <a:close/>
                </a:path>
              </a:pathLst>
            </a:custGeom>
            <a:solidFill>
              <a:srgbClr val="FFDF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6389274" y="3661314"/>
              <a:ext cx="799623" cy="1072038"/>
            </a:xfrm>
            <a:custGeom>
              <a:avLst/>
              <a:gdLst/>
              <a:ahLst/>
              <a:cxnLst/>
              <a:rect l="l" t="t" r="r" b="b"/>
              <a:pathLst>
                <a:path w="799623" h="1072038" extrusionOk="0">
                  <a:moveTo>
                    <a:pt x="590645" y="146494"/>
                  </a:moveTo>
                  <a:cubicBezTo>
                    <a:pt x="656377" y="175917"/>
                    <a:pt x="727605" y="191071"/>
                    <a:pt x="799624" y="190976"/>
                  </a:cubicBezTo>
                  <a:lnTo>
                    <a:pt x="799624" y="672560"/>
                  </a:lnTo>
                  <a:cubicBezTo>
                    <a:pt x="799624" y="782955"/>
                    <a:pt x="699802" y="882777"/>
                    <a:pt x="599599" y="955072"/>
                  </a:cubicBezTo>
                  <a:cubicBezTo>
                    <a:pt x="536638" y="1000087"/>
                    <a:pt x="469678" y="1039244"/>
                    <a:pt x="399574" y="1072039"/>
                  </a:cubicBezTo>
                  <a:cubicBezTo>
                    <a:pt x="313115" y="1031595"/>
                    <a:pt x="231638" y="981246"/>
                    <a:pt x="156781" y="922020"/>
                  </a:cubicBezTo>
                  <a:cubicBezTo>
                    <a:pt x="121586" y="893912"/>
                    <a:pt x="89640" y="861965"/>
                    <a:pt x="61531" y="826770"/>
                  </a:cubicBezTo>
                  <a:lnTo>
                    <a:pt x="61531" y="826770"/>
                  </a:lnTo>
                  <a:cubicBezTo>
                    <a:pt x="38624" y="798395"/>
                    <a:pt x="21012" y="766134"/>
                    <a:pt x="9525" y="731520"/>
                  </a:cubicBezTo>
                  <a:cubicBezTo>
                    <a:pt x="3381" y="712460"/>
                    <a:pt x="172" y="692582"/>
                    <a:pt x="0" y="672560"/>
                  </a:cubicBezTo>
                  <a:lnTo>
                    <a:pt x="0" y="190976"/>
                  </a:lnTo>
                  <a:cubicBezTo>
                    <a:pt x="155191" y="191157"/>
                    <a:pt x="302095" y="120910"/>
                    <a:pt x="399383" y="0"/>
                  </a:cubicBezTo>
                  <a:lnTo>
                    <a:pt x="399383" y="0"/>
                  </a:lnTo>
                  <a:cubicBezTo>
                    <a:pt x="427139" y="34242"/>
                    <a:pt x="459143" y="64818"/>
                    <a:pt x="494633" y="90964"/>
                  </a:cubicBezTo>
                  <a:cubicBezTo>
                    <a:pt x="524485" y="112966"/>
                    <a:pt x="556688" y="131588"/>
                    <a:pt x="590645" y="146494"/>
                  </a:cubicBezTo>
                  <a:close/>
                  <a:moveTo>
                    <a:pt x="735425" y="672560"/>
                  </a:moveTo>
                  <a:lnTo>
                    <a:pt x="735425" y="251555"/>
                  </a:lnTo>
                  <a:cubicBezTo>
                    <a:pt x="609286" y="237754"/>
                    <a:pt x="491299" y="182470"/>
                    <a:pt x="399955" y="94392"/>
                  </a:cubicBezTo>
                  <a:cubicBezTo>
                    <a:pt x="308591" y="182489"/>
                    <a:pt x="190557" y="237772"/>
                    <a:pt x="64389" y="251555"/>
                  </a:cubicBezTo>
                  <a:lnTo>
                    <a:pt x="64389" y="672560"/>
                  </a:lnTo>
                  <a:cubicBezTo>
                    <a:pt x="64389" y="806482"/>
                    <a:pt x="290417" y="946594"/>
                    <a:pt x="399955" y="1001268"/>
                  </a:cubicBezTo>
                  <a:cubicBezTo>
                    <a:pt x="509683" y="946690"/>
                    <a:pt x="735425" y="806767"/>
                    <a:pt x="735425" y="672560"/>
                  </a:cubicBezTo>
                  <a:close/>
                </a:path>
              </a:pathLst>
            </a:custGeom>
            <a:solidFill>
              <a:srgbClr val="0096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6884669" y="2465260"/>
              <a:ext cx="95250" cy="1343025"/>
            </a:xfrm>
            <a:custGeom>
              <a:avLst/>
              <a:gdLst/>
              <a:ahLst/>
              <a:cxnLst/>
              <a:rect l="l" t="t" r="r" b="b"/>
              <a:pathLst>
                <a:path w="95250" h="1343025" extrusionOk="0">
                  <a:moveTo>
                    <a:pt x="95250" y="0"/>
                  </a:moveTo>
                  <a:lnTo>
                    <a:pt x="95250" y="1343025"/>
                  </a:lnTo>
                  <a:cubicBezTo>
                    <a:pt x="61560" y="1328071"/>
                    <a:pt x="29613" y="1309449"/>
                    <a:pt x="0" y="12874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6547770" y="3977068"/>
              <a:ext cx="483298" cy="483298"/>
            </a:xfrm>
            <a:custGeom>
              <a:avLst/>
              <a:gdLst/>
              <a:ahLst/>
              <a:cxnLst/>
              <a:rect l="l" t="t" r="r" b="b"/>
              <a:pathLst>
                <a:path w="483298" h="483298" extrusionOk="0">
                  <a:moveTo>
                    <a:pt x="241649" y="0"/>
                  </a:moveTo>
                  <a:cubicBezTo>
                    <a:pt x="375104" y="0"/>
                    <a:pt x="483299" y="108194"/>
                    <a:pt x="483299" y="241649"/>
                  </a:cubicBezTo>
                  <a:cubicBezTo>
                    <a:pt x="483299" y="375104"/>
                    <a:pt x="375104" y="483298"/>
                    <a:pt x="241649" y="483298"/>
                  </a:cubicBezTo>
                  <a:cubicBezTo>
                    <a:pt x="108195" y="483298"/>
                    <a:pt x="0" y="375104"/>
                    <a:pt x="0" y="241649"/>
                  </a:cubicBezTo>
                  <a:cubicBezTo>
                    <a:pt x="-57" y="108242"/>
                    <a:pt x="108052" y="57"/>
                    <a:pt x="241459" y="0"/>
                  </a:cubicBezTo>
                  <a:cubicBezTo>
                    <a:pt x="241525" y="0"/>
                    <a:pt x="241583" y="0"/>
                    <a:pt x="241649" y="0"/>
                  </a:cubicBezTo>
                  <a:close/>
                  <a:moveTo>
                    <a:pt x="435578" y="241649"/>
                  </a:moveTo>
                  <a:cubicBezTo>
                    <a:pt x="435635" y="134493"/>
                    <a:pt x="348805" y="47587"/>
                    <a:pt x="241649" y="47530"/>
                  </a:cubicBezTo>
                  <a:cubicBezTo>
                    <a:pt x="134493" y="47472"/>
                    <a:pt x="47587" y="134303"/>
                    <a:pt x="47530" y="241459"/>
                  </a:cubicBezTo>
                  <a:cubicBezTo>
                    <a:pt x="47473" y="348615"/>
                    <a:pt x="134303" y="435521"/>
                    <a:pt x="241459" y="435578"/>
                  </a:cubicBezTo>
                  <a:cubicBezTo>
                    <a:pt x="241525" y="435578"/>
                    <a:pt x="241583" y="435578"/>
                    <a:pt x="241649" y="435578"/>
                  </a:cubicBezTo>
                  <a:cubicBezTo>
                    <a:pt x="348749" y="435578"/>
                    <a:pt x="435578" y="348758"/>
                    <a:pt x="435578" y="2416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/>
              <a:ahLst/>
              <a:cxnLst/>
              <a:rect l="l" t="t" r="r" b="b"/>
              <a:pathLst>
                <a:path w="95250" h="1382267" extrusionOk="0">
                  <a:moveTo>
                    <a:pt x="95250" y="95250"/>
                  </a:moveTo>
                  <a:lnTo>
                    <a:pt x="95250" y="1382268"/>
                  </a:lnTo>
                  <a:cubicBezTo>
                    <a:pt x="59760" y="1356122"/>
                    <a:pt x="27756" y="1325546"/>
                    <a:pt x="0" y="1291304"/>
                  </a:cubicBezTo>
                  <a:lnTo>
                    <a:pt x="0" y="1291304"/>
                  </a:lnTo>
                  <a:lnTo>
                    <a:pt x="0" y="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5212079" y="2274760"/>
              <a:ext cx="1577339" cy="2118074"/>
            </a:xfrm>
            <a:custGeom>
              <a:avLst/>
              <a:gdLst/>
              <a:ahLst/>
              <a:cxnLst/>
              <a:rect l="l" t="t" r="r" b="b"/>
              <a:pathLst>
                <a:path w="1577339" h="2118074" extrusionOk="0">
                  <a:moveTo>
                    <a:pt x="1577340" y="95250"/>
                  </a:moveTo>
                  <a:lnTo>
                    <a:pt x="1577340" y="1386554"/>
                  </a:lnTo>
                  <a:lnTo>
                    <a:pt x="1577340" y="1386554"/>
                  </a:lnTo>
                  <a:cubicBezTo>
                    <a:pt x="1480052" y="1507465"/>
                    <a:pt x="1333148" y="1577712"/>
                    <a:pt x="1177957" y="1577531"/>
                  </a:cubicBezTo>
                  <a:lnTo>
                    <a:pt x="1177957" y="2059114"/>
                  </a:lnTo>
                  <a:cubicBezTo>
                    <a:pt x="1178128" y="2079136"/>
                    <a:pt x="1181338" y="2099015"/>
                    <a:pt x="1187482" y="2118074"/>
                  </a:cubicBezTo>
                  <a:lnTo>
                    <a:pt x="0" y="2118074"/>
                  </a:lnTo>
                  <a:lnTo>
                    <a:pt x="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/>
              <a:ahLst/>
              <a:cxnLst/>
              <a:rect l="l" t="t" r="r" b="b"/>
              <a:pathLst>
                <a:path w="1144047" h="95250" extrusionOk="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48702" y="0"/>
                  </a:lnTo>
                  <a:cubicBezTo>
                    <a:pt x="1076839" y="35205"/>
                    <a:pt x="1108815" y="67151"/>
                    <a:pt x="1144048" y="95250"/>
                  </a:cubicBez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5307328" y="4392739"/>
              <a:ext cx="1143857" cy="95250"/>
            </a:xfrm>
            <a:custGeom>
              <a:avLst/>
              <a:gdLst/>
              <a:ahLst/>
              <a:cxnLst/>
              <a:rect l="l" t="t" r="r" b="b"/>
              <a:pathLst>
                <a:path w="1143857" h="95250" extrusionOk="0">
                  <a:moveTo>
                    <a:pt x="1143857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91851" y="0"/>
                  </a:lnTo>
                  <a:cubicBezTo>
                    <a:pt x="1103338" y="34614"/>
                    <a:pt x="1120950" y="66875"/>
                    <a:pt x="1143857" y="95250"/>
                  </a:cubicBez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/>
              <a:ahLst/>
              <a:cxnLst/>
              <a:rect l="l" t="t" r="r" b="b"/>
              <a:pathLst>
                <a:path w="1577339" h="2117978" extrusionOk="0">
                  <a:moveTo>
                    <a:pt x="1187101" y="2117979"/>
                  </a:move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lnTo>
                    <a:pt x="1577340" y="1386554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5307328" y="4392739"/>
              <a:ext cx="1143857" cy="95250"/>
            </a:xfrm>
            <a:custGeom>
              <a:avLst/>
              <a:gdLst/>
              <a:ahLst/>
              <a:cxnLst/>
              <a:rect l="l" t="t" r="r" b="b"/>
              <a:pathLst>
                <a:path w="1143857" h="95250" extrusionOk="0">
                  <a:moveTo>
                    <a:pt x="1143857" y="95250"/>
                  </a:moveTo>
                  <a:lnTo>
                    <a:pt x="95250" y="95250"/>
                  </a:ln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/>
              <a:ahLst/>
              <a:cxnLst/>
              <a:rect l="l" t="t" r="r" b="b"/>
              <a:pathLst>
                <a:path w="95250" h="1382267" extrusionOk="0">
                  <a:moveTo>
                    <a:pt x="0" y="0"/>
                  </a:moveTo>
                  <a:lnTo>
                    <a:pt x="95250" y="0"/>
                  </a:lnTo>
                  <a:lnTo>
                    <a:pt x="95250" y="95250"/>
                  </a:lnTo>
                  <a:lnTo>
                    <a:pt x="95250" y="1382268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/>
              <a:ahLst/>
              <a:cxnLst/>
              <a:rect l="l" t="t" r="r" b="b"/>
              <a:pathLst>
                <a:path w="1144047" h="95250" extrusionOk="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6884669" y="2465260"/>
              <a:ext cx="95250" cy="1342643"/>
            </a:xfrm>
            <a:custGeom>
              <a:avLst/>
              <a:gdLst/>
              <a:ahLst/>
              <a:cxnLst/>
              <a:rect l="l" t="t" r="r" b="b"/>
              <a:pathLst>
                <a:path w="95250" h="1342643" extrusionOk="0">
                  <a:moveTo>
                    <a:pt x="0" y="0"/>
                  </a:moveTo>
                  <a:lnTo>
                    <a:pt x="95250" y="0"/>
                  </a:lnTo>
                  <a:lnTo>
                    <a:pt x="95250" y="1342549"/>
                  </a:lnTo>
                  <a:lnTo>
                    <a:pt x="95250" y="1342644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5464397" y="2868834"/>
              <a:ext cx="347948" cy="9525"/>
            </a:xfrm>
            <a:custGeom>
              <a:avLst/>
              <a:gdLst/>
              <a:ahLst/>
              <a:cxnLst/>
              <a:rect l="l" t="t" r="r" b="b"/>
              <a:pathLst>
                <a:path w="347948" h="9525" extrusionOk="0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5915977" y="2868834"/>
              <a:ext cx="621125" cy="9525"/>
            </a:xfrm>
            <a:custGeom>
              <a:avLst/>
              <a:gdLst/>
              <a:ahLst/>
              <a:cxnLst/>
              <a:rect l="l" t="t" r="r" b="b"/>
              <a:pathLst>
                <a:path w="621125" h="9525" extrusionOk="0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5464397" y="3002184"/>
              <a:ext cx="536352" cy="9525"/>
            </a:xfrm>
            <a:custGeom>
              <a:avLst/>
              <a:gdLst/>
              <a:ahLst/>
              <a:cxnLst/>
              <a:rect l="l" t="t" r="r" b="b"/>
              <a:pathLst>
                <a:path w="536352" h="9525" extrusionOk="0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6096000" y="3002184"/>
              <a:ext cx="138493" cy="9525"/>
            </a:xfrm>
            <a:custGeom>
              <a:avLst/>
              <a:gdLst/>
              <a:ahLst/>
              <a:cxnLst/>
              <a:rect l="l" t="t" r="r" b="b"/>
              <a:pathLst>
                <a:path w="138493" h="9525" extrusionOk="0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6325457" y="3002184"/>
              <a:ext cx="211645" cy="9525"/>
            </a:xfrm>
            <a:custGeom>
              <a:avLst/>
              <a:gdLst/>
              <a:ahLst/>
              <a:cxnLst/>
              <a:rect l="l" t="t" r="r" b="b"/>
              <a:pathLst>
                <a:path w="211645" h="9525" extrusionOk="0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5464397" y="3135534"/>
              <a:ext cx="138207" cy="9525"/>
            </a:xfrm>
            <a:custGeom>
              <a:avLst/>
              <a:gdLst/>
              <a:ahLst/>
              <a:cxnLst/>
              <a:rect l="l" t="t" r="r" b="b"/>
              <a:pathLst>
                <a:path w="138207" h="9525" extrusionOk="0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5703665" y="3135534"/>
              <a:ext cx="833437" cy="9525"/>
            </a:xfrm>
            <a:custGeom>
              <a:avLst/>
              <a:gdLst/>
              <a:ahLst/>
              <a:cxnLst/>
              <a:rect l="l" t="t" r="r" b="b"/>
              <a:pathLst>
                <a:path w="833437" h="9525" extrusionOk="0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5464397" y="3268884"/>
              <a:ext cx="676560" cy="9525"/>
            </a:xfrm>
            <a:custGeom>
              <a:avLst/>
              <a:gdLst/>
              <a:ahLst/>
              <a:cxnLst/>
              <a:rect l="l" t="t" r="r" b="b"/>
              <a:pathLst>
                <a:path w="676560" h="9525" extrusionOk="0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6226587" y="3268884"/>
              <a:ext cx="310515" cy="9525"/>
            </a:xfrm>
            <a:custGeom>
              <a:avLst/>
              <a:gdLst/>
              <a:ahLst/>
              <a:cxnLst/>
              <a:rect l="l" t="t" r="r" b="b"/>
              <a:pathLst>
                <a:path w="310515" h="9525" extrusionOk="0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5673184" y="2612421"/>
              <a:ext cx="655129" cy="9525"/>
            </a:xfrm>
            <a:custGeom>
              <a:avLst/>
              <a:gdLst/>
              <a:ahLst/>
              <a:cxnLst/>
              <a:rect l="l" t="t" r="r" b="b"/>
              <a:pathLst>
                <a:path w="655129" h="9525" extrusionOk="0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5464397" y="3781044"/>
              <a:ext cx="519303" cy="9525"/>
            </a:xfrm>
            <a:custGeom>
              <a:avLst/>
              <a:gdLst/>
              <a:ahLst/>
              <a:cxnLst/>
              <a:rect l="l" t="t" r="r" b="b"/>
              <a:pathLst>
                <a:path w="519303" h="9525" extrusionOk="0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5464397" y="3914394"/>
              <a:ext cx="519303" cy="9525"/>
            </a:xfrm>
            <a:custGeom>
              <a:avLst/>
              <a:gdLst/>
              <a:ahLst/>
              <a:cxnLst/>
              <a:rect l="l" t="t" r="r" b="b"/>
              <a:pathLst>
                <a:path w="519303" h="9525" extrusionOk="0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5464397" y="4047744"/>
              <a:ext cx="519303" cy="9525"/>
            </a:xfrm>
            <a:custGeom>
              <a:avLst/>
              <a:gdLst/>
              <a:ahLst/>
              <a:cxnLst/>
              <a:rect l="l" t="t" r="r" b="b"/>
              <a:pathLst>
                <a:path w="519303" h="9525" extrusionOk="0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6390036" y="3661314"/>
              <a:ext cx="799623" cy="1072038"/>
            </a:xfrm>
            <a:custGeom>
              <a:avLst/>
              <a:gdLst/>
              <a:ahLst/>
              <a:cxnLst/>
              <a:rect l="l" t="t" r="r" b="b"/>
              <a:pathLst>
                <a:path w="799623" h="1072038" extrusionOk="0">
                  <a:moveTo>
                    <a:pt x="494633" y="90964"/>
                  </a:moveTo>
                  <a:cubicBezTo>
                    <a:pt x="459143" y="64818"/>
                    <a:pt x="427139" y="34242"/>
                    <a:pt x="399383" y="0"/>
                  </a:cubicBezTo>
                  <a:lnTo>
                    <a:pt x="399383" y="0"/>
                  </a:lnTo>
                  <a:cubicBezTo>
                    <a:pt x="302095" y="120910"/>
                    <a:pt x="155191" y="191157"/>
                    <a:pt x="0" y="190976"/>
                  </a:cubicBezTo>
                  <a:lnTo>
                    <a:pt x="0" y="672560"/>
                  </a:lnTo>
                  <a:cubicBezTo>
                    <a:pt x="172" y="692582"/>
                    <a:pt x="3381" y="712460"/>
                    <a:pt x="9525" y="731520"/>
                  </a:cubicBezTo>
                  <a:cubicBezTo>
                    <a:pt x="21012" y="766134"/>
                    <a:pt x="38624" y="798395"/>
                    <a:pt x="61531" y="826770"/>
                  </a:cubicBezTo>
                  <a:lnTo>
                    <a:pt x="61531" y="826770"/>
                  </a:lnTo>
                  <a:cubicBezTo>
                    <a:pt x="89640" y="861965"/>
                    <a:pt x="121587" y="893912"/>
                    <a:pt x="156781" y="922020"/>
                  </a:cubicBezTo>
                  <a:cubicBezTo>
                    <a:pt x="231638" y="981246"/>
                    <a:pt x="313115" y="1031595"/>
                    <a:pt x="399574" y="1072039"/>
                  </a:cubicBezTo>
                  <a:cubicBezTo>
                    <a:pt x="469678" y="1039244"/>
                    <a:pt x="536638" y="1000087"/>
                    <a:pt x="599599" y="955072"/>
                  </a:cubicBezTo>
                  <a:cubicBezTo>
                    <a:pt x="699516" y="882777"/>
                    <a:pt x="799624" y="782955"/>
                    <a:pt x="799624" y="672560"/>
                  </a:cubicBezTo>
                  <a:lnTo>
                    <a:pt x="799624" y="190976"/>
                  </a:lnTo>
                  <a:cubicBezTo>
                    <a:pt x="727605" y="191071"/>
                    <a:pt x="656377" y="175917"/>
                    <a:pt x="590645" y="146494"/>
                  </a:cubicBezTo>
                  <a:cubicBezTo>
                    <a:pt x="556689" y="131588"/>
                    <a:pt x="524485" y="112966"/>
                    <a:pt x="494633" y="90964"/>
                  </a:cubicBezTo>
                  <a:close/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6453854" y="3755612"/>
              <a:ext cx="670845" cy="906875"/>
            </a:xfrm>
            <a:custGeom>
              <a:avLst/>
              <a:gdLst/>
              <a:ahLst/>
              <a:cxnLst/>
              <a:rect l="l" t="t" r="r" b="b"/>
              <a:pathLst>
                <a:path w="670845" h="906875" extrusionOk="0">
                  <a:moveTo>
                    <a:pt x="335566" y="906875"/>
                  </a:moveTo>
                  <a:cubicBezTo>
                    <a:pt x="226028" y="852202"/>
                    <a:pt x="0" y="712089"/>
                    <a:pt x="0" y="578167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853" y="88039"/>
                    <a:pt x="544773" y="143313"/>
                    <a:pt x="670846" y="157163"/>
                  </a:cubicBezTo>
                  <a:lnTo>
                    <a:pt x="670846" y="578263"/>
                  </a:lnTo>
                  <a:cubicBezTo>
                    <a:pt x="670846" y="712470"/>
                    <a:pt x="445103" y="852392"/>
                    <a:pt x="335566" y="906875"/>
                  </a:cubicBezTo>
                  <a:close/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6547674" y="3977068"/>
              <a:ext cx="483298" cy="483298"/>
            </a:xfrm>
            <a:custGeom>
              <a:avLst/>
              <a:gdLst/>
              <a:ahLst/>
              <a:cxnLst/>
              <a:rect l="l" t="t" r="r" b="b"/>
              <a:pathLst>
                <a:path w="483298" h="483298" extrusionOk="0">
                  <a:moveTo>
                    <a:pt x="483298" y="241649"/>
                  </a:moveTo>
                  <a:cubicBezTo>
                    <a:pt x="483298" y="375104"/>
                    <a:pt x="375104" y="483298"/>
                    <a:pt x="241649" y="483298"/>
                  </a:cubicBezTo>
                  <a:cubicBezTo>
                    <a:pt x="108194" y="483298"/>
                    <a:pt x="0" y="375104"/>
                    <a:pt x="0" y="241649"/>
                  </a:cubicBezTo>
                  <a:cubicBezTo>
                    <a:pt x="0" y="108194"/>
                    <a:pt x="108194" y="0"/>
                    <a:pt x="241649" y="0"/>
                  </a:cubicBezTo>
                  <a:cubicBezTo>
                    <a:pt x="241678" y="0"/>
                    <a:pt x="241716" y="0"/>
                    <a:pt x="241744" y="0"/>
                  </a:cubicBezTo>
                  <a:cubicBezTo>
                    <a:pt x="375094" y="-57"/>
                    <a:pt x="483251" y="108013"/>
                    <a:pt x="483298" y="241363"/>
                  </a:cubicBezTo>
                  <a:cubicBezTo>
                    <a:pt x="483298" y="241459"/>
                    <a:pt x="483298" y="241554"/>
                    <a:pt x="483298" y="241649"/>
                  </a:cubicBezTo>
                  <a:close/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6595300" y="4024692"/>
              <a:ext cx="388048" cy="388048"/>
            </a:xfrm>
            <a:custGeom>
              <a:avLst/>
              <a:gdLst/>
              <a:ahLst/>
              <a:cxnLst/>
              <a:rect l="l" t="t" r="r" b="b"/>
              <a:pathLst>
                <a:path w="388048" h="388048" extrusionOk="0">
                  <a:moveTo>
                    <a:pt x="388048" y="194024"/>
                  </a:moveTo>
                  <a:cubicBezTo>
                    <a:pt x="388048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0" y="86868"/>
                    <a:pt x="86868" y="0"/>
                    <a:pt x="194024" y="0"/>
                  </a:cubicBezTo>
                  <a:cubicBezTo>
                    <a:pt x="194053" y="0"/>
                    <a:pt x="194091" y="0"/>
                    <a:pt x="194119" y="0"/>
                  </a:cubicBezTo>
                  <a:cubicBezTo>
                    <a:pt x="301171" y="-57"/>
                    <a:pt x="388001" y="86687"/>
                    <a:pt x="388048" y="193739"/>
                  </a:cubicBezTo>
                  <a:cubicBezTo>
                    <a:pt x="388048" y="193834"/>
                    <a:pt x="388048" y="193929"/>
                    <a:pt x="388048" y="194024"/>
                  </a:cubicBezTo>
                  <a:close/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6708838" y="4133088"/>
              <a:ext cx="161163" cy="177449"/>
            </a:xfrm>
            <a:custGeom>
              <a:avLst/>
              <a:gdLst/>
              <a:ahLst/>
              <a:cxnLst/>
              <a:rect l="l" t="t" r="r" b="b"/>
              <a:pathLst>
                <a:path w="161163" h="177450" extrusionOk="0">
                  <a:moveTo>
                    <a:pt x="161163" y="0"/>
                  </a:moveTo>
                  <a:lnTo>
                    <a:pt x="64579" y="177451"/>
                  </a:lnTo>
                  <a:lnTo>
                    <a:pt x="0" y="58769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7" name="Google Shape;1767;p6"/>
          <p:cNvGrpSpPr/>
          <p:nvPr/>
        </p:nvGrpSpPr>
        <p:grpSpPr>
          <a:xfrm rot="10530428">
            <a:off x="15796146" y="8258093"/>
            <a:ext cx="1715372" cy="1044668"/>
            <a:chOff x="4462076" y="2525745"/>
            <a:chExt cx="3287228" cy="1816847"/>
          </a:xfrm>
        </p:grpSpPr>
        <p:sp>
          <p:nvSpPr>
            <p:cNvPr id="1768" name="Google Shape;1768;p6"/>
            <p:cNvSpPr/>
            <p:nvPr/>
          </p:nvSpPr>
          <p:spPr>
            <a:xfrm>
              <a:off x="5233220" y="2525745"/>
              <a:ext cx="2168365" cy="1152903"/>
            </a:xfrm>
            <a:custGeom>
              <a:avLst/>
              <a:gdLst/>
              <a:ahLst/>
              <a:cxnLst/>
              <a:rect l="l" t="t" r="r" b="b"/>
              <a:pathLst>
                <a:path w="2168366" h="1152905" extrusionOk="0">
                  <a:moveTo>
                    <a:pt x="2168366" y="0"/>
                  </a:moveTo>
                  <a:lnTo>
                    <a:pt x="1562195" y="819150"/>
                  </a:lnTo>
                  <a:lnTo>
                    <a:pt x="1315212" y="1152906"/>
                  </a:lnTo>
                  <a:lnTo>
                    <a:pt x="934498" y="987361"/>
                  </a:lnTo>
                  <a:lnTo>
                    <a:pt x="0" y="581025"/>
                  </a:lnTo>
                  <a:lnTo>
                    <a:pt x="2168366" y="0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6795414" y="2525745"/>
              <a:ext cx="934497" cy="1225484"/>
            </a:xfrm>
            <a:custGeom>
              <a:avLst/>
              <a:gdLst/>
              <a:ahLst/>
              <a:cxnLst/>
              <a:rect l="l" t="t" r="r" b="b"/>
              <a:pathLst>
                <a:path w="934497" h="1225486" extrusionOk="0">
                  <a:moveTo>
                    <a:pt x="606171" y="0"/>
                  </a:moveTo>
                  <a:lnTo>
                    <a:pt x="934498" y="1225486"/>
                  </a:lnTo>
                  <a:lnTo>
                    <a:pt x="0" y="819150"/>
                  </a:lnTo>
                  <a:lnTo>
                    <a:pt x="606171" y="0"/>
                  </a:lnTo>
                  <a:close/>
                </a:path>
              </a:pathLst>
            </a:custGeom>
            <a:solidFill>
              <a:srgbClr val="FFDF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5233220" y="3106770"/>
              <a:ext cx="934497" cy="1225484"/>
            </a:xfrm>
            <a:custGeom>
              <a:avLst/>
              <a:gdLst/>
              <a:ahLst/>
              <a:cxnLst/>
              <a:rect l="l" t="t" r="r" b="b"/>
              <a:pathLst>
                <a:path w="934497" h="1225486" extrusionOk="0">
                  <a:moveTo>
                    <a:pt x="934498" y="406336"/>
                  </a:moveTo>
                  <a:lnTo>
                    <a:pt x="328327" y="1225486"/>
                  </a:lnTo>
                  <a:lnTo>
                    <a:pt x="0" y="0"/>
                  </a:lnTo>
                  <a:lnTo>
                    <a:pt x="934498" y="406336"/>
                  </a:lnTo>
                  <a:close/>
                </a:path>
              </a:pathLst>
            </a:custGeom>
            <a:solidFill>
              <a:srgbClr val="FFDF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5561546" y="3344893"/>
              <a:ext cx="2168365" cy="987361"/>
            </a:xfrm>
            <a:custGeom>
              <a:avLst/>
              <a:gdLst/>
              <a:ahLst/>
              <a:cxnLst/>
              <a:rect l="l" t="t" r="r" b="b"/>
              <a:pathLst>
                <a:path w="2168366" h="987361" extrusionOk="0">
                  <a:moveTo>
                    <a:pt x="2168366" y="406336"/>
                  </a:moveTo>
                  <a:lnTo>
                    <a:pt x="0" y="987361"/>
                  </a:lnTo>
                  <a:lnTo>
                    <a:pt x="606171" y="168211"/>
                  </a:lnTo>
                  <a:lnTo>
                    <a:pt x="986885" y="333756"/>
                  </a:lnTo>
                  <a:lnTo>
                    <a:pt x="1233868" y="0"/>
                  </a:lnTo>
                  <a:lnTo>
                    <a:pt x="2168366" y="406336"/>
                  </a:lnTo>
                  <a:close/>
                </a:path>
              </a:pathLst>
            </a:custGeom>
            <a:solidFill>
              <a:srgbClr val="FFDF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6"/>
            <p:cNvSpPr/>
            <p:nvPr/>
          </p:nvSpPr>
          <p:spPr>
            <a:xfrm rot="-900295">
              <a:off x="5368433" y="2798375"/>
              <a:ext cx="2254370" cy="1274108"/>
            </a:xfrm>
            <a:custGeom>
              <a:avLst/>
              <a:gdLst/>
              <a:ahLst/>
              <a:cxnLst/>
              <a:rect l="l" t="t" r="r" b="b"/>
              <a:pathLst>
                <a:path w="2254372" h="1274110" extrusionOk="0">
                  <a:moveTo>
                    <a:pt x="1" y="1"/>
                  </a:moveTo>
                  <a:lnTo>
                    <a:pt x="2254374" y="1"/>
                  </a:lnTo>
                  <a:lnTo>
                    <a:pt x="2254374" y="1274111"/>
                  </a:lnTo>
                  <a:lnTo>
                    <a:pt x="2" y="1274111"/>
                  </a:lnTo>
                  <a:close/>
                </a:path>
              </a:pathLst>
            </a:custGeom>
            <a:noFill/>
            <a:ln w="1432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5233220" y="2525745"/>
              <a:ext cx="2168365" cy="1152903"/>
            </a:xfrm>
            <a:custGeom>
              <a:avLst/>
              <a:gdLst/>
              <a:ahLst/>
              <a:cxnLst/>
              <a:rect l="l" t="t" r="r" b="b"/>
              <a:pathLst>
                <a:path w="2168366" h="1152905" extrusionOk="0">
                  <a:moveTo>
                    <a:pt x="0" y="581025"/>
                  </a:moveTo>
                  <a:lnTo>
                    <a:pt x="934498" y="987361"/>
                  </a:lnTo>
                  <a:lnTo>
                    <a:pt x="1315212" y="1152906"/>
                  </a:lnTo>
                  <a:lnTo>
                    <a:pt x="1562195" y="819150"/>
                  </a:lnTo>
                  <a:lnTo>
                    <a:pt x="2168366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5561546" y="3513106"/>
              <a:ext cx="606171" cy="819148"/>
            </a:xfrm>
            <a:custGeom>
              <a:avLst/>
              <a:gdLst/>
              <a:ahLst/>
              <a:cxnLst/>
              <a:rect l="l" t="t" r="r" b="b"/>
              <a:pathLst>
                <a:path w="606170" h="819150" extrusionOk="0">
                  <a:moveTo>
                    <a:pt x="606171" y="0"/>
                  </a:moveTo>
                  <a:lnTo>
                    <a:pt x="0" y="81915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6795414" y="3344893"/>
              <a:ext cx="934497" cy="406336"/>
            </a:xfrm>
            <a:custGeom>
              <a:avLst/>
              <a:gdLst/>
              <a:ahLst/>
              <a:cxnLst/>
              <a:rect l="l" t="t" r="r" b="b"/>
              <a:pathLst>
                <a:path w="934497" h="406336" extrusionOk="0">
                  <a:moveTo>
                    <a:pt x="934498" y="406336"/>
                  </a:moveTo>
                  <a:lnTo>
                    <a:pt x="0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4462076" y="4008884"/>
              <a:ext cx="796289" cy="213360"/>
            </a:xfrm>
            <a:custGeom>
              <a:avLst/>
              <a:gdLst/>
              <a:ahLst/>
              <a:cxnLst/>
              <a:rect l="l" t="t" r="r" b="b"/>
              <a:pathLst>
                <a:path w="796290" h="213359" extrusionOk="0">
                  <a:moveTo>
                    <a:pt x="796290" y="0"/>
                  </a:moveTo>
                  <a:lnTo>
                    <a:pt x="0" y="21336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4622855" y="3773619"/>
              <a:ext cx="572547" cy="153447"/>
            </a:xfrm>
            <a:custGeom>
              <a:avLst/>
              <a:gdLst/>
              <a:ahLst/>
              <a:cxnLst/>
              <a:rect l="l" t="t" r="r" b="b"/>
              <a:pathLst>
                <a:path w="572547" h="153447" extrusionOk="0">
                  <a:moveTo>
                    <a:pt x="572548" y="0"/>
                  </a:moveTo>
                  <a:lnTo>
                    <a:pt x="0" y="153448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4799265" y="3538348"/>
              <a:ext cx="333089" cy="89250"/>
            </a:xfrm>
            <a:custGeom>
              <a:avLst/>
              <a:gdLst/>
              <a:ahLst/>
              <a:cxnLst/>
              <a:rect l="l" t="t" r="r" b="b"/>
              <a:pathLst>
                <a:path w="333089" h="89249" extrusionOk="0">
                  <a:moveTo>
                    <a:pt x="333089" y="0"/>
                  </a:moveTo>
                  <a:lnTo>
                    <a:pt x="0" y="89249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9" name="Google Shape;1779;p6"/>
          <p:cNvGrpSpPr/>
          <p:nvPr/>
        </p:nvGrpSpPr>
        <p:grpSpPr>
          <a:xfrm>
            <a:off x="830950" y="6350105"/>
            <a:ext cx="814449" cy="450145"/>
            <a:chOff x="4462076" y="2525745"/>
            <a:chExt cx="3287228" cy="1816847"/>
          </a:xfrm>
        </p:grpSpPr>
        <p:sp>
          <p:nvSpPr>
            <p:cNvPr id="1780" name="Google Shape;1780;p6"/>
            <p:cNvSpPr/>
            <p:nvPr/>
          </p:nvSpPr>
          <p:spPr>
            <a:xfrm>
              <a:off x="5233220" y="2525745"/>
              <a:ext cx="2168365" cy="1152903"/>
            </a:xfrm>
            <a:custGeom>
              <a:avLst/>
              <a:gdLst/>
              <a:ahLst/>
              <a:cxnLst/>
              <a:rect l="l" t="t" r="r" b="b"/>
              <a:pathLst>
                <a:path w="2168366" h="1152905" extrusionOk="0">
                  <a:moveTo>
                    <a:pt x="2168366" y="0"/>
                  </a:moveTo>
                  <a:lnTo>
                    <a:pt x="1562195" y="819150"/>
                  </a:lnTo>
                  <a:lnTo>
                    <a:pt x="1315212" y="1152906"/>
                  </a:lnTo>
                  <a:lnTo>
                    <a:pt x="934498" y="987361"/>
                  </a:lnTo>
                  <a:lnTo>
                    <a:pt x="0" y="581025"/>
                  </a:lnTo>
                  <a:lnTo>
                    <a:pt x="216836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6795414" y="2525745"/>
              <a:ext cx="934497" cy="1225484"/>
            </a:xfrm>
            <a:custGeom>
              <a:avLst/>
              <a:gdLst/>
              <a:ahLst/>
              <a:cxnLst/>
              <a:rect l="l" t="t" r="r" b="b"/>
              <a:pathLst>
                <a:path w="934497" h="1225486" extrusionOk="0">
                  <a:moveTo>
                    <a:pt x="606171" y="0"/>
                  </a:moveTo>
                  <a:lnTo>
                    <a:pt x="934498" y="1225486"/>
                  </a:lnTo>
                  <a:lnTo>
                    <a:pt x="0" y="819150"/>
                  </a:lnTo>
                  <a:lnTo>
                    <a:pt x="60617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5233220" y="3106770"/>
              <a:ext cx="934497" cy="1225484"/>
            </a:xfrm>
            <a:custGeom>
              <a:avLst/>
              <a:gdLst/>
              <a:ahLst/>
              <a:cxnLst/>
              <a:rect l="l" t="t" r="r" b="b"/>
              <a:pathLst>
                <a:path w="934497" h="1225486" extrusionOk="0">
                  <a:moveTo>
                    <a:pt x="934498" y="406336"/>
                  </a:moveTo>
                  <a:lnTo>
                    <a:pt x="328327" y="1225486"/>
                  </a:lnTo>
                  <a:lnTo>
                    <a:pt x="0" y="0"/>
                  </a:lnTo>
                  <a:lnTo>
                    <a:pt x="934498" y="40633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5561546" y="3344893"/>
              <a:ext cx="2168365" cy="987361"/>
            </a:xfrm>
            <a:custGeom>
              <a:avLst/>
              <a:gdLst/>
              <a:ahLst/>
              <a:cxnLst/>
              <a:rect l="l" t="t" r="r" b="b"/>
              <a:pathLst>
                <a:path w="2168366" h="987361" extrusionOk="0">
                  <a:moveTo>
                    <a:pt x="2168366" y="406336"/>
                  </a:moveTo>
                  <a:lnTo>
                    <a:pt x="0" y="987361"/>
                  </a:lnTo>
                  <a:lnTo>
                    <a:pt x="606171" y="168211"/>
                  </a:lnTo>
                  <a:lnTo>
                    <a:pt x="986885" y="333756"/>
                  </a:lnTo>
                  <a:lnTo>
                    <a:pt x="1233868" y="0"/>
                  </a:lnTo>
                  <a:lnTo>
                    <a:pt x="2168366" y="40633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6"/>
            <p:cNvSpPr/>
            <p:nvPr/>
          </p:nvSpPr>
          <p:spPr>
            <a:xfrm rot="-900295">
              <a:off x="5368433" y="2798375"/>
              <a:ext cx="2254370" cy="1274108"/>
            </a:xfrm>
            <a:custGeom>
              <a:avLst/>
              <a:gdLst/>
              <a:ahLst/>
              <a:cxnLst/>
              <a:rect l="l" t="t" r="r" b="b"/>
              <a:pathLst>
                <a:path w="2254372" h="1274110" extrusionOk="0">
                  <a:moveTo>
                    <a:pt x="1" y="1"/>
                  </a:moveTo>
                  <a:lnTo>
                    <a:pt x="2254374" y="1"/>
                  </a:lnTo>
                  <a:lnTo>
                    <a:pt x="2254374" y="1274111"/>
                  </a:lnTo>
                  <a:lnTo>
                    <a:pt x="2" y="1274111"/>
                  </a:lnTo>
                  <a:close/>
                </a:path>
              </a:pathLst>
            </a:custGeom>
            <a:noFill/>
            <a:ln w="143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5233220" y="2525745"/>
              <a:ext cx="2168365" cy="1152903"/>
            </a:xfrm>
            <a:custGeom>
              <a:avLst/>
              <a:gdLst/>
              <a:ahLst/>
              <a:cxnLst/>
              <a:rect l="l" t="t" r="r" b="b"/>
              <a:pathLst>
                <a:path w="2168366" h="1152905" extrusionOk="0">
                  <a:moveTo>
                    <a:pt x="0" y="581025"/>
                  </a:moveTo>
                  <a:lnTo>
                    <a:pt x="934498" y="987361"/>
                  </a:lnTo>
                  <a:lnTo>
                    <a:pt x="1315212" y="1152906"/>
                  </a:lnTo>
                  <a:lnTo>
                    <a:pt x="1562195" y="819150"/>
                  </a:lnTo>
                  <a:lnTo>
                    <a:pt x="2168366" y="0"/>
                  </a:lnTo>
                </a:path>
              </a:pathLst>
            </a:custGeom>
            <a:noFill/>
            <a:ln w="142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5561546" y="3513106"/>
              <a:ext cx="606171" cy="819148"/>
            </a:xfrm>
            <a:custGeom>
              <a:avLst/>
              <a:gdLst/>
              <a:ahLst/>
              <a:cxnLst/>
              <a:rect l="l" t="t" r="r" b="b"/>
              <a:pathLst>
                <a:path w="606170" h="819150" extrusionOk="0">
                  <a:moveTo>
                    <a:pt x="606171" y="0"/>
                  </a:moveTo>
                  <a:lnTo>
                    <a:pt x="0" y="819150"/>
                  </a:lnTo>
                </a:path>
              </a:pathLst>
            </a:custGeom>
            <a:noFill/>
            <a:ln w="142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6795414" y="3344893"/>
              <a:ext cx="934497" cy="406336"/>
            </a:xfrm>
            <a:custGeom>
              <a:avLst/>
              <a:gdLst/>
              <a:ahLst/>
              <a:cxnLst/>
              <a:rect l="l" t="t" r="r" b="b"/>
              <a:pathLst>
                <a:path w="934497" h="406336" extrusionOk="0">
                  <a:moveTo>
                    <a:pt x="934498" y="406336"/>
                  </a:moveTo>
                  <a:lnTo>
                    <a:pt x="0" y="0"/>
                  </a:lnTo>
                </a:path>
              </a:pathLst>
            </a:custGeom>
            <a:noFill/>
            <a:ln w="142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4462076" y="4008884"/>
              <a:ext cx="796289" cy="213360"/>
            </a:xfrm>
            <a:custGeom>
              <a:avLst/>
              <a:gdLst/>
              <a:ahLst/>
              <a:cxnLst/>
              <a:rect l="l" t="t" r="r" b="b"/>
              <a:pathLst>
                <a:path w="796290" h="213359" extrusionOk="0">
                  <a:moveTo>
                    <a:pt x="796290" y="0"/>
                  </a:moveTo>
                  <a:lnTo>
                    <a:pt x="0" y="213360"/>
                  </a:lnTo>
                </a:path>
              </a:pathLst>
            </a:custGeom>
            <a:noFill/>
            <a:ln w="142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4622855" y="3773619"/>
              <a:ext cx="572547" cy="153447"/>
            </a:xfrm>
            <a:custGeom>
              <a:avLst/>
              <a:gdLst/>
              <a:ahLst/>
              <a:cxnLst/>
              <a:rect l="l" t="t" r="r" b="b"/>
              <a:pathLst>
                <a:path w="572547" h="153447" extrusionOk="0">
                  <a:moveTo>
                    <a:pt x="572548" y="0"/>
                  </a:moveTo>
                  <a:lnTo>
                    <a:pt x="0" y="153448"/>
                  </a:lnTo>
                </a:path>
              </a:pathLst>
            </a:custGeom>
            <a:noFill/>
            <a:ln w="142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4799265" y="3538348"/>
              <a:ext cx="333089" cy="89250"/>
            </a:xfrm>
            <a:custGeom>
              <a:avLst/>
              <a:gdLst/>
              <a:ahLst/>
              <a:cxnLst/>
              <a:rect l="l" t="t" r="r" b="b"/>
              <a:pathLst>
                <a:path w="333089" h="89249" extrusionOk="0">
                  <a:moveTo>
                    <a:pt x="333089" y="0"/>
                  </a:moveTo>
                  <a:lnTo>
                    <a:pt x="0" y="89249"/>
                  </a:lnTo>
                </a:path>
              </a:pathLst>
            </a:custGeom>
            <a:noFill/>
            <a:ln w="1427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1" name="Google Shape;1791;p6"/>
          <p:cNvGrpSpPr/>
          <p:nvPr/>
        </p:nvGrpSpPr>
        <p:grpSpPr>
          <a:xfrm>
            <a:off x="15213978" y="1796357"/>
            <a:ext cx="1813666" cy="1301852"/>
            <a:chOff x="4577619" y="2383726"/>
            <a:chExt cx="3036760" cy="2090547"/>
          </a:xfrm>
        </p:grpSpPr>
        <p:sp>
          <p:nvSpPr>
            <p:cNvPr id="1792" name="Google Shape;1792;p6"/>
            <p:cNvSpPr/>
            <p:nvPr/>
          </p:nvSpPr>
          <p:spPr>
            <a:xfrm>
              <a:off x="6122955" y="2976657"/>
              <a:ext cx="332803" cy="403479"/>
            </a:xfrm>
            <a:custGeom>
              <a:avLst/>
              <a:gdLst/>
              <a:ahLst/>
              <a:cxnLst/>
              <a:rect l="l" t="t" r="r" b="b"/>
              <a:pathLst>
                <a:path w="332803" h="403479" extrusionOk="0">
                  <a:moveTo>
                    <a:pt x="73628" y="241554"/>
                  </a:moveTo>
                  <a:lnTo>
                    <a:pt x="73628" y="308229"/>
                  </a:lnTo>
                  <a:cubicBezTo>
                    <a:pt x="73628" y="322802"/>
                    <a:pt x="85439" y="334613"/>
                    <a:pt x="100012" y="334613"/>
                  </a:cubicBezTo>
                  <a:lnTo>
                    <a:pt x="140303" y="334613"/>
                  </a:lnTo>
                  <a:cubicBezTo>
                    <a:pt x="154876" y="334613"/>
                    <a:pt x="166687" y="322802"/>
                    <a:pt x="166687" y="308229"/>
                  </a:cubicBezTo>
                  <a:lnTo>
                    <a:pt x="166687" y="241554"/>
                  </a:lnTo>
                  <a:close/>
                  <a:moveTo>
                    <a:pt x="216503" y="403479"/>
                  </a:moveTo>
                  <a:lnTo>
                    <a:pt x="33623" y="403479"/>
                  </a:lnTo>
                  <a:lnTo>
                    <a:pt x="0" y="115253"/>
                  </a:lnTo>
                  <a:lnTo>
                    <a:pt x="21431" y="78486"/>
                  </a:lnTo>
                  <a:lnTo>
                    <a:pt x="69533" y="127254"/>
                  </a:lnTo>
                  <a:lnTo>
                    <a:pt x="162497" y="0"/>
                  </a:lnTo>
                  <a:lnTo>
                    <a:pt x="304228" y="45434"/>
                  </a:lnTo>
                  <a:cubicBezTo>
                    <a:pt x="321335" y="51111"/>
                    <a:pt x="332861" y="67132"/>
                    <a:pt x="332803" y="85154"/>
                  </a:cubicBezTo>
                  <a:lnTo>
                    <a:pt x="332803" y="4034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6697503" y="4346066"/>
              <a:ext cx="164973" cy="128206"/>
            </a:xfrm>
            <a:custGeom>
              <a:avLst/>
              <a:gdLst/>
              <a:ahLst/>
              <a:cxnLst/>
              <a:rect l="l" t="t" r="r" b="b"/>
              <a:pathLst>
                <a:path w="164973" h="128206" extrusionOk="0">
                  <a:moveTo>
                    <a:pt x="164973" y="0"/>
                  </a:moveTo>
                  <a:lnTo>
                    <a:pt x="164973" y="128206"/>
                  </a:lnTo>
                  <a:lnTo>
                    <a:pt x="28670" y="128206"/>
                  </a:lnTo>
                  <a:lnTo>
                    <a:pt x="0" y="0"/>
                  </a:lnTo>
                  <a:lnTo>
                    <a:pt x="164973" y="0"/>
                  </a:lnTo>
                  <a:close/>
                </a:path>
              </a:pathLst>
            </a:custGeom>
            <a:solidFill>
              <a:srgbClr val="FFDF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5329999" y="4346066"/>
              <a:ext cx="165068" cy="128206"/>
            </a:xfrm>
            <a:custGeom>
              <a:avLst/>
              <a:gdLst/>
              <a:ahLst/>
              <a:cxnLst/>
              <a:rect l="l" t="t" r="r" b="b"/>
              <a:pathLst>
                <a:path w="165068" h="128206" extrusionOk="0">
                  <a:moveTo>
                    <a:pt x="165068" y="0"/>
                  </a:moveTo>
                  <a:lnTo>
                    <a:pt x="136493" y="128206"/>
                  </a:lnTo>
                  <a:lnTo>
                    <a:pt x="0" y="128206"/>
                  </a:lnTo>
                  <a:lnTo>
                    <a:pt x="0" y="0"/>
                  </a:lnTo>
                  <a:lnTo>
                    <a:pt x="165068" y="0"/>
                  </a:lnTo>
                  <a:close/>
                </a:path>
              </a:pathLst>
            </a:custGeom>
            <a:solidFill>
              <a:srgbClr val="FFDF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7073359" y="2580227"/>
              <a:ext cx="316039" cy="315632"/>
            </a:xfrm>
            <a:custGeom>
              <a:avLst/>
              <a:gdLst/>
              <a:ahLst/>
              <a:cxnLst/>
              <a:rect l="l" t="t" r="r" b="b"/>
              <a:pathLst>
                <a:path w="316040" h="315632" extrusionOk="0">
                  <a:moveTo>
                    <a:pt x="316040" y="217075"/>
                  </a:moveTo>
                  <a:cubicBezTo>
                    <a:pt x="304143" y="244183"/>
                    <a:pt x="285160" y="267576"/>
                    <a:pt x="261081" y="284797"/>
                  </a:cubicBezTo>
                  <a:lnTo>
                    <a:pt x="256128" y="288226"/>
                  </a:lnTo>
                  <a:cubicBezTo>
                    <a:pt x="180090" y="338518"/>
                    <a:pt x="77677" y="317640"/>
                    <a:pt x="27385" y="241602"/>
                  </a:cubicBezTo>
                  <a:cubicBezTo>
                    <a:pt x="9573" y="214665"/>
                    <a:pt x="48" y="183080"/>
                    <a:pt x="1" y="150781"/>
                  </a:cubicBezTo>
                  <a:lnTo>
                    <a:pt x="1" y="43720"/>
                  </a:lnTo>
                  <a:cubicBezTo>
                    <a:pt x="-38" y="28946"/>
                    <a:pt x="1953" y="14240"/>
                    <a:pt x="5906" y="0"/>
                  </a:cubicBezTo>
                  <a:cubicBezTo>
                    <a:pt x="9792" y="5105"/>
                    <a:pt x="14021" y="9944"/>
                    <a:pt x="18574" y="14478"/>
                  </a:cubicBezTo>
                  <a:cubicBezTo>
                    <a:pt x="45825" y="41824"/>
                    <a:pt x="82840" y="57179"/>
                    <a:pt x="121444" y="57150"/>
                  </a:cubicBezTo>
                  <a:cubicBezTo>
                    <a:pt x="154677" y="140237"/>
                    <a:pt x="228086" y="200568"/>
                    <a:pt x="316040" y="217075"/>
                  </a:cubicBez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4577619" y="3226022"/>
              <a:ext cx="751998" cy="752379"/>
            </a:xfrm>
            <a:custGeom>
              <a:avLst/>
              <a:gdLst/>
              <a:ahLst/>
              <a:cxnLst/>
              <a:rect l="l" t="t" r="r" b="b"/>
              <a:pathLst>
                <a:path w="751998" h="752379" extrusionOk="0">
                  <a:moveTo>
                    <a:pt x="0" y="468916"/>
                  </a:moveTo>
                  <a:lnTo>
                    <a:pt x="0" y="164116"/>
                  </a:lnTo>
                  <a:cubicBezTo>
                    <a:pt x="0" y="73476"/>
                    <a:pt x="73477" y="0"/>
                    <a:pt x="164116" y="0"/>
                  </a:cubicBezTo>
                  <a:lnTo>
                    <a:pt x="164116" y="441103"/>
                  </a:lnTo>
                  <a:cubicBezTo>
                    <a:pt x="164011" y="522275"/>
                    <a:pt x="229724" y="588159"/>
                    <a:pt x="310896" y="588264"/>
                  </a:cubicBezTo>
                  <a:cubicBezTo>
                    <a:pt x="311020" y="588264"/>
                    <a:pt x="311153" y="588264"/>
                    <a:pt x="311277" y="588264"/>
                  </a:cubicBezTo>
                  <a:lnTo>
                    <a:pt x="751999" y="588264"/>
                  </a:lnTo>
                  <a:lnTo>
                    <a:pt x="751999" y="752380"/>
                  </a:lnTo>
                  <a:lnTo>
                    <a:pt x="283178" y="752380"/>
                  </a:lnTo>
                  <a:cubicBezTo>
                    <a:pt x="126787" y="752380"/>
                    <a:pt x="0" y="625592"/>
                    <a:pt x="0" y="469202"/>
                  </a:cubicBezTo>
                  <a:cubicBezTo>
                    <a:pt x="0" y="469106"/>
                    <a:pt x="0" y="469011"/>
                    <a:pt x="0" y="468916"/>
                  </a:cubicBezTo>
                  <a:close/>
                </a:path>
              </a:pathLst>
            </a:custGeom>
            <a:solidFill>
              <a:srgbClr val="FFDF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6048660" y="3006470"/>
              <a:ext cx="95535" cy="85439"/>
            </a:xfrm>
            <a:custGeom>
              <a:avLst/>
              <a:gdLst/>
              <a:ahLst/>
              <a:cxnLst/>
              <a:rect l="l" t="t" r="r" b="b"/>
              <a:pathLst>
                <a:path w="95535" h="85439" extrusionOk="0">
                  <a:moveTo>
                    <a:pt x="47530" y="0"/>
                  </a:moveTo>
                  <a:lnTo>
                    <a:pt x="95536" y="48673"/>
                  </a:lnTo>
                  <a:lnTo>
                    <a:pt x="74104" y="85439"/>
                  </a:lnTo>
                  <a:lnTo>
                    <a:pt x="21526" y="85439"/>
                  </a:lnTo>
                  <a:lnTo>
                    <a:pt x="0" y="48673"/>
                  </a:lnTo>
                  <a:lnTo>
                    <a:pt x="47530" y="0"/>
                  </a:lnTo>
                  <a:close/>
                </a:path>
              </a:pathLst>
            </a:custGeom>
            <a:solidFill>
              <a:srgbClr val="0096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6096190" y="2946844"/>
              <a:ext cx="189071" cy="157067"/>
            </a:xfrm>
            <a:custGeom>
              <a:avLst/>
              <a:gdLst/>
              <a:ahLst/>
              <a:cxnLst/>
              <a:rect l="l" t="t" r="r" b="b"/>
              <a:pathLst>
                <a:path w="189071" h="157067" extrusionOk="0">
                  <a:moveTo>
                    <a:pt x="96107" y="157067"/>
                  </a:moveTo>
                  <a:lnTo>
                    <a:pt x="48006" y="108299"/>
                  </a:lnTo>
                  <a:lnTo>
                    <a:pt x="0" y="59626"/>
                  </a:lnTo>
                  <a:lnTo>
                    <a:pt x="96107" y="0"/>
                  </a:lnTo>
                  <a:lnTo>
                    <a:pt x="189071" y="29813"/>
                  </a:lnTo>
                  <a:lnTo>
                    <a:pt x="96107" y="1570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5907500" y="2384107"/>
              <a:ext cx="378047" cy="319944"/>
            </a:xfrm>
            <a:custGeom>
              <a:avLst/>
              <a:gdLst/>
              <a:ahLst/>
              <a:cxnLst/>
              <a:rect l="l" t="t" r="r" b="b"/>
              <a:pathLst>
                <a:path w="378047" h="319944" extrusionOk="0">
                  <a:moveTo>
                    <a:pt x="353759" y="253079"/>
                  </a:moveTo>
                  <a:lnTo>
                    <a:pt x="277559" y="163830"/>
                  </a:lnTo>
                  <a:cubicBezTo>
                    <a:pt x="203206" y="217018"/>
                    <a:pt x="115271" y="247964"/>
                    <a:pt x="24003" y="253079"/>
                  </a:cubicBezTo>
                  <a:lnTo>
                    <a:pt x="24003" y="319754"/>
                  </a:lnTo>
                  <a:cubicBezTo>
                    <a:pt x="10801" y="319811"/>
                    <a:pt x="57" y="309143"/>
                    <a:pt x="0" y="295942"/>
                  </a:cubicBezTo>
                  <a:cubicBezTo>
                    <a:pt x="0" y="295875"/>
                    <a:pt x="0" y="295818"/>
                    <a:pt x="0" y="295751"/>
                  </a:cubicBezTo>
                  <a:lnTo>
                    <a:pt x="0" y="159067"/>
                  </a:lnTo>
                  <a:cubicBezTo>
                    <a:pt x="257" y="71323"/>
                    <a:pt x="71323" y="257"/>
                    <a:pt x="159067" y="0"/>
                  </a:cubicBezTo>
                  <a:lnTo>
                    <a:pt x="218980" y="0"/>
                  </a:lnTo>
                  <a:cubicBezTo>
                    <a:pt x="306724" y="257"/>
                    <a:pt x="377790" y="71323"/>
                    <a:pt x="378047" y="159067"/>
                  </a:cubicBezTo>
                  <a:lnTo>
                    <a:pt x="378047" y="295942"/>
                  </a:lnTo>
                  <a:cubicBezTo>
                    <a:pt x="378047" y="309200"/>
                    <a:pt x="367303" y="319945"/>
                    <a:pt x="354044" y="319945"/>
                  </a:cubicBezTo>
                  <a:close/>
                </a:path>
              </a:pathLst>
            </a:custGeom>
            <a:solidFill>
              <a:srgbClr val="FFDF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4744783" y="3544442"/>
              <a:ext cx="585216" cy="433958"/>
            </a:xfrm>
            <a:custGeom>
              <a:avLst/>
              <a:gdLst/>
              <a:ahLst/>
              <a:cxnLst/>
              <a:rect l="l" t="t" r="r" b="b"/>
              <a:pathLst>
                <a:path w="585216" h="433958" extrusionOk="0">
                  <a:moveTo>
                    <a:pt x="584835" y="433673"/>
                  </a:moveTo>
                  <a:lnTo>
                    <a:pt x="584835" y="269558"/>
                  </a:lnTo>
                  <a:lnTo>
                    <a:pt x="144113" y="269558"/>
                  </a:lnTo>
                  <a:cubicBezTo>
                    <a:pt x="74390" y="269577"/>
                    <a:pt x="14221" y="220666"/>
                    <a:pt x="0" y="152400"/>
                  </a:cubicBezTo>
                  <a:cubicBezTo>
                    <a:pt x="157163" y="176660"/>
                    <a:pt x="315858" y="119224"/>
                    <a:pt x="421100" y="0"/>
                  </a:cubicBezTo>
                  <a:lnTo>
                    <a:pt x="585216" y="0"/>
                  </a:lnTo>
                  <a:lnTo>
                    <a:pt x="585216" y="433959"/>
                  </a:lnTo>
                  <a:close/>
                </a:path>
              </a:pathLst>
            </a:custGeom>
            <a:solidFill>
              <a:srgbClr val="0096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6862476" y="3544157"/>
              <a:ext cx="584834" cy="269843"/>
            </a:xfrm>
            <a:custGeom>
              <a:avLst/>
              <a:gdLst/>
              <a:ahLst/>
              <a:cxnLst/>
              <a:rect l="l" t="t" r="r" b="b"/>
              <a:pathLst>
                <a:path w="584834" h="269843" extrusionOk="0">
                  <a:moveTo>
                    <a:pt x="584835" y="152686"/>
                  </a:moveTo>
                  <a:cubicBezTo>
                    <a:pt x="570586" y="220932"/>
                    <a:pt x="510435" y="269824"/>
                    <a:pt x="440722" y="269843"/>
                  </a:cubicBezTo>
                  <a:lnTo>
                    <a:pt x="0" y="269843"/>
                  </a:lnTo>
                  <a:lnTo>
                    <a:pt x="0" y="0"/>
                  </a:lnTo>
                  <a:lnTo>
                    <a:pt x="163735" y="0"/>
                  </a:lnTo>
                  <a:cubicBezTo>
                    <a:pt x="209807" y="52159"/>
                    <a:pt x="266910" y="93412"/>
                    <a:pt x="330898" y="120777"/>
                  </a:cubicBezTo>
                  <a:cubicBezTo>
                    <a:pt x="411023" y="154467"/>
                    <a:pt x="498862" y="165506"/>
                    <a:pt x="584835" y="152686"/>
                  </a:cubicBezTo>
                  <a:close/>
                </a:path>
              </a:pathLst>
            </a:custGeom>
            <a:solidFill>
              <a:srgbClr val="0096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7203757" y="3978116"/>
              <a:ext cx="172307" cy="496157"/>
            </a:xfrm>
            <a:custGeom>
              <a:avLst/>
              <a:gdLst/>
              <a:ahLst/>
              <a:cxnLst/>
              <a:rect l="l" t="t" r="r" b="b"/>
              <a:pathLst>
                <a:path w="172307" h="496157" extrusionOk="0">
                  <a:moveTo>
                    <a:pt x="105633" y="0"/>
                  </a:moveTo>
                  <a:lnTo>
                    <a:pt x="172308" y="496157"/>
                  </a:lnTo>
                  <a:lnTo>
                    <a:pt x="66675" y="496157"/>
                  </a:lnTo>
                  <a:lnTo>
                    <a:pt x="0" y="0"/>
                  </a:lnTo>
                  <a:lnTo>
                    <a:pt x="105633" y="0"/>
                  </a:lnTo>
                  <a:close/>
                </a:path>
              </a:pathLst>
            </a:custGeom>
            <a:solidFill>
              <a:srgbClr val="FFDF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5285422" y="2490216"/>
              <a:ext cx="526065" cy="437007"/>
            </a:xfrm>
            <a:custGeom>
              <a:avLst/>
              <a:gdLst/>
              <a:ahLst/>
              <a:cxnLst/>
              <a:rect l="l" t="t" r="r" b="b"/>
              <a:pathLst>
                <a:path w="526065" h="437007" extrusionOk="0">
                  <a:moveTo>
                    <a:pt x="0" y="204788"/>
                  </a:moveTo>
                  <a:cubicBezTo>
                    <a:pt x="0" y="91726"/>
                    <a:pt x="117824" y="0"/>
                    <a:pt x="263081" y="0"/>
                  </a:cubicBezTo>
                  <a:cubicBezTo>
                    <a:pt x="408337" y="0"/>
                    <a:pt x="526066" y="91726"/>
                    <a:pt x="526066" y="204788"/>
                  </a:cubicBezTo>
                  <a:cubicBezTo>
                    <a:pt x="526066" y="317849"/>
                    <a:pt x="408337" y="409480"/>
                    <a:pt x="263081" y="409480"/>
                  </a:cubicBezTo>
                  <a:cubicBezTo>
                    <a:pt x="222971" y="409613"/>
                    <a:pt x="183185" y="402317"/>
                    <a:pt x="145733" y="387953"/>
                  </a:cubicBezTo>
                  <a:lnTo>
                    <a:pt x="63627" y="437007"/>
                  </a:lnTo>
                  <a:lnTo>
                    <a:pt x="69533" y="343281"/>
                  </a:lnTo>
                  <a:cubicBezTo>
                    <a:pt x="26384" y="306896"/>
                    <a:pt x="0" y="258223"/>
                    <a:pt x="0" y="204788"/>
                  </a:cubicBezTo>
                  <a:close/>
                  <a:moveTo>
                    <a:pt x="195453" y="203930"/>
                  </a:moveTo>
                  <a:cubicBezTo>
                    <a:pt x="195453" y="201301"/>
                    <a:pt x="193319" y="199168"/>
                    <a:pt x="190691" y="199168"/>
                  </a:cubicBezTo>
                  <a:cubicBezTo>
                    <a:pt x="188062" y="199168"/>
                    <a:pt x="185928" y="201301"/>
                    <a:pt x="185928" y="203930"/>
                  </a:cubicBezTo>
                  <a:cubicBezTo>
                    <a:pt x="185928" y="206559"/>
                    <a:pt x="188062" y="208693"/>
                    <a:pt x="190691" y="208693"/>
                  </a:cubicBezTo>
                  <a:cubicBezTo>
                    <a:pt x="193319" y="208693"/>
                    <a:pt x="195453" y="206559"/>
                    <a:pt x="195453" y="203930"/>
                  </a:cubicBezTo>
                  <a:close/>
                  <a:moveTo>
                    <a:pt x="340233" y="203930"/>
                  </a:moveTo>
                  <a:cubicBezTo>
                    <a:pt x="340233" y="201301"/>
                    <a:pt x="338099" y="199168"/>
                    <a:pt x="335471" y="199168"/>
                  </a:cubicBezTo>
                  <a:cubicBezTo>
                    <a:pt x="332842" y="199168"/>
                    <a:pt x="330708" y="201301"/>
                    <a:pt x="330708" y="203930"/>
                  </a:cubicBezTo>
                  <a:cubicBezTo>
                    <a:pt x="330708" y="206559"/>
                    <a:pt x="332842" y="208693"/>
                    <a:pt x="335471" y="208693"/>
                  </a:cubicBezTo>
                  <a:cubicBezTo>
                    <a:pt x="338099" y="208693"/>
                    <a:pt x="340233" y="206559"/>
                    <a:pt x="340233" y="203930"/>
                  </a:cubicBezTo>
                  <a:close/>
                  <a:moveTo>
                    <a:pt x="267843" y="203930"/>
                  </a:moveTo>
                  <a:cubicBezTo>
                    <a:pt x="267843" y="201301"/>
                    <a:pt x="265710" y="199168"/>
                    <a:pt x="263081" y="199168"/>
                  </a:cubicBezTo>
                  <a:cubicBezTo>
                    <a:pt x="260452" y="199168"/>
                    <a:pt x="258318" y="201301"/>
                    <a:pt x="258318" y="203930"/>
                  </a:cubicBezTo>
                  <a:cubicBezTo>
                    <a:pt x="258318" y="206559"/>
                    <a:pt x="260452" y="208693"/>
                    <a:pt x="263081" y="208693"/>
                  </a:cubicBezTo>
                  <a:cubicBezTo>
                    <a:pt x="265633" y="208588"/>
                    <a:pt x="267653" y="206492"/>
                    <a:pt x="267653" y="2039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6862476" y="3226022"/>
              <a:ext cx="751903" cy="752093"/>
            </a:xfrm>
            <a:custGeom>
              <a:avLst/>
              <a:gdLst/>
              <a:ahLst/>
              <a:cxnLst/>
              <a:rect l="l" t="t" r="r" b="b"/>
              <a:pathLst>
                <a:path w="751903" h="752093" extrusionOk="0">
                  <a:moveTo>
                    <a:pt x="751904" y="164116"/>
                  </a:moveTo>
                  <a:lnTo>
                    <a:pt x="751904" y="468916"/>
                  </a:lnTo>
                  <a:cubicBezTo>
                    <a:pt x="751904" y="625278"/>
                    <a:pt x="625183" y="752046"/>
                    <a:pt x="468821" y="752094"/>
                  </a:cubicBezTo>
                  <a:lnTo>
                    <a:pt x="0" y="752094"/>
                  </a:lnTo>
                  <a:lnTo>
                    <a:pt x="0" y="587978"/>
                  </a:lnTo>
                  <a:lnTo>
                    <a:pt x="440722" y="587978"/>
                  </a:lnTo>
                  <a:cubicBezTo>
                    <a:pt x="521894" y="588083"/>
                    <a:pt x="587778" y="522370"/>
                    <a:pt x="587883" y="441198"/>
                  </a:cubicBezTo>
                  <a:cubicBezTo>
                    <a:pt x="587883" y="441169"/>
                    <a:pt x="587883" y="441131"/>
                    <a:pt x="587883" y="441103"/>
                  </a:cubicBezTo>
                  <a:lnTo>
                    <a:pt x="587883" y="0"/>
                  </a:lnTo>
                  <a:cubicBezTo>
                    <a:pt x="678485" y="57"/>
                    <a:pt x="751904" y="73514"/>
                    <a:pt x="751904" y="164116"/>
                  </a:cubicBezTo>
                  <a:close/>
                </a:path>
              </a:pathLst>
            </a:custGeom>
            <a:solidFill>
              <a:srgbClr val="FFDF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4764595" y="2383726"/>
              <a:ext cx="378142" cy="413575"/>
            </a:xfrm>
            <a:custGeom>
              <a:avLst/>
              <a:gdLst/>
              <a:ahLst/>
              <a:cxnLst/>
              <a:rect l="l" t="t" r="r" b="b"/>
              <a:pathLst>
                <a:path w="378142" h="413575" extrusionOk="0">
                  <a:moveTo>
                    <a:pt x="218694" y="0"/>
                  </a:moveTo>
                  <a:cubicBezTo>
                    <a:pt x="306753" y="0"/>
                    <a:pt x="378142" y="71390"/>
                    <a:pt x="378142" y="159449"/>
                  </a:cubicBezTo>
                  <a:lnTo>
                    <a:pt x="378142" y="222409"/>
                  </a:lnTo>
                  <a:cubicBezTo>
                    <a:pt x="378142" y="235668"/>
                    <a:pt x="367398" y="246412"/>
                    <a:pt x="354139" y="246412"/>
                  </a:cubicBezTo>
                  <a:lnTo>
                    <a:pt x="232600" y="246412"/>
                  </a:lnTo>
                  <a:cubicBezTo>
                    <a:pt x="232600" y="246412"/>
                    <a:pt x="200025" y="383762"/>
                    <a:pt x="38100" y="413575"/>
                  </a:cubicBezTo>
                  <a:lnTo>
                    <a:pt x="38100" y="413575"/>
                  </a:lnTo>
                  <a:cubicBezTo>
                    <a:pt x="17059" y="413575"/>
                    <a:pt x="0" y="396516"/>
                    <a:pt x="0" y="375475"/>
                  </a:cubicBezTo>
                  <a:lnTo>
                    <a:pt x="0" y="159449"/>
                  </a:lnTo>
                  <a:cubicBezTo>
                    <a:pt x="0" y="71390"/>
                    <a:pt x="71390" y="0"/>
                    <a:pt x="159448" y="0"/>
                  </a:cubicBezTo>
                  <a:cubicBezTo>
                    <a:pt x="159572" y="0"/>
                    <a:pt x="159706" y="0"/>
                    <a:pt x="159829" y="0"/>
                  </a:cubicBezTo>
                  <a:close/>
                </a:path>
              </a:pathLst>
            </a:custGeom>
            <a:solidFill>
              <a:srgbClr val="FFDF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7142130" y="2865024"/>
              <a:ext cx="192119" cy="105929"/>
            </a:xfrm>
            <a:custGeom>
              <a:avLst/>
              <a:gdLst/>
              <a:ahLst/>
              <a:cxnLst/>
              <a:rect l="l" t="t" r="r" b="b"/>
              <a:pathLst>
                <a:path w="192119" h="105929" extrusionOk="0">
                  <a:moveTo>
                    <a:pt x="192119" y="79439"/>
                  </a:moveTo>
                  <a:lnTo>
                    <a:pt x="192119" y="81820"/>
                  </a:lnTo>
                  <a:cubicBezTo>
                    <a:pt x="161763" y="97993"/>
                    <a:pt x="127835" y="106280"/>
                    <a:pt x="93441" y="105918"/>
                  </a:cubicBezTo>
                  <a:cubicBezTo>
                    <a:pt x="89440" y="105918"/>
                    <a:pt x="85439" y="105918"/>
                    <a:pt x="81629" y="105347"/>
                  </a:cubicBezTo>
                  <a:cubicBezTo>
                    <a:pt x="53064" y="103365"/>
                    <a:pt x="25241" y="95355"/>
                    <a:pt x="0" y="81820"/>
                  </a:cubicBezTo>
                  <a:lnTo>
                    <a:pt x="0" y="0"/>
                  </a:lnTo>
                  <a:cubicBezTo>
                    <a:pt x="55559" y="40100"/>
                    <a:pt x="130178" y="41472"/>
                    <a:pt x="187166" y="3429"/>
                  </a:cubicBezTo>
                  <a:lnTo>
                    <a:pt x="192119" y="0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7026211" y="2944081"/>
              <a:ext cx="197739" cy="292036"/>
            </a:xfrm>
            <a:custGeom>
              <a:avLst/>
              <a:gdLst/>
              <a:ahLst/>
              <a:cxnLst/>
              <a:rect l="l" t="t" r="r" b="b"/>
              <a:pathLst>
                <a:path w="197739" h="292036" extrusionOk="0">
                  <a:moveTo>
                    <a:pt x="116110" y="2762"/>
                  </a:moveTo>
                  <a:cubicBezTo>
                    <a:pt x="141351" y="16297"/>
                    <a:pt x="169173" y="24308"/>
                    <a:pt x="197739" y="26289"/>
                  </a:cubicBezTo>
                  <a:lnTo>
                    <a:pt x="196024" y="49911"/>
                  </a:lnTo>
                  <a:cubicBezTo>
                    <a:pt x="193491" y="49768"/>
                    <a:pt x="190938" y="49768"/>
                    <a:pt x="188405" y="49911"/>
                  </a:cubicBezTo>
                  <a:cubicBezTo>
                    <a:pt x="160211" y="49921"/>
                    <a:pt x="134607" y="66370"/>
                    <a:pt x="122872" y="92012"/>
                  </a:cubicBezTo>
                  <a:lnTo>
                    <a:pt x="31623" y="292037"/>
                  </a:lnTo>
                  <a:lnTo>
                    <a:pt x="0" y="292037"/>
                  </a:lnTo>
                  <a:lnTo>
                    <a:pt x="0" y="208693"/>
                  </a:lnTo>
                  <a:cubicBezTo>
                    <a:pt x="-19" y="146237"/>
                    <a:pt x="25517" y="86487"/>
                    <a:pt x="70675" y="43339"/>
                  </a:cubicBezTo>
                  <a:lnTo>
                    <a:pt x="116110" y="0"/>
                  </a:lnTo>
                  <a:close/>
                </a:path>
              </a:pathLst>
            </a:custGeom>
            <a:solidFill>
              <a:srgbClr val="0096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4905410" y="2993981"/>
              <a:ext cx="514314" cy="386631"/>
            </a:xfrm>
            <a:custGeom>
              <a:avLst/>
              <a:gdLst/>
              <a:ahLst/>
              <a:cxnLst/>
              <a:rect l="l" t="t" r="r" b="b"/>
              <a:pathLst>
                <a:path w="514314" h="386631" extrusionOk="0">
                  <a:moveTo>
                    <a:pt x="260473" y="386155"/>
                  </a:moveTo>
                  <a:lnTo>
                    <a:pt x="178749" y="386155"/>
                  </a:lnTo>
                  <a:cubicBezTo>
                    <a:pt x="152926" y="386146"/>
                    <a:pt x="129476" y="371068"/>
                    <a:pt x="118741" y="347579"/>
                  </a:cubicBezTo>
                  <a:lnTo>
                    <a:pt x="6537" y="101644"/>
                  </a:lnTo>
                  <a:cubicBezTo>
                    <a:pt x="-9999" y="65477"/>
                    <a:pt x="5918" y="22748"/>
                    <a:pt x="42094" y="6213"/>
                  </a:cubicBezTo>
                  <a:cubicBezTo>
                    <a:pt x="49133" y="2993"/>
                    <a:pt x="56648" y="936"/>
                    <a:pt x="64353" y="107"/>
                  </a:cubicBezTo>
                  <a:cubicBezTo>
                    <a:pt x="66925" y="-36"/>
                    <a:pt x="69497" y="-36"/>
                    <a:pt x="72069" y="107"/>
                  </a:cubicBezTo>
                  <a:cubicBezTo>
                    <a:pt x="100263" y="117"/>
                    <a:pt x="125866" y="16566"/>
                    <a:pt x="137601" y="42208"/>
                  </a:cubicBezTo>
                  <a:lnTo>
                    <a:pt x="228850" y="242233"/>
                  </a:lnTo>
                  <a:lnTo>
                    <a:pt x="514314" y="242233"/>
                  </a:lnTo>
                  <a:lnTo>
                    <a:pt x="514314" y="386632"/>
                  </a:lnTo>
                  <a:lnTo>
                    <a:pt x="260473" y="386632"/>
                  </a:lnTo>
                  <a:close/>
                </a:path>
              </a:pathLst>
            </a:custGeom>
            <a:solidFill>
              <a:srgbClr val="0096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5736431" y="2976657"/>
              <a:ext cx="333755" cy="403479"/>
            </a:xfrm>
            <a:custGeom>
              <a:avLst/>
              <a:gdLst/>
              <a:ahLst/>
              <a:cxnLst/>
              <a:rect l="l" t="t" r="r" b="b"/>
              <a:pathLst>
                <a:path w="333755" h="403479" extrusionOk="0">
                  <a:moveTo>
                    <a:pt x="333756" y="115253"/>
                  </a:moveTo>
                  <a:lnTo>
                    <a:pt x="301180" y="403479"/>
                  </a:lnTo>
                  <a:lnTo>
                    <a:pt x="0" y="403479"/>
                  </a:lnTo>
                  <a:lnTo>
                    <a:pt x="0" y="85154"/>
                  </a:lnTo>
                  <a:cubicBezTo>
                    <a:pt x="10" y="67008"/>
                    <a:pt x="11763" y="50949"/>
                    <a:pt x="29051" y="45434"/>
                  </a:cubicBezTo>
                  <a:lnTo>
                    <a:pt x="170783" y="0"/>
                  </a:lnTo>
                  <a:lnTo>
                    <a:pt x="264319" y="127254"/>
                  </a:lnTo>
                  <a:lnTo>
                    <a:pt x="311944" y="784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7026211" y="2944463"/>
              <a:ext cx="424148" cy="757855"/>
            </a:xfrm>
            <a:custGeom>
              <a:avLst/>
              <a:gdLst/>
              <a:ahLst/>
              <a:cxnLst/>
              <a:rect l="l" t="t" r="r" b="b"/>
              <a:pathLst>
                <a:path w="424148" h="757855" extrusionOk="0">
                  <a:moveTo>
                    <a:pt x="253937" y="151162"/>
                  </a:moveTo>
                  <a:cubicBezTo>
                    <a:pt x="270462" y="114986"/>
                    <a:pt x="254537" y="72266"/>
                    <a:pt x="218370" y="55740"/>
                  </a:cubicBezTo>
                  <a:cubicBezTo>
                    <a:pt x="211303" y="52511"/>
                    <a:pt x="203749" y="50444"/>
                    <a:pt x="196024" y="49625"/>
                  </a:cubicBezTo>
                  <a:lnTo>
                    <a:pt x="197739" y="26003"/>
                  </a:lnTo>
                  <a:cubicBezTo>
                    <a:pt x="201549" y="26003"/>
                    <a:pt x="205549" y="26479"/>
                    <a:pt x="209550" y="26575"/>
                  </a:cubicBezTo>
                  <a:cubicBezTo>
                    <a:pt x="243888" y="26879"/>
                    <a:pt x="277749" y="18564"/>
                    <a:pt x="308038" y="2381"/>
                  </a:cubicBezTo>
                  <a:lnTo>
                    <a:pt x="308038" y="0"/>
                  </a:lnTo>
                  <a:lnTo>
                    <a:pt x="353187" y="43148"/>
                  </a:lnTo>
                  <a:cubicBezTo>
                    <a:pt x="398402" y="86201"/>
                    <a:pt x="424043" y="145875"/>
                    <a:pt x="424148" y="208312"/>
                  </a:cubicBezTo>
                  <a:lnTo>
                    <a:pt x="424148" y="722662"/>
                  </a:lnTo>
                  <a:cubicBezTo>
                    <a:pt x="424158" y="732739"/>
                    <a:pt x="423129" y="742798"/>
                    <a:pt x="421100" y="752665"/>
                  </a:cubicBezTo>
                  <a:cubicBezTo>
                    <a:pt x="335128" y="765486"/>
                    <a:pt x="247288" y="754447"/>
                    <a:pt x="167164" y="720757"/>
                  </a:cubicBezTo>
                  <a:cubicBezTo>
                    <a:pt x="103175" y="693391"/>
                    <a:pt x="46072" y="652139"/>
                    <a:pt x="0" y="599980"/>
                  </a:cubicBezTo>
                  <a:lnTo>
                    <a:pt x="0" y="435673"/>
                  </a:lnTo>
                  <a:lnTo>
                    <a:pt x="81629" y="435673"/>
                  </a:lnTo>
                  <a:cubicBezTo>
                    <a:pt x="107470" y="435712"/>
                    <a:pt x="130940" y="420624"/>
                    <a:pt x="141637" y="397097"/>
                  </a:cubicBezTo>
                  <a:close/>
                </a:path>
              </a:pathLst>
            </a:custGeom>
            <a:solidFill>
              <a:srgbClr val="0096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4968049" y="2943891"/>
              <a:ext cx="197834" cy="291655"/>
            </a:xfrm>
            <a:custGeom>
              <a:avLst/>
              <a:gdLst/>
              <a:ahLst/>
              <a:cxnLst/>
              <a:rect l="l" t="t" r="r" b="b"/>
              <a:pathLst>
                <a:path w="197834" h="291655" extrusionOk="0">
                  <a:moveTo>
                    <a:pt x="74962" y="91821"/>
                  </a:moveTo>
                  <a:cubicBezTo>
                    <a:pt x="63227" y="66180"/>
                    <a:pt x="37624" y="49730"/>
                    <a:pt x="9430" y="49720"/>
                  </a:cubicBezTo>
                  <a:cubicBezTo>
                    <a:pt x="6858" y="49577"/>
                    <a:pt x="4286" y="49577"/>
                    <a:pt x="1714" y="49720"/>
                  </a:cubicBezTo>
                  <a:lnTo>
                    <a:pt x="0" y="26098"/>
                  </a:lnTo>
                  <a:cubicBezTo>
                    <a:pt x="28594" y="24117"/>
                    <a:pt x="56455" y="16097"/>
                    <a:pt x="81725" y="2572"/>
                  </a:cubicBezTo>
                  <a:lnTo>
                    <a:pt x="81725" y="0"/>
                  </a:lnTo>
                  <a:lnTo>
                    <a:pt x="127063" y="43339"/>
                  </a:lnTo>
                  <a:cubicBezTo>
                    <a:pt x="172307" y="86516"/>
                    <a:pt x="197882" y="146342"/>
                    <a:pt x="197834" y="208883"/>
                  </a:cubicBezTo>
                  <a:lnTo>
                    <a:pt x="197834" y="291655"/>
                  </a:lnTo>
                  <a:lnTo>
                    <a:pt x="165925" y="291655"/>
                  </a:lnTo>
                  <a:close/>
                </a:path>
              </a:pathLst>
            </a:custGeom>
            <a:solidFill>
              <a:srgbClr val="0096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5907214" y="2946844"/>
              <a:ext cx="188976" cy="157067"/>
            </a:xfrm>
            <a:custGeom>
              <a:avLst/>
              <a:gdLst/>
              <a:ahLst/>
              <a:cxnLst/>
              <a:rect l="l" t="t" r="r" b="b"/>
              <a:pathLst>
                <a:path w="188976" h="157067" extrusionOk="0">
                  <a:moveTo>
                    <a:pt x="188976" y="59626"/>
                  </a:moveTo>
                  <a:lnTo>
                    <a:pt x="141446" y="108299"/>
                  </a:lnTo>
                  <a:lnTo>
                    <a:pt x="93917" y="157067"/>
                  </a:lnTo>
                  <a:lnTo>
                    <a:pt x="0" y="29813"/>
                  </a:lnTo>
                  <a:lnTo>
                    <a:pt x="92964" y="0"/>
                  </a:lnTo>
                  <a:lnTo>
                    <a:pt x="188976" y="59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6772275" y="2993505"/>
              <a:ext cx="514610" cy="386727"/>
            </a:xfrm>
            <a:custGeom>
              <a:avLst/>
              <a:gdLst/>
              <a:ahLst/>
              <a:cxnLst/>
              <a:rect l="l" t="t" r="r" b="b"/>
              <a:pathLst>
                <a:path w="514610" h="386727" extrusionOk="0">
                  <a:moveTo>
                    <a:pt x="253937" y="242233"/>
                  </a:moveTo>
                  <a:lnTo>
                    <a:pt x="285750" y="242233"/>
                  </a:lnTo>
                  <a:lnTo>
                    <a:pt x="376999" y="42208"/>
                  </a:lnTo>
                  <a:cubicBezTo>
                    <a:pt x="388734" y="16566"/>
                    <a:pt x="414338" y="117"/>
                    <a:pt x="442531" y="107"/>
                  </a:cubicBezTo>
                  <a:cubicBezTo>
                    <a:pt x="445065" y="-36"/>
                    <a:pt x="447618" y="-36"/>
                    <a:pt x="450152" y="107"/>
                  </a:cubicBezTo>
                  <a:cubicBezTo>
                    <a:pt x="489699" y="4279"/>
                    <a:pt x="518379" y="39722"/>
                    <a:pt x="514207" y="79269"/>
                  </a:cubicBezTo>
                  <a:cubicBezTo>
                    <a:pt x="513369" y="87185"/>
                    <a:pt x="511235" y="94910"/>
                    <a:pt x="507873" y="102120"/>
                  </a:cubicBezTo>
                  <a:lnTo>
                    <a:pt x="395573" y="348151"/>
                  </a:lnTo>
                  <a:cubicBezTo>
                    <a:pt x="384877" y="371678"/>
                    <a:pt x="361407" y="386765"/>
                    <a:pt x="335566" y="386727"/>
                  </a:cubicBezTo>
                  <a:lnTo>
                    <a:pt x="0" y="386727"/>
                  </a:lnTo>
                  <a:lnTo>
                    <a:pt x="0" y="242233"/>
                  </a:lnTo>
                  <a:close/>
                </a:path>
              </a:pathLst>
            </a:custGeom>
            <a:solidFill>
              <a:srgbClr val="0096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6388798" y="2490216"/>
              <a:ext cx="526351" cy="437007"/>
            </a:xfrm>
            <a:custGeom>
              <a:avLst/>
              <a:gdLst/>
              <a:ahLst/>
              <a:cxnLst/>
              <a:rect l="l" t="t" r="r" b="b"/>
              <a:pathLst>
                <a:path w="526351" h="437007" extrusionOk="0">
                  <a:moveTo>
                    <a:pt x="263080" y="409480"/>
                  </a:moveTo>
                  <a:cubicBezTo>
                    <a:pt x="117824" y="409480"/>
                    <a:pt x="0" y="317849"/>
                    <a:pt x="0" y="204788"/>
                  </a:cubicBezTo>
                  <a:cubicBezTo>
                    <a:pt x="0" y="91726"/>
                    <a:pt x="117824" y="0"/>
                    <a:pt x="263080" y="0"/>
                  </a:cubicBezTo>
                  <a:cubicBezTo>
                    <a:pt x="408337" y="0"/>
                    <a:pt x="526352" y="91726"/>
                    <a:pt x="526352" y="204788"/>
                  </a:cubicBezTo>
                  <a:cubicBezTo>
                    <a:pt x="526352" y="258223"/>
                    <a:pt x="499967" y="306896"/>
                    <a:pt x="456914" y="343281"/>
                  </a:cubicBezTo>
                  <a:lnTo>
                    <a:pt x="462725" y="437007"/>
                  </a:lnTo>
                  <a:lnTo>
                    <a:pt x="380619" y="387953"/>
                  </a:lnTo>
                  <a:cubicBezTo>
                    <a:pt x="343110" y="402355"/>
                    <a:pt x="303257" y="409661"/>
                    <a:pt x="263080" y="409480"/>
                  </a:cubicBezTo>
                  <a:close/>
                  <a:moveTo>
                    <a:pt x="340233" y="203930"/>
                  </a:moveTo>
                  <a:cubicBezTo>
                    <a:pt x="340233" y="201301"/>
                    <a:pt x="338099" y="199168"/>
                    <a:pt x="335471" y="199168"/>
                  </a:cubicBezTo>
                  <a:cubicBezTo>
                    <a:pt x="332842" y="199168"/>
                    <a:pt x="330708" y="201301"/>
                    <a:pt x="330708" y="203930"/>
                  </a:cubicBezTo>
                  <a:cubicBezTo>
                    <a:pt x="330708" y="206559"/>
                    <a:pt x="332842" y="208693"/>
                    <a:pt x="335471" y="208693"/>
                  </a:cubicBezTo>
                  <a:cubicBezTo>
                    <a:pt x="338099" y="208693"/>
                    <a:pt x="340233" y="206559"/>
                    <a:pt x="340233" y="203930"/>
                  </a:cubicBezTo>
                  <a:close/>
                  <a:moveTo>
                    <a:pt x="267843" y="203930"/>
                  </a:moveTo>
                  <a:cubicBezTo>
                    <a:pt x="267843" y="201301"/>
                    <a:pt x="265709" y="199168"/>
                    <a:pt x="263080" y="199168"/>
                  </a:cubicBezTo>
                  <a:cubicBezTo>
                    <a:pt x="260452" y="199168"/>
                    <a:pt x="258318" y="201301"/>
                    <a:pt x="258318" y="203930"/>
                  </a:cubicBezTo>
                  <a:cubicBezTo>
                    <a:pt x="258318" y="206559"/>
                    <a:pt x="260452" y="208693"/>
                    <a:pt x="263080" y="208693"/>
                  </a:cubicBezTo>
                  <a:cubicBezTo>
                    <a:pt x="265709" y="208693"/>
                    <a:pt x="267843" y="206559"/>
                    <a:pt x="267843" y="203930"/>
                  </a:cubicBezTo>
                  <a:close/>
                  <a:moveTo>
                    <a:pt x="195453" y="203930"/>
                  </a:moveTo>
                  <a:cubicBezTo>
                    <a:pt x="195453" y="201301"/>
                    <a:pt x="193320" y="199168"/>
                    <a:pt x="190691" y="199168"/>
                  </a:cubicBezTo>
                  <a:cubicBezTo>
                    <a:pt x="188062" y="199168"/>
                    <a:pt x="185928" y="201301"/>
                    <a:pt x="185928" y="203930"/>
                  </a:cubicBezTo>
                  <a:cubicBezTo>
                    <a:pt x="185928" y="206559"/>
                    <a:pt x="188062" y="208693"/>
                    <a:pt x="190691" y="208693"/>
                  </a:cubicBezTo>
                  <a:cubicBezTo>
                    <a:pt x="193320" y="208693"/>
                    <a:pt x="195453" y="206559"/>
                    <a:pt x="195453" y="2039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6667500" y="3264408"/>
              <a:ext cx="104775" cy="115728"/>
            </a:xfrm>
            <a:custGeom>
              <a:avLst/>
              <a:gdLst/>
              <a:ahLst/>
              <a:cxnLst/>
              <a:rect l="l" t="t" r="r" b="b"/>
              <a:pathLst>
                <a:path w="104775" h="115728" extrusionOk="0">
                  <a:moveTo>
                    <a:pt x="104775" y="115729"/>
                  </a:moveTo>
                  <a:lnTo>
                    <a:pt x="0" y="115729"/>
                  </a:lnTo>
                  <a:lnTo>
                    <a:pt x="0" y="104775"/>
                  </a:lnTo>
                  <a:cubicBezTo>
                    <a:pt x="0" y="46911"/>
                    <a:pt x="46911" y="0"/>
                    <a:pt x="104775" y="0"/>
                  </a:cubicBez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4741735" y="2944271"/>
              <a:ext cx="424148" cy="757754"/>
            </a:xfrm>
            <a:custGeom>
              <a:avLst/>
              <a:gdLst/>
              <a:ahLst/>
              <a:cxnLst/>
              <a:rect l="l" t="t" r="r" b="b"/>
              <a:pathLst>
                <a:path w="424148" h="757754" extrusionOk="0">
                  <a:moveTo>
                    <a:pt x="342424" y="435864"/>
                  </a:moveTo>
                  <a:lnTo>
                    <a:pt x="424148" y="435864"/>
                  </a:lnTo>
                  <a:lnTo>
                    <a:pt x="424148" y="599884"/>
                  </a:lnTo>
                  <a:cubicBezTo>
                    <a:pt x="318907" y="719109"/>
                    <a:pt x="160211" y="776545"/>
                    <a:pt x="3048" y="752284"/>
                  </a:cubicBezTo>
                  <a:cubicBezTo>
                    <a:pt x="1019" y="742416"/>
                    <a:pt x="-9" y="732358"/>
                    <a:pt x="0" y="722281"/>
                  </a:cubicBezTo>
                  <a:lnTo>
                    <a:pt x="0" y="208502"/>
                  </a:lnTo>
                  <a:cubicBezTo>
                    <a:pt x="-19" y="146047"/>
                    <a:pt x="25518" y="86296"/>
                    <a:pt x="70676" y="43148"/>
                  </a:cubicBezTo>
                  <a:lnTo>
                    <a:pt x="115919" y="0"/>
                  </a:lnTo>
                  <a:lnTo>
                    <a:pt x="115919" y="2381"/>
                  </a:lnTo>
                  <a:cubicBezTo>
                    <a:pt x="146237" y="18564"/>
                    <a:pt x="180137" y="26851"/>
                    <a:pt x="214503" y="26479"/>
                  </a:cubicBezTo>
                  <a:cubicBezTo>
                    <a:pt x="218504" y="26479"/>
                    <a:pt x="222504" y="26479"/>
                    <a:pt x="226314" y="25908"/>
                  </a:cubicBezTo>
                  <a:lnTo>
                    <a:pt x="228029" y="49530"/>
                  </a:lnTo>
                  <a:cubicBezTo>
                    <a:pt x="188481" y="53702"/>
                    <a:pt x="159791" y="89144"/>
                    <a:pt x="163963" y="128692"/>
                  </a:cubicBezTo>
                  <a:cubicBezTo>
                    <a:pt x="164792" y="136531"/>
                    <a:pt x="166907" y="144189"/>
                    <a:pt x="170212" y="151352"/>
                  </a:cubicBezTo>
                  <a:lnTo>
                    <a:pt x="282416" y="397383"/>
                  </a:lnTo>
                  <a:cubicBezTo>
                    <a:pt x="293180" y="420834"/>
                    <a:pt x="316621" y="435874"/>
                    <a:pt x="342424" y="435864"/>
                  </a:cubicBezTo>
                  <a:close/>
                </a:path>
              </a:pathLst>
            </a:custGeom>
            <a:solidFill>
              <a:srgbClr val="0096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7049260" y="2383726"/>
              <a:ext cx="378142" cy="413670"/>
            </a:xfrm>
            <a:custGeom>
              <a:avLst/>
              <a:gdLst/>
              <a:ahLst/>
              <a:cxnLst/>
              <a:rect l="l" t="t" r="r" b="b"/>
              <a:pathLst>
                <a:path w="378142" h="413670" extrusionOk="0">
                  <a:moveTo>
                    <a:pt x="378143" y="249936"/>
                  </a:moveTo>
                  <a:lnTo>
                    <a:pt x="378143" y="375571"/>
                  </a:lnTo>
                  <a:cubicBezTo>
                    <a:pt x="378143" y="396612"/>
                    <a:pt x="361084" y="413671"/>
                    <a:pt x="340043" y="413671"/>
                  </a:cubicBezTo>
                  <a:cubicBezTo>
                    <a:pt x="252089" y="397164"/>
                    <a:pt x="178680" y="336833"/>
                    <a:pt x="145447" y="253746"/>
                  </a:cubicBezTo>
                  <a:cubicBezTo>
                    <a:pt x="106842" y="253775"/>
                    <a:pt x="69828" y="238420"/>
                    <a:pt x="42577" y="211074"/>
                  </a:cubicBezTo>
                  <a:cubicBezTo>
                    <a:pt x="38034" y="206540"/>
                    <a:pt x="33795" y="201702"/>
                    <a:pt x="29909" y="196596"/>
                  </a:cubicBezTo>
                  <a:cubicBezTo>
                    <a:pt x="10468" y="171241"/>
                    <a:pt x="-47" y="140160"/>
                    <a:pt x="0" y="108204"/>
                  </a:cubicBezTo>
                  <a:lnTo>
                    <a:pt x="0" y="0"/>
                  </a:lnTo>
                  <a:lnTo>
                    <a:pt x="6572" y="3239"/>
                  </a:lnTo>
                  <a:cubicBezTo>
                    <a:pt x="57141" y="28213"/>
                    <a:pt x="112767" y="41243"/>
                    <a:pt x="169164" y="41339"/>
                  </a:cubicBezTo>
                  <a:cubicBezTo>
                    <a:pt x="284474" y="41281"/>
                    <a:pt x="377990" y="134722"/>
                    <a:pt x="378047" y="250031"/>
                  </a:cubicBezTo>
                  <a:cubicBezTo>
                    <a:pt x="378047" y="250098"/>
                    <a:pt x="378047" y="250155"/>
                    <a:pt x="378047" y="250222"/>
                  </a:cubicBezTo>
                  <a:close/>
                </a:path>
              </a:pathLst>
            </a:custGeom>
            <a:solidFill>
              <a:srgbClr val="FFDF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5261895" y="3380136"/>
              <a:ext cx="1668780" cy="164020"/>
            </a:xfrm>
            <a:custGeom>
              <a:avLst/>
              <a:gdLst/>
              <a:ahLst/>
              <a:cxnLst/>
              <a:rect l="l" t="t" r="r" b="b"/>
              <a:pathLst>
                <a:path w="1668780" h="164020" extrusionOk="0">
                  <a:moveTo>
                    <a:pt x="775716" y="0"/>
                  </a:moveTo>
                  <a:lnTo>
                    <a:pt x="894493" y="0"/>
                  </a:lnTo>
                  <a:lnTo>
                    <a:pt x="1077373" y="0"/>
                  </a:lnTo>
                  <a:lnTo>
                    <a:pt x="1194054" y="0"/>
                  </a:lnTo>
                  <a:lnTo>
                    <a:pt x="1406176" y="0"/>
                  </a:lnTo>
                  <a:lnTo>
                    <a:pt x="1510570" y="0"/>
                  </a:lnTo>
                  <a:lnTo>
                    <a:pt x="1668780" y="0"/>
                  </a:lnTo>
                  <a:lnTo>
                    <a:pt x="1668780" y="100013"/>
                  </a:lnTo>
                  <a:lnTo>
                    <a:pt x="1668780" y="164021"/>
                  </a:lnTo>
                  <a:lnTo>
                    <a:pt x="1600581" y="164021"/>
                  </a:lnTo>
                  <a:lnTo>
                    <a:pt x="68104" y="164021"/>
                  </a:lnTo>
                  <a:lnTo>
                    <a:pt x="0" y="164021"/>
                  </a:lnTo>
                  <a:lnTo>
                    <a:pt x="0" y="99822"/>
                  </a:lnTo>
                  <a:lnTo>
                    <a:pt x="0" y="0"/>
                  </a:lnTo>
                  <a:lnTo>
                    <a:pt x="157639" y="0"/>
                  </a:lnTo>
                  <a:lnTo>
                    <a:pt x="262128" y="0"/>
                  </a:lnTo>
                  <a:lnTo>
                    <a:pt x="474536" y="0"/>
                  </a:lnTo>
                  <a:lnTo>
                    <a:pt x="591312" y="0"/>
                  </a:lnTo>
                  <a:lnTo>
                    <a:pt x="775716" y="0"/>
                  </a:lnTo>
                  <a:close/>
                </a:path>
              </a:pathLst>
            </a:custGeom>
            <a:solidFill>
              <a:srgbClr val="FFDF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5329999" y="3544157"/>
              <a:ext cx="1532477" cy="801909"/>
            </a:xfrm>
            <a:custGeom>
              <a:avLst/>
              <a:gdLst/>
              <a:ahLst/>
              <a:cxnLst/>
              <a:rect l="l" t="t" r="r" b="b"/>
              <a:pathLst>
                <a:path w="1532477" h="801909" extrusionOk="0">
                  <a:moveTo>
                    <a:pt x="0" y="0"/>
                  </a:moveTo>
                  <a:lnTo>
                    <a:pt x="1532477" y="0"/>
                  </a:lnTo>
                  <a:lnTo>
                    <a:pt x="1532477" y="269843"/>
                  </a:lnTo>
                  <a:lnTo>
                    <a:pt x="1532382" y="269843"/>
                  </a:lnTo>
                  <a:lnTo>
                    <a:pt x="1532382" y="433959"/>
                  </a:lnTo>
                  <a:lnTo>
                    <a:pt x="1532477" y="433959"/>
                  </a:lnTo>
                  <a:lnTo>
                    <a:pt x="1532477" y="801910"/>
                  </a:lnTo>
                  <a:lnTo>
                    <a:pt x="1367504" y="801910"/>
                  </a:lnTo>
                  <a:lnTo>
                    <a:pt x="165068" y="801910"/>
                  </a:lnTo>
                  <a:lnTo>
                    <a:pt x="0" y="801910"/>
                  </a:lnTo>
                  <a:lnTo>
                    <a:pt x="0" y="433959"/>
                  </a:lnTo>
                  <a:lnTo>
                    <a:pt x="0" y="269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5931217" y="2547937"/>
              <a:ext cx="329756" cy="348277"/>
            </a:xfrm>
            <a:custGeom>
              <a:avLst/>
              <a:gdLst/>
              <a:ahLst/>
              <a:cxnLst/>
              <a:rect l="l" t="t" r="r" b="b"/>
              <a:pathLst>
                <a:path w="329756" h="348277" extrusionOk="0">
                  <a:moveTo>
                    <a:pt x="0" y="89249"/>
                  </a:moveTo>
                  <a:cubicBezTo>
                    <a:pt x="91269" y="84134"/>
                    <a:pt x="179203" y="53188"/>
                    <a:pt x="253556" y="0"/>
                  </a:cubicBezTo>
                  <a:lnTo>
                    <a:pt x="329756" y="89249"/>
                  </a:lnTo>
                  <a:lnTo>
                    <a:pt x="329756" y="183071"/>
                  </a:lnTo>
                  <a:cubicBezTo>
                    <a:pt x="329927" y="226924"/>
                    <a:pt x="312572" y="269034"/>
                    <a:pt x="281559" y="300038"/>
                  </a:cubicBezTo>
                  <a:cubicBezTo>
                    <a:pt x="275225" y="306410"/>
                    <a:pt x="268377" y="312239"/>
                    <a:pt x="261080" y="317468"/>
                  </a:cubicBezTo>
                  <a:cubicBezTo>
                    <a:pt x="186928" y="370494"/>
                    <a:pt x="83820" y="353368"/>
                    <a:pt x="30794" y="279206"/>
                  </a:cubicBezTo>
                  <a:cubicBezTo>
                    <a:pt x="10820" y="251270"/>
                    <a:pt x="57" y="217799"/>
                    <a:pt x="0" y="183451"/>
                  </a:cubicBezTo>
                  <a:lnTo>
                    <a:pt x="0" y="89630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4802600" y="2630138"/>
              <a:ext cx="316134" cy="266371"/>
            </a:xfrm>
            <a:custGeom>
              <a:avLst/>
              <a:gdLst/>
              <a:ahLst/>
              <a:cxnLst/>
              <a:rect l="l" t="t" r="r" b="b"/>
              <a:pathLst>
                <a:path w="316135" h="266371" extrusionOk="0">
                  <a:moveTo>
                    <a:pt x="194596" y="0"/>
                  </a:moveTo>
                  <a:lnTo>
                    <a:pt x="316135" y="0"/>
                  </a:lnTo>
                  <a:lnTo>
                    <a:pt x="316135" y="100870"/>
                  </a:lnTo>
                  <a:cubicBezTo>
                    <a:pt x="316230" y="144770"/>
                    <a:pt x="298771" y="186880"/>
                    <a:pt x="267653" y="217837"/>
                  </a:cubicBezTo>
                  <a:cubicBezTo>
                    <a:pt x="261318" y="224209"/>
                    <a:pt x="254470" y="230038"/>
                    <a:pt x="247174" y="235267"/>
                  </a:cubicBezTo>
                  <a:cubicBezTo>
                    <a:pt x="189881" y="276739"/>
                    <a:pt x="112443" y="276739"/>
                    <a:pt x="55150" y="235267"/>
                  </a:cubicBezTo>
                  <a:cubicBezTo>
                    <a:pt x="31071" y="218037"/>
                    <a:pt x="12040" y="194691"/>
                    <a:pt x="0" y="167640"/>
                  </a:cubicBezTo>
                  <a:lnTo>
                    <a:pt x="0" y="167640"/>
                  </a:lnTo>
                  <a:cubicBezTo>
                    <a:pt x="162020" y="137350"/>
                    <a:pt x="194596" y="0"/>
                    <a:pt x="194596" y="0"/>
                  </a:cubicBez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6196583" y="3218211"/>
              <a:ext cx="93058" cy="93058"/>
            </a:xfrm>
            <a:custGeom>
              <a:avLst/>
              <a:gdLst/>
              <a:ahLst/>
              <a:cxnLst/>
              <a:rect l="l" t="t" r="r" b="b"/>
              <a:pathLst>
                <a:path w="93059" h="93059" extrusionOk="0">
                  <a:moveTo>
                    <a:pt x="0" y="0"/>
                  </a:moveTo>
                  <a:lnTo>
                    <a:pt x="93059" y="0"/>
                  </a:lnTo>
                  <a:lnTo>
                    <a:pt x="93059" y="66675"/>
                  </a:lnTo>
                  <a:cubicBezTo>
                    <a:pt x="93059" y="81248"/>
                    <a:pt x="81248" y="93059"/>
                    <a:pt x="66675" y="93059"/>
                  </a:cubicBezTo>
                  <a:lnTo>
                    <a:pt x="26384" y="93059"/>
                  </a:lnTo>
                  <a:cubicBezTo>
                    <a:pt x="11811" y="93059"/>
                    <a:pt x="0" y="81248"/>
                    <a:pt x="0" y="66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4857750" y="2864929"/>
              <a:ext cx="192024" cy="105930"/>
            </a:xfrm>
            <a:custGeom>
              <a:avLst/>
              <a:gdLst/>
              <a:ahLst/>
              <a:cxnLst/>
              <a:rect l="l" t="t" r="r" b="b"/>
              <a:pathLst>
                <a:path w="192024" h="105930" extrusionOk="0">
                  <a:moveTo>
                    <a:pt x="0" y="0"/>
                  </a:moveTo>
                  <a:cubicBezTo>
                    <a:pt x="57293" y="41472"/>
                    <a:pt x="134731" y="41472"/>
                    <a:pt x="192024" y="0"/>
                  </a:cubicBezTo>
                  <a:lnTo>
                    <a:pt x="192024" y="81820"/>
                  </a:lnTo>
                  <a:cubicBezTo>
                    <a:pt x="166754" y="95345"/>
                    <a:pt x="138894" y="103365"/>
                    <a:pt x="110300" y="105346"/>
                  </a:cubicBezTo>
                  <a:cubicBezTo>
                    <a:pt x="106489" y="105346"/>
                    <a:pt x="102489" y="105823"/>
                    <a:pt x="98488" y="105918"/>
                  </a:cubicBezTo>
                  <a:cubicBezTo>
                    <a:pt x="64170" y="106299"/>
                    <a:pt x="30299" y="98050"/>
                    <a:pt x="0" y="81915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5419725" y="3264788"/>
              <a:ext cx="104775" cy="115347"/>
            </a:xfrm>
            <a:custGeom>
              <a:avLst/>
              <a:gdLst/>
              <a:ahLst/>
              <a:cxnLst/>
              <a:rect l="l" t="t" r="r" b="b"/>
              <a:pathLst>
                <a:path w="104775" h="115347" extrusionOk="0">
                  <a:moveTo>
                    <a:pt x="104775" y="115348"/>
                  </a:moveTo>
                  <a:lnTo>
                    <a:pt x="0" y="115348"/>
                  </a:lnTo>
                  <a:lnTo>
                    <a:pt x="0" y="0"/>
                  </a:lnTo>
                  <a:cubicBezTo>
                    <a:pt x="57864" y="0"/>
                    <a:pt x="104775" y="46911"/>
                    <a:pt x="104775" y="104775"/>
                  </a:cubicBez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5999987" y="2865024"/>
              <a:ext cx="192309" cy="141446"/>
            </a:xfrm>
            <a:custGeom>
              <a:avLst/>
              <a:gdLst/>
              <a:ahLst/>
              <a:cxnLst/>
              <a:rect l="l" t="t" r="r" b="b"/>
              <a:pathLst>
                <a:path w="192309" h="141446" extrusionOk="0">
                  <a:moveTo>
                    <a:pt x="192310" y="0"/>
                  </a:moveTo>
                  <a:lnTo>
                    <a:pt x="192310" y="81820"/>
                  </a:lnTo>
                  <a:lnTo>
                    <a:pt x="96012" y="141446"/>
                  </a:lnTo>
                  <a:lnTo>
                    <a:pt x="0" y="81820"/>
                  </a:lnTo>
                  <a:lnTo>
                    <a:pt x="0" y="0"/>
                  </a:lnTo>
                  <a:cubicBezTo>
                    <a:pt x="57350" y="41396"/>
                    <a:pt x="134769" y="41396"/>
                    <a:pt x="192119" y="0"/>
                  </a:cubicBez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6037611" y="3091910"/>
              <a:ext cx="118776" cy="288226"/>
            </a:xfrm>
            <a:custGeom>
              <a:avLst/>
              <a:gdLst/>
              <a:ahLst/>
              <a:cxnLst/>
              <a:rect l="l" t="t" r="r" b="b"/>
              <a:pathLst>
                <a:path w="118776" h="288226" extrusionOk="0">
                  <a:moveTo>
                    <a:pt x="118777" y="288226"/>
                  </a:moveTo>
                  <a:lnTo>
                    <a:pt x="0" y="288226"/>
                  </a:lnTo>
                  <a:lnTo>
                    <a:pt x="32575" y="0"/>
                  </a:lnTo>
                  <a:lnTo>
                    <a:pt x="85154" y="0"/>
                  </a:lnTo>
                  <a:lnTo>
                    <a:pt x="118777" y="288226"/>
                  </a:lnTo>
                  <a:close/>
                </a:path>
              </a:pathLst>
            </a:custGeom>
            <a:solidFill>
              <a:srgbClr val="0096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4815934" y="3978116"/>
              <a:ext cx="172307" cy="496157"/>
            </a:xfrm>
            <a:custGeom>
              <a:avLst/>
              <a:gdLst/>
              <a:ahLst/>
              <a:cxnLst/>
              <a:rect l="l" t="t" r="r" b="b"/>
              <a:pathLst>
                <a:path w="172307" h="496157" extrusionOk="0">
                  <a:moveTo>
                    <a:pt x="172307" y="0"/>
                  </a:moveTo>
                  <a:lnTo>
                    <a:pt x="105632" y="496157"/>
                  </a:lnTo>
                  <a:lnTo>
                    <a:pt x="0" y="496157"/>
                  </a:lnTo>
                  <a:lnTo>
                    <a:pt x="66675" y="0"/>
                  </a:lnTo>
                  <a:lnTo>
                    <a:pt x="172307" y="0"/>
                  </a:lnTo>
                  <a:close/>
                </a:path>
              </a:pathLst>
            </a:custGeom>
            <a:solidFill>
              <a:srgbClr val="FFDF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6862476" y="3380136"/>
              <a:ext cx="68199" cy="164020"/>
            </a:xfrm>
            <a:custGeom>
              <a:avLst/>
              <a:gdLst/>
              <a:ahLst/>
              <a:cxnLst/>
              <a:rect l="l" t="t" r="r" b="b"/>
              <a:pathLst>
                <a:path w="68199" h="164020" extrusionOk="0">
                  <a:moveTo>
                    <a:pt x="68199" y="0"/>
                  </a:moveTo>
                  <a:lnTo>
                    <a:pt x="68199" y="100013"/>
                  </a:lnTo>
                  <a:lnTo>
                    <a:pt x="68199" y="164021"/>
                  </a:lnTo>
                  <a:lnTo>
                    <a:pt x="0" y="164021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5261895" y="3380136"/>
              <a:ext cx="68103" cy="164020"/>
            </a:xfrm>
            <a:custGeom>
              <a:avLst/>
              <a:gdLst/>
              <a:ahLst/>
              <a:cxnLst/>
              <a:rect l="l" t="t" r="r" b="b"/>
              <a:pathLst>
                <a:path w="68103" h="164020" extrusionOk="0">
                  <a:moveTo>
                    <a:pt x="68104" y="164021"/>
                  </a:moveTo>
                  <a:lnTo>
                    <a:pt x="0" y="164021"/>
                  </a:lnTo>
                  <a:lnTo>
                    <a:pt x="0" y="99822"/>
                  </a:lnTo>
                  <a:lnTo>
                    <a:pt x="0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5329999" y="3544157"/>
              <a:ext cx="1532477" cy="801909"/>
            </a:xfrm>
            <a:custGeom>
              <a:avLst/>
              <a:gdLst/>
              <a:ahLst/>
              <a:cxnLst/>
              <a:rect l="l" t="t" r="r" b="b"/>
              <a:pathLst>
                <a:path w="1532477" h="801909" extrusionOk="0">
                  <a:moveTo>
                    <a:pt x="0" y="801910"/>
                  </a:moveTo>
                  <a:lnTo>
                    <a:pt x="0" y="433959"/>
                  </a:lnTo>
                  <a:lnTo>
                    <a:pt x="0" y="269843"/>
                  </a:lnTo>
                  <a:lnTo>
                    <a:pt x="0" y="0"/>
                  </a:lnTo>
                  <a:lnTo>
                    <a:pt x="1532477" y="0"/>
                  </a:lnTo>
                  <a:lnTo>
                    <a:pt x="1532477" y="269843"/>
                  </a:lnTo>
                  <a:lnTo>
                    <a:pt x="1532477" y="433959"/>
                  </a:lnTo>
                  <a:lnTo>
                    <a:pt x="1532477" y="80191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5495067" y="4346067"/>
              <a:ext cx="1202435" cy="9525"/>
            </a:xfrm>
            <a:custGeom>
              <a:avLst/>
              <a:gdLst/>
              <a:ahLst/>
              <a:cxnLst/>
              <a:rect l="l" t="t" r="r" b="b"/>
              <a:pathLst>
                <a:path w="1202435" h="9525" extrusionOk="0">
                  <a:moveTo>
                    <a:pt x="1202436" y="0"/>
                  </a:moveTo>
                  <a:lnTo>
                    <a:pt x="0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5329999" y="4346066"/>
              <a:ext cx="165068" cy="128206"/>
            </a:xfrm>
            <a:custGeom>
              <a:avLst/>
              <a:gdLst/>
              <a:ahLst/>
              <a:cxnLst/>
              <a:rect l="l" t="t" r="r" b="b"/>
              <a:pathLst>
                <a:path w="165068" h="128206" extrusionOk="0">
                  <a:moveTo>
                    <a:pt x="165068" y="0"/>
                  </a:moveTo>
                  <a:lnTo>
                    <a:pt x="136493" y="128206"/>
                  </a:lnTo>
                  <a:lnTo>
                    <a:pt x="0" y="128206"/>
                  </a:lnTo>
                  <a:lnTo>
                    <a:pt x="0" y="0"/>
                  </a:lnTo>
                  <a:lnTo>
                    <a:pt x="165068" y="0"/>
                  </a:lnTo>
                  <a:close/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6697503" y="4346066"/>
              <a:ext cx="164973" cy="128206"/>
            </a:xfrm>
            <a:custGeom>
              <a:avLst/>
              <a:gdLst/>
              <a:ahLst/>
              <a:cxnLst/>
              <a:rect l="l" t="t" r="r" b="b"/>
              <a:pathLst>
                <a:path w="164973" h="128206" extrusionOk="0">
                  <a:moveTo>
                    <a:pt x="164973" y="0"/>
                  </a:moveTo>
                  <a:lnTo>
                    <a:pt x="164973" y="128206"/>
                  </a:lnTo>
                  <a:lnTo>
                    <a:pt x="28670" y="128206"/>
                  </a:lnTo>
                  <a:lnTo>
                    <a:pt x="0" y="0"/>
                  </a:lnTo>
                  <a:lnTo>
                    <a:pt x="164973" y="0"/>
                  </a:lnTo>
                  <a:close/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5579649" y="4074318"/>
              <a:ext cx="1033271" cy="9525"/>
            </a:xfrm>
            <a:custGeom>
              <a:avLst/>
              <a:gdLst/>
              <a:ahLst/>
              <a:cxnLst/>
              <a:rect l="l" t="t" r="r" b="b"/>
              <a:pathLst>
                <a:path w="1033271" h="9525" extrusionOk="0">
                  <a:moveTo>
                    <a:pt x="0" y="0"/>
                  </a:moveTo>
                  <a:lnTo>
                    <a:pt x="1033272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5578602" y="3896010"/>
              <a:ext cx="1033272" cy="9525"/>
            </a:xfrm>
            <a:custGeom>
              <a:avLst/>
              <a:gdLst/>
              <a:ahLst/>
              <a:cxnLst/>
              <a:rect l="l" t="t" r="r" b="b"/>
              <a:pathLst>
                <a:path w="1033272" h="9525" extrusionOk="0">
                  <a:moveTo>
                    <a:pt x="0" y="0"/>
                  </a:moveTo>
                  <a:lnTo>
                    <a:pt x="1033272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5578602" y="3717798"/>
              <a:ext cx="1033272" cy="9525"/>
            </a:xfrm>
            <a:custGeom>
              <a:avLst/>
              <a:gdLst/>
              <a:ahLst/>
              <a:cxnLst/>
              <a:rect l="l" t="t" r="r" b="b"/>
              <a:pathLst>
                <a:path w="1033272" h="9525" extrusionOk="0">
                  <a:moveTo>
                    <a:pt x="0" y="0"/>
                  </a:moveTo>
                  <a:lnTo>
                    <a:pt x="1033272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4577619" y="3226022"/>
              <a:ext cx="751998" cy="752379"/>
            </a:xfrm>
            <a:custGeom>
              <a:avLst/>
              <a:gdLst/>
              <a:ahLst/>
              <a:cxnLst/>
              <a:rect l="l" t="t" r="r" b="b"/>
              <a:pathLst>
                <a:path w="751998" h="752379" extrusionOk="0">
                  <a:moveTo>
                    <a:pt x="304991" y="752094"/>
                  </a:moveTo>
                  <a:lnTo>
                    <a:pt x="283178" y="752094"/>
                  </a:lnTo>
                  <a:cubicBezTo>
                    <a:pt x="126787" y="752094"/>
                    <a:pt x="0" y="625307"/>
                    <a:pt x="0" y="468916"/>
                  </a:cubicBezTo>
                  <a:lnTo>
                    <a:pt x="0" y="164116"/>
                  </a:lnTo>
                  <a:cubicBezTo>
                    <a:pt x="0" y="73476"/>
                    <a:pt x="73477" y="0"/>
                    <a:pt x="164116" y="0"/>
                  </a:cubicBezTo>
                  <a:lnTo>
                    <a:pt x="164116" y="441103"/>
                  </a:lnTo>
                  <a:cubicBezTo>
                    <a:pt x="164011" y="522275"/>
                    <a:pt x="229724" y="588159"/>
                    <a:pt x="310896" y="588264"/>
                  </a:cubicBezTo>
                  <a:cubicBezTo>
                    <a:pt x="311020" y="588264"/>
                    <a:pt x="311153" y="588264"/>
                    <a:pt x="311277" y="588264"/>
                  </a:cubicBezTo>
                  <a:lnTo>
                    <a:pt x="751999" y="588264"/>
                  </a:lnTo>
                  <a:lnTo>
                    <a:pt x="751999" y="752380"/>
                  </a:lnTo>
                  <a:lnTo>
                    <a:pt x="410623" y="75238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4815934" y="3978116"/>
              <a:ext cx="172307" cy="496157"/>
            </a:xfrm>
            <a:custGeom>
              <a:avLst/>
              <a:gdLst/>
              <a:ahLst/>
              <a:cxnLst/>
              <a:rect l="l" t="t" r="r" b="b"/>
              <a:pathLst>
                <a:path w="172307" h="496157" extrusionOk="0">
                  <a:moveTo>
                    <a:pt x="66675" y="0"/>
                  </a:moveTo>
                  <a:lnTo>
                    <a:pt x="0" y="496157"/>
                  </a:lnTo>
                  <a:lnTo>
                    <a:pt x="105632" y="496157"/>
                  </a:lnTo>
                  <a:lnTo>
                    <a:pt x="172307" y="0"/>
                  </a:lnTo>
                  <a:lnTo>
                    <a:pt x="66675" y="0"/>
                  </a:lnTo>
                  <a:close/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6862381" y="3226022"/>
              <a:ext cx="751998" cy="752379"/>
            </a:xfrm>
            <a:custGeom>
              <a:avLst/>
              <a:gdLst/>
              <a:ahLst/>
              <a:cxnLst/>
              <a:rect l="l" t="t" r="r" b="b"/>
              <a:pathLst>
                <a:path w="751998" h="752379" extrusionOk="0">
                  <a:moveTo>
                    <a:pt x="447008" y="752094"/>
                  </a:moveTo>
                  <a:lnTo>
                    <a:pt x="468916" y="752094"/>
                  </a:lnTo>
                  <a:cubicBezTo>
                    <a:pt x="625278" y="752037"/>
                    <a:pt x="751999" y="625278"/>
                    <a:pt x="751999" y="468916"/>
                  </a:cubicBezTo>
                  <a:lnTo>
                    <a:pt x="751999" y="164116"/>
                  </a:lnTo>
                  <a:cubicBezTo>
                    <a:pt x="751999" y="73514"/>
                    <a:pt x="678580" y="57"/>
                    <a:pt x="587978" y="0"/>
                  </a:cubicBezTo>
                  <a:lnTo>
                    <a:pt x="587978" y="441103"/>
                  </a:lnTo>
                  <a:cubicBezTo>
                    <a:pt x="588083" y="522275"/>
                    <a:pt x="522370" y="588159"/>
                    <a:pt x="441198" y="588264"/>
                  </a:cubicBezTo>
                  <a:cubicBezTo>
                    <a:pt x="441074" y="588264"/>
                    <a:pt x="440941" y="588264"/>
                    <a:pt x="440817" y="588264"/>
                  </a:cubicBezTo>
                  <a:lnTo>
                    <a:pt x="0" y="588264"/>
                  </a:lnTo>
                  <a:lnTo>
                    <a:pt x="0" y="752380"/>
                  </a:lnTo>
                  <a:lnTo>
                    <a:pt x="341376" y="75238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7203757" y="3978116"/>
              <a:ext cx="172307" cy="496157"/>
            </a:xfrm>
            <a:custGeom>
              <a:avLst/>
              <a:gdLst/>
              <a:ahLst/>
              <a:cxnLst/>
              <a:rect l="l" t="t" r="r" b="b"/>
              <a:pathLst>
                <a:path w="172307" h="496157" extrusionOk="0">
                  <a:moveTo>
                    <a:pt x="105633" y="0"/>
                  </a:moveTo>
                  <a:lnTo>
                    <a:pt x="172308" y="496157"/>
                  </a:lnTo>
                  <a:lnTo>
                    <a:pt x="66675" y="496157"/>
                  </a:lnTo>
                  <a:lnTo>
                    <a:pt x="0" y="0"/>
                  </a:lnTo>
                  <a:lnTo>
                    <a:pt x="105633" y="0"/>
                  </a:lnTo>
                  <a:close/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5285422" y="2490216"/>
              <a:ext cx="526065" cy="437007"/>
            </a:xfrm>
            <a:custGeom>
              <a:avLst/>
              <a:gdLst/>
              <a:ahLst/>
              <a:cxnLst/>
              <a:rect l="l" t="t" r="r" b="b"/>
              <a:pathLst>
                <a:path w="526065" h="437007" extrusionOk="0">
                  <a:moveTo>
                    <a:pt x="263081" y="0"/>
                  </a:moveTo>
                  <a:cubicBezTo>
                    <a:pt x="117824" y="0"/>
                    <a:pt x="0" y="91726"/>
                    <a:pt x="0" y="204788"/>
                  </a:cubicBezTo>
                  <a:cubicBezTo>
                    <a:pt x="0" y="258223"/>
                    <a:pt x="26384" y="306896"/>
                    <a:pt x="69533" y="343281"/>
                  </a:cubicBezTo>
                  <a:lnTo>
                    <a:pt x="63627" y="437007"/>
                  </a:lnTo>
                  <a:lnTo>
                    <a:pt x="145733" y="387953"/>
                  </a:lnTo>
                  <a:cubicBezTo>
                    <a:pt x="183185" y="402317"/>
                    <a:pt x="222971" y="409613"/>
                    <a:pt x="263081" y="409480"/>
                  </a:cubicBezTo>
                  <a:cubicBezTo>
                    <a:pt x="408337" y="409480"/>
                    <a:pt x="526066" y="317849"/>
                    <a:pt x="526066" y="204788"/>
                  </a:cubicBezTo>
                  <a:cubicBezTo>
                    <a:pt x="526066" y="91726"/>
                    <a:pt x="408337" y="0"/>
                    <a:pt x="263081" y="0"/>
                  </a:cubicBezTo>
                  <a:close/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5471350" y="268938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9525" y="4763"/>
                  </a:moveTo>
                  <a:cubicBezTo>
                    <a:pt x="9525" y="7393"/>
                    <a:pt x="7393" y="9525"/>
                    <a:pt x="4762" y="9525"/>
                  </a:cubicBezTo>
                  <a:cubicBezTo>
                    <a:pt x="2132" y="9525"/>
                    <a:pt x="0" y="7393"/>
                    <a:pt x="0" y="4763"/>
                  </a:cubicBezTo>
                  <a:cubicBezTo>
                    <a:pt x="0" y="2132"/>
                    <a:pt x="2132" y="0"/>
                    <a:pt x="4762" y="0"/>
                  </a:cubicBezTo>
                  <a:cubicBezTo>
                    <a:pt x="7393" y="0"/>
                    <a:pt x="9525" y="2132"/>
                    <a:pt x="9525" y="4763"/>
                  </a:cubicBezTo>
                  <a:close/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5543740" y="268938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9525" y="4763"/>
                  </a:moveTo>
                  <a:cubicBezTo>
                    <a:pt x="9525" y="7393"/>
                    <a:pt x="7393" y="9525"/>
                    <a:pt x="4763" y="9525"/>
                  </a:cubicBezTo>
                  <a:cubicBezTo>
                    <a:pt x="2132" y="9525"/>
                    <a:pt x="0" y="7393"/>
                    <a:pt x="0" y="4763"/>
                  </a:cubicBezTo>
                  <a:cubicBezTo>
                    <a:pt x="0" y="2132"/>
                    <a:pt x="2132" y="0"/>
                    <a:pt x="4763" y="0"/>
                  </a:cubicBezTo>
                  <a:cubicBezTo>
                    <a:pt x="7393" y="0"/>
                    <a:pt x="9525" y="2132"/>
                    <a:pt x="9525" y="4763"/>
                  </a:cubicBezTo>
                  <a:close/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5616130" y="268938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9525" y="4763"/>
                  </a:moveTo>
                  <a:cubicBezTo>
                    <a:pt x="9525" y="7393"/>
                    <a:pt x="7393" y="9525"/>
                    <a:pt x="4762" y="9525"/>
                  </a:cubicBezTo>
                  <a:cubicBezTo>
                    <a:pt x="2132" y="9525"/>
                    <a:pt x="0" y="7393"/>
                    <a:pt x="0" y="4763"/>
                  </a:cubicBezTo>
                  <a:cubicBezTo>
                    <a:pt x="0" y="2132"/>
                    <a:pt x="2132" y="0"/>
                    <a:pt x="4762" y="0"/>
                  </a:cubicBezTo>
                  <a:cubicBezTo>
                    <a:pt x="7393" y="0"/>
                    <a:pt x="9525" y="2132"/>
                    <a:pt x="9525" y="4763"/>
                  </a:cubicBezTo>
                  <a:close/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6388798" y="2490216"/>
              <a:ext cx="526065" cy="437007"/>
            </a:xfrm>
            <a:custGeom>
              <a:avLst/>
              <a:gdLst/>
              <a:ahLst/>
              <a:cxnLst/>
              <a:rect l="l" t="t" r="r" b="b"/>
              <a:pathLst>
                <a:path w="526065" h="437007" extrusionOk="0">
                  <a:moveTo>
                    <a:pt x="263080" y="0"/>
                  </a:moveTo>
                  <a:cubicBezTo>
                    <a:pt x="408337" y="0"/>
                    <a:pt x="526066" y="91726"/>
                    <a:pt x="526066" y="204788"/>
                  </a:cubicBezTo>
                  <a:cubicBezTo>
                    <a:pt x="526066" y="258223"/>
                    <a:pt x="499682" y="306896"/>
                    <a:pt x="456629" y="343281"/>
                  </a:cubicBezTo>
                  <a:lnTo>
                    <a:pt x="462439" y="437007"/>
                  </a:lnTo>
                  <a:lnTo>
                    <a:pt x="380333" y="387953"/>
                  </a:lnTo>
                  <a:cubicBezTo>
                    <a:pt x="342919" y="402326"/>
                    <a:pt x="303162" y="409623"/>
                    <a:pt x="263080" y="409480"/>
                  </a:cubicBezTo>
                  <a:cubicBezTo>
                    <a:pt x="117824" y="409480"/>
                    <a:pt x="0" y="317849"/>
                    <a:pt x="0" y="204788"/>
                  </a:cubicBezTo>
                  <a:cubicBezTo>
                    <a:pt x="0" y="91726"/>
                    <a:pt x="117824" y="0"/>
                    <a:pt x="263080" y="0"/>
                  </a:cubicBezTo>
                  <a:close/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6719506" y="268938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9525" y="4763"/>
                  </a:moveTo>
                  <a:cubicBezTo>
                    <a:pt x="9525" y="7393"/>
                    <a:pt x="7393" y="9525"/>
                    <a:pt x="4762" y="9525"/>
                  </a:cubicBezTo>
                  <a:cubicBezTo>
                    <a:pt x="2132" y="9525"/>
                    <a:pt x="0" y="7393"/>
                    <a:pt x="0" y="4763"/>
                  </a:cubicBezTo>
                  <a:cubicBezTo>
                    <a:pt x="0" y="2132"/>
                    <a:pt x="2132" y="0"/>
                    <a:pt x="4762" y="0"/>
                  </a:cubicBezTo>
                  <a:cubicBezTo>
                    <a:pt x="7393" y="0"/>
                    <a:pt x="9525" y="2132"/>
                    <a:pt x="9525" y="4763"/>
                  </a:cubicBezTo>
                  <a:close/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6647116" y="268938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9525" y="4763"/>
                  </a:moveTo>
                  <a:cubicBezTo>
                    <a:pt x="9525" y="7393"/>
                    <a:pt x="7393" y="9525"/>
                    <a:pt x="4762" y="9525"/>
                  </a:cubicBezTo>
                  <a:cubicBezTo>
                    <a:pt x="2132" y="9525"/>
                    <a:pt x="0" y="7393"/>
                    <a:pt x="0" y="4763"/>
                  </a:cubicBezTo>
                  <a:cubicBezTo>
                    <a:pt x="0" y="2132"/>
                    <a:pt x="2132" y="0"/>
                    <a:pt x="4762" y="0"/>
                  </a:cubicBezTo>
                  <a:cubicBezTo>
                    <a:pt x="7393" y="0"/>
                    <a:pt x="9525" y="2132"/>
                    <a:pt x="9525" y="4763"/>
                  </a:cubicBezTo>
                  <a:close/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6574726" y="268938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9525" y="4763"/>
                  </a:moveTo>
                  <a:cubicBezTo>
                    <a:pt x="9525" y="7393"/>
                    <a:pt x="7393" y="9525"/>
                    <a:pt x="4763" y="9525"/>
                  </a:cubicBezTo>
                  <a:cubicBezTo>
                    <a:pt x="2132" y="9525"/>
                    <a:pt x="0" y="7393"/>
                    <a:pt x="0" y="4763"/>
                  </a:cubicBezTo>
                  <a:cubicBezTo>
                    <a:pt x="0" y="2132"/>
                    <a:pt x="2132" y="0"/>
                    <a:pt x="4763" y="0"/>
                  </a:cubicBezTo>
                  <a:cubicBezTo>
                    <a:pt x="7393" y="0"/>
                    <a:pt x="9525" y="2132"/>
                    <a:pt x="9525" y="4763"/>
                  </a:cubicBezTo>
                  <a:close/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931503" y="2547746"/>
              <a:ext cx="330041" cy="347896"/>
            </a:xfrm>
            <a:custGeom>
              <a:avLst/>
              <a:gdLst/>
              <a:ahLst/>
              <a:cxnLst/>
              <a:rect l="l" t="t" r="r" b="b"/>
              <a:pathLst>
                <a:path w="330041" h="347896" extrusionOk="0">
                  <a:moveTo>
                    <a:pt x="329756" y="155924"/>
                  </a:moveTo>
                  <a:lnTo>
                    <a:pt x="329756" y="89249"/>
                  </a:lnTo>
                  <a:lnTo>
                    <a:pt x="253556" y="0"/>
                  </a:lnTo>
                  <a:cubicBezTo>
                    <a:pt x="179203" y="53188"/>
                    <a:pt x="91269" y="84134"/>
                    <a:pt x="0" y="89249"/>
                  </a:cubicBezTo>
                  <a:lnTo>
                    <a:pt x="0" y="183071"/>
                  </a:lnTo>
                  <a:cubicBezTo>
                    <a:pt x="95" y="236239"/>
                    <a:pt x="25756" y="286112"/>
                    <a:pt x="68961" y="317087"/>
                  </a:cubicBezTo>
                  <a:cubicBezTo>
                    <a:pt x="143113" y="370113"/>
                    <a:pt x="246221" y="352987"/>
                    <a:pt x="299247" y="278825"/>
                  </a:cubicBezTo>
                  <a:cubicBezTo>
                    <a:pt x="319221" y="250889"/>
                    <a:pt x="329984" y="217418"/>
                    <a:pt x="330041" y="183071"/>
                  </a:cubicBezTo>
                  <a:close/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6339268" y="3218211"/>
              <a:ext cx="9525" cy="161925"/>
            </a:xfrm>
            <a:custGeom>
              <a:avLst/>
              <a:gdLst/>
              <a:ahLst/>
              <a:cxnLst/>
              <a:rect l="l" t="t" r="r" b="b"/>
              <a:pathLst>
                <a:path w="9525" h="161925" extrusionOk="0">
                  <a:moveTo>
                    <a:pt x="0" y="0"/>
                  </a:moveTo>
                  <a:lnTo>
                    <a:pt x="0" y="161925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853207" y="3218211"/>
              <a:ext cx="9525" cy="161925"/>
            </a:xfrm>
            <a:custGeom>
              <a:avLst/>
              <a:gdLst/>
              <a:ahLst/>
              <a:cxnLst/>
              <a:rect l="l" t="t" r="r" b="b"/>
              <a:pathLst>
                <a:path w="9525" h="161925" extrusionOk="0">
                  <a:moveTo>
                    <a:pt x="0" y="0"/>
                  </a:moveTo>
                  <a:lnTo>
                    <a:pt x="0" y="161925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6192678" y="2865024"/>
              <a:ext cx="263271" cy="515112"/>
            </a:xfrm>
            <a:custGeom>
              <a:avLst/>
              <a:gdLst/>
              <a:ahLst/>
              <a:cxnLst/>
              <a:rect l="l" t="t" r="r" b="b"/>
              <a:pathLst>
                <a:path w="263271" h="515112" extrusionOk="0">
                  <a:moveTo>
                    <a:pt x="263271" y="515112"/>
                  </a:moveTo>
                  <a:lnTo>
                    <a:pt x="263271" y="196787"/>
                  </a:lnTo>
                  <a:cubicBezTo>
                    <a:pt x="263328" y="178765"/>
                    <a:pt x="251803" y="162744"/>
                    <a:pt x="234696" y="157067"/>
                  </a:cubicBezTo>
                  <a:lnTo>
                    <a:pt x="92964" y="111633"/>
                  </a:lnTo>
                  <a:lnTo>
                    <a:pt x="0" y="81820"/>
                  </a:lnTo>
                  <a:lnTo>
                    <a:pt x="0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736431" y="2865024"/>
              <a:ext cx="263747" cy="515112"/>
            </a:xfrm>
            <a:custGeom>
              <a:avLst/>
              <a:gdLst/>
              <a:ahLst/>
              <a:cxnLst/>
              <a:rect l="l" t="t" r="r" b="b"/>
              <a:pathLst>
                <a:path w="263747" h="515112" extrusionOk="0">
                  <a:moveTo>
                    <a:pt x="263747" y="0"/>
                  </a:moveTo>
                  <a:lnTo>
                    <a:pt x="263747" y="81820"/>
                  </a:lnTo>
                  <a:lnTo>
                    <a:pt x="170783" y="111633"/>
                  </a:lnTo>
                  <a:lnTo>
                    <a:pt x="29051" y="157067"/>
                  </a:lnTo>
                  <a:cubicBezTo>
                    <a:pt x="11763" y="162582"/>
                    <a:pt x="10" y="178641"/>
                    <a:pt x="0" y="196787"/>
                  </a:cubicBezTo>
                  <a:lnTo>
                    <a:pt x="0" y="515112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6000178" y="2946844"/>
              <a:ext cx="192119" cy="59626"/>
            </a:xfrm>
            <a:custGeom>
              <a:avLst/>
              <a:gdLst/>
              <a:ahLst/>
              <a:cxnLst/>
              <a:rect l="l" t="t" r="r" b="b"/>
              <a:pathLst>
                <a:path w="192119" h="59626" extrusionOk="0">
                  <a:moveTo>
                    <a:pt x="0" y="0"/>
                  </a:moveTo>
                  <a:lnTo>
                    <a:pt x="96012" y="59626"/>
                  </a:lnTo>
                  <a:lnTo>
                    <a:pt x="192119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907214" y="2976657"/>
              <a:ext cx="378047" cy="127254"/>
            </a:xfrm>
            <a:custGeom>
              <a:avLst/>
              <a:gdLst/>
              <a:ahLst/>
              <a:cxnLst/>
              <a:rect l="l" t="t" r="r" b="b"/>
              <a:pathLst>
                <a:path w="378047" h="127254" extrusionOk="0">
                  <a:moveTo>
                    <a:pt x="0" y="0"/>
                  </a:moveTo>
                  <a:lnTo>
                    <a:pt x="93917" y="127254"/>
                  </a:lnTo>
                  <a:lnTo>
                    <a:pt x="141446" y="78486"/>
                  </a:lnTo>
                  <a:lnTo>
                    <a:pt x="188976" y="29813"/>
                  </a:lnTo>
                  <a:lnTo>
                    <a:pt x="236982" y="78486"/>
                  </a:lnTo>
                  <a:lnTo>
                    <a:pt x="285083" y="127254"/>
                  </a:lnTo>
                  <a:lnTo>
                    <a:pt x="378047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6048660" y="3055143"/>
              <a:ext cx="95535" cy="36766"/>
            </a:xfrm>
            <a:custGeom>
              <a:avLst/>
              <a:gdLst/>
              <a:ahLst/>
              <a:cxnLst/>
              <a:rect l="l" t="t" r="r" b="b"/>
              <a:pathLst>
                <a:path w="95535" h="36766" extrusionOk="0">
                  <a:moveTo>
                    <a:pt x="95536" y="0"/>
                  </a:moveTo>
                  <a:lnTo>
                    <a:pt x="74104" y="36767"/>
                  </a:lnTo>
                  <a:lnTo>
                    <a:pt x="21526" y="36767"/>
                  </a:lnTo>
                  <a:lnTo>
                    <a:pt x="0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6037611" y="3091910"/>
              <a:ext cx="32575" cy="288226"/>
            </a:xfrm>
            <a:custGeom>
              <a:avLst/>
              <a:gdLst/>
              <a:ahLst/>
              <a:cxnLst/>
              <a:rect l="l" t="t" r="r" b="b"/>
              <a:pathLst>
                <a:path w="32575" h="288226" extrusionOk="0">
                  <a:moveTo>
                    <a:pt x="32575" y="0"/>
                  </a:moveTo>
                  <a:lnTo>
                    <a:pt x="0" y="288226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6122765" y="3091910"/>
              <a:ext cx="33623" cy="288226"/>
            </a:xfrm>
            <a:custGeom>
              <a:avLst/>
              <a:gdLst/>
              <a:ahLst/>
              <a:cxnLst/>
              <a:rect l="l" t="t" r="r" b="b"/>
              <a:pathLst>
                <a:path w="33623" h="288226" extrusionOk="0">
                  <a:moveTo>
                    <a:pt x="0" y="0"/>
                  </a:moveTo>
                  <a:lnTo>
                    <a:pt x="33623" y="288226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6196583" y="3218211"/>
              <a:ext cx="93058" cy="93058"/>
            </a:xfrm>
            <a:custGeom>
              <a:avLst/>
              <a:gdLst/>
              <a:ahLst/>
              <a:cxnLst/>
              <a:rect l="l" t="t" r="r" b="b"/>
              <a:pathLst>
                <a:path w="93059" h="93059" extrusionOk="0">
                  <a:moveTo>
                    <a:pt x="66675" y="93059"/>
                  </a:moveTo>
                  <a:lnTo>
                    <a:pt x="26384" y="93059"/>
                  </a:lnTo>
                  <a:cubicBezTo>
                    <a:pt x="11811" y="93059"/>
                    <a:pt x="0" y="81248"/>
                    <a:pt x="0" y="66675"/>
                  </a:cubicBezTo>
                  <a:lnTo>
                    <a:pt x="0" y="0"/>
                  </a:lnTo>
                  <a:lnTo>
                    <a:pt x="93059" y="0"/>
                  </a:lnTo>
                  <a:lnTo>
                    <a:pt x="93059" y="66675"/>
                  </a:lnTo>
                  <a:cubicBezTo>
                    <a:pt x="93059" y="81248"/>
                    <a:pt x="81248" y="93059"/>
                    <a:pt x="66675" y="93059"/>
                  </a:cubicBezTo>
                  <a:close/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907214" y="2384107"/>
              <a:ext cx="378047" cy="319944"/>
            </a:xfrm>
            <a:custGeom>
              <a:avLst/>
              <a:gdLst/>
              <a:ahLst/>
              <a:cxnLst/>
              <a:rect l="l" t="t" r="r" b="b"/>
              <a:pathLst>
                <a:path w="378047" h="319944" extrusionOk="0">
                  <a:moveTo>
                    <a:pt x="24003" y="319564"/>
                  </a:moveTo>
                  <a:cubicBezTo>
                    <a:pt x="10801" y="319621"/>
                    <a:pt x="57" y="308953"/>
                    <a:pt x="0" y="295751"/>
                  </a:cubicBezTo>
                  <a:cubicBezTo>
                    <a:pt x="0" y="295685"/>
                    <a:pt x="0" y="295627"/>
                    <a:pt x="0" y="295561"/>
                  </a:cubicBezTo>
                  <a:lnTo>
                    <a:pt x="0" y="159067"/>
                  </a:lnTo>
                  <a:cubicBezTo>
                    <a:pt x="257" y="71323"/>
                    <a:pt x="71323" y="257"/>
                    <a:pt x="159068" y="0"/>
                  </a:cubicBezTo>
                  <a:lnTo>
                    <a:pt x="218980" y="0"/>
                  </a:lnTo>
                  <a:cubicBezTo>
                    <a:pt x="306724" y="257"/>
                    <a:pt x="377790" y="71323"/>
                    <a:pt x="378047" y="159067"/>
                  </a:cubicBezTo>
                  <a:lnTo>
                    <a:pt x="378047" y="295942"/>
                  </a:lnTo>
                  <a:cubicBezTo>
                    <a:pt x="378047" y="309200"/>
                    <a:pt x="367303" y="319945"/>
                    <a:pt x="354044" y="319945"/>
                  </a:cubicBez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524023" y="3380136"/>
              <a:ext cx="1144047" cy="9525"/>
            </a:xfrm>
            <a:custGeom>
              <a:avLst/>
              <a:gdLst/>
              <a:ahLst/>
              <a:cxnLst/>
              <a:rect l="l" t="t" r="r" b="b"/>
              <a:pathLst>
                <a:path w="1144047" h="9525" extrusionOk="0">
                  <a:moveTo>
                    <a:pt x="0" y="0"/>
                  </a:moveTo>
                  <a:lnTo>
                    <a:pt x="212408" y="0"/>
                  </a:lnTo>
                  <a:lnTo>
                    <a:pt x="329184" y="0"/>
                  </a:lnTo>
                  <a:lnTo>
                    <a:pt x="513588" y="0"/>
                  </a:lnTo>
                  <a:lnTo>
                    <a:pt x="632365" y="0"/>
                  </a:lnTo>
                  <a:lnTo>
                    <a:pt x="815245" y="0"/>
                  </a:lnTo>
                  <a:lnTo>
                    <a:pt x="931926" y="0"/>
                  </a:lnTo>
                  <a:lnTo>
                    <a:pt x="1144048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7334250" y="2944463"/>
              <a:ext cx="116109" cy="281368"/>
            </a:xfrm>
            <a:custGeom>
              <a:avLst/>
              <a:gdLst/>
              <a:ahLst/>
              <a:cxnLst/>
              <a:rect l="l" t="t" r="r" b="b"/>
              <a:pathLst>
                <a:path w="116109" h="281368" extrusionOk="0">
                  <a:moveTo>
                    <a:pt x="0" y="0"/>
                  </a:moveTo>
                  <a:lnTo>
                    <a:pt x="45148" y="43148"/>
                  </a:lnTo>
                  <a:cubicBezTo>
                    <a:pt x="90364" y="86201"/>
                    <a:pt x="116005" y="145875"/>
                    <a:pt x="116110" y="208312"/>
                  </a:cubicBezTo>
                  <a:lnTo>
                    <a:pt x="116110" y="281368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7026211" y="2944081"/>
              <a:ext cx="116109" cy="291941"/>
            </a:xfrm>
            <a:custGeom>
              <a:avLst/>
              <a:gdLst/>
              <a:ahLst/>
              <a:cxnLst/>
              <a:rect l="l" t="t" r="r" b="b"/>
              <a:pathLst>
                <a:path w="116109" h="291941" extrusionOk="0">
                  <a:moveTo>
                    <a:pt x="0" y="291941"/>
                  </a:moveTo>
                  <a:lnTo>
                    <a:pt x="0" y="208693"/>
                  </a:lnTo>
                  <a:cubicBezTo>
                    <a:pt x="-19" y="146237"/>
                    <a:pt x="25517" y="86487"/>
                    <a:pt x="70675" y="43339"/>
                  </a:cubicBezTo>
                  <a:lnTo>
                    <a:pt x="116110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6772275" y="2993981"/>
              <a:ext cx="514402" cy="386155"/>
            </a:xfrm>
            <a:custGeom>
              <a:avLst/>
              <a:gdLst/>
              <a:ahLst/>
              <a:cxnLst/>
              <a:rect l="l" t="t" r="r" b="b"/>
              <a:pathLst>
                <a:path w="514402" h="386155" extrusionOk="0">
                  <a:moveTo>
                    <a:pt x="0" y="386155"/>
                  </a:moveTo>
                  <a:lnTo>
                    <a:pt x="335375" y="386155"/>
                  </a:lnTo>
                  <a:cubicBezTo>
                    <a:pt x="361217" y="386193"/>
                    <a:pt x="384686" y="371106"/>
                    <a:pt x="395383" y="347579"/>
                  </a:cubicBezTo>
                  <a:lnTo>
                    <a:pt x="507873" y="101644"/>
                  </a:lnTo>
                  <a:cubicBezTo>
                    <a:pt x="524399" y="65468"/>
                    <a:pt x="508473" y="22748"/>
                    <a:pt x="472307" y="6222"/>
                  </a:cubicBezTo>
                  <a:cubicBezTo>
                    <a:pt x="465239" y="2993"/>
                    <a:pt x="457686" y="926"/>
                    <a:pt x="449961" y="107"/>
                  </a:cubicBezTo>
                  <a:cubicBezTo>
                    <a:pt x="447427" y="-36"/>
                    <a:pt x="444875" y="-36"/>
                    <a:pt x="442341" y="107"/>
                  </a:cubicBezTo>
                  <a:cubicBezTo>
                    <a:pt x="414147" y="117"/>
                    <a:pt x="388544" y="16566"/>
                    <a:pt x="376809" y="42208"/>
                  </a:cubicBezTo>
                  <a:lnTo>
                    <a:pt x="285560" y="242233"/>
                  </a:lnTo>
                  <a:lnTo>
                    <a:pt x="0" y="242233"/>
                  </a:lnTo>
                  <a:lnTo>
                    <a:pt x="0" y="270808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7142130" y="2865024"/>
              <a:ext cx="192119" cy="105929"/>
            </a:xfrm>
            <a:custGeom>
              <a:avLst/>
              <a:gdLst/>
              <a:ahLst/>
              <a:cxnLst/>
              <a:rect l="l" t="t" r="r" b="b"/>
              <a:pathLst>
                <a:path w="192119" h="105929" extrusionOk="0">
                  <a:moveTo>
                    <a:pt x="192119" y="0"/>
                  </a:moveTo>
                  <a:lnTo>
                    <a:pt x="192119" y="81820"/>
                  </a:lnTo>
                  <a:cubicBezTo>
                    <a:pt x="161763" y="97993"/>
                    <a:pt x="127835" y="106280"/>
                    <a:pt x="93441" y="105918"/>
                  </a:cubicBezTo>
                  <a:cubicBezTo>
                    <a:pt x="89440" y="105918"/>
                    <a:pt x="85439" y="105918"/>
                    <a:pt x="81629" y="105347"/>
                  </a:cubicBezTo>
                  <a:cubicBezTo>
                    <a:pt x="53064" y="103365"/>
                    <a:pt x="25241" y="95355"/>
                    <a:pt x="0" y="81820"/>
                  </a:cubicBezTo>
                  <a:lnTo>
                    <a:pt x="0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6930675" y="3380136"/>
              <a:ext cx="95535" cy="164020"/>
            </a:xfrm>
            <a:custGeom>
              <a:avLst/>
              <a:gdLst/>
              <a:ahLst/>
              <a:cxnLst/>
              <a:rect l="l" t="t" r="r" b="b"/>
              <a:pathLst>
                <a:path w="95535" h="164020" extrusionOk="0">
                  <a:moveTo>
                    <a:pt x="95536" y="0"/>
                  </a:moveTo>
                  <a:lnTo>
                    <a:pt x="95536" y="164021"/>
                  </a:lnTo>
                  <a:lnTo>
                    <a:pt x="0" y="164021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6667500" y="3264788"/>
              <a:ext cx="104775" cy="115347"/>
            </a:xfrm>
            <a:custGeom>
              <a:avLst/>
              <a:gdLst/>
              <a:ahLst/>
              <a:cxnLst/>
              <a:rect l="l" t="t" r="r" b="b"/>
              <a:pathLst>
                <a:path w="104775" h="115347" extrusionOk="0">
                  <a:moveTo>
                    <a:pt x="104775" y="0"/>
                  </a:moveTo>
                  <a:lnTo>
                    <a:pt x="104775" y="115348"/>
                  </a:lnTo>
                  <a:lnTo>
                    <a:pt x="0" y="115348"/>
                  </a:lnTo>
                  <a:lnTo>
                    <a:pt x="0" y="104394"/>
                  </a:lnTo>
                  <a:cubicBezTo>
                    <a:pt x="210" y="46673"/>
                    <a:pt x="47054" y="0"/>
                    <a:pt x="104775" y="0"/>
                  </a:cubicBezTo>
                  <a:close/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7026211" y="3544157"/>
              <a:ext cx="421100" cy="157876"/>
            </a:xfrm>
            <a:custGeom>
              <a:avLst/>
              <a:gdLst/>
              <a:ahLst/>
              <a:cxnLst/>
              <a:rect l="l" t="t" r="r" b="b"/>
              <a:pathLst>
                <a:path w="421100" h="157876" extrusionOk="0">
                  <a:moveTo>
                    <a:pt x="0" y="0"/>
                  </a:moveTo>
                  <a:cubicBezTo>
                    <a:pt x="46072" y="52159"/>
                    <a:pt x="103175" y="93412"/>
                    <a:pt x="167164" y="120777"/>
                  </a:cubicBezTo>
                  <a:cubicBezTo>
                    <a:pt x="247288" y="154467"/>
                    <a:pt x="335128" y="165506"/>
                    <a:pt x="421100" y="152686"/>
                  </a:cubicBez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4802600" y="2630138"/>
              <a:ext cx="316134" cy="265948"/>
            </a:xfrm>
            <a:custGeom>
              <a:avLst/>
              <a:gdLst/>
              <a:ahLst/>
              <a:cxnLst/>
              <a:rect l="l" t="t" r="r" b="b"/>
              <a:pathLst>
                <a:path w="316134" h="265948" extrusionOk="0">
                  <a:moveTo>
                    <a:pt x="0" y="167164"/>
                  </a:moveTo>
                  <a:cubicBezTo>
                    <a:pt x="12040" y="194215"/>
                    <a:pt x="31071" y="217560"/>
                    <a:pt x="55150" y="234791"/>
                  </a:cubicBezTo>
                  <a:cubicBezTo>
                    <a:pt x="120548" y="282054"/>
                    <a:pt x="210579" y="274872"/>
                    <a:pt x="267653" y="217837"/>
                  </a:cubicBezTo>
                  <a:cubicBezTo>
                    <a:pt x="298675" y="186976"/>
                    <a:pt x="316125" y="145018"/>
                    <a:pt x="316135" y="101251"/>
                  </a:cubicBezTo>
                  <a:lnTo>
                    <a:pt x="316135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4741735" y="2944463"/>
              <a:ext cx="116014" cy="281368"/>
            </a:xfrm>
            <a:custGeom>
              <a:avLst/>
              <a:gdLst/>
              <a:ahLst/>
              <a:cxnLst/>
              <a:rect l="l" t="t" r="r" b="b"/>
              <a:pathLst>
                <a:path w="116014" h="281368" extrusionOk="0">
                  <a:moveTo>
                    <a:pt x="116015" y="0"/>
                  </a:moveTo>
                  <a:lnTo>
                    <a:pt x="70771" y="43148"/>
                  </a:lnTo>
                  <a:cubicBezTo>
                    <a:pt x="25622" y="86239"/>
                    <a:pt x="57" y="145904"/>
                    <a:pt x="0" y="208312"/>
                  </a:cubicBezTo>
                  <a:lnTo>
                    <a:pt x="0" y="281368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049774" y="2944081"/>
              <a:ext cx="116109" cy="291941"/>
            </a:xfrm>
            <a:custGeom>
              <a:avLst/>
              <a:gdLst/>
              <a:ahLst/>
              <a:cxnLst/>
              <a:rect l="l" t="t" r="r" b="b"/>
              <a:pathLst>
                <a:path w="116109" h="291941" extrusionOk="0">
                  <a:moveTo>
                    <a:pt x="116110" y="291941"/>
                  </a:moveTo>
                  <a:lnTo>
                    <a:pt x="116110" y="208693"/>
                  </a:lnTo>
                  <a:cubicBezTo>
                    <a:pt x="116100" y="146218"/>
                    <a:pt x="90535" y="86468"/>
                    <a:pt x="45339" y="43339"/>
                  </a:cubicBezTo>
                  <a:lnTo>
                    <a:pt x="0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4905410" y="2993981"/>
              <a:ext cx="514314" cy="386155"/>
            </a:xfrm>
            <a:custGeom>
              <a:avLst/>
              <a:gdLst/>
              <a:ahLst/>
              <a:cxnLst/>
              <a:rect l="l" t="t" r="r" b="b"/>
              <a:pathLst>
                <a:path w="514314" h="386155" extrusionOk="0">
                  <a:moveTo>
                    <a:pt x="514314" y="386155"/>
                  </a:moveTo>
                  <a:lnTo>
                    <a:pt x="178749" y="386155"/>
                  </a:lnTo>
                  <a:cubicBezTo>
                    <a:pt x="152926" y="386146"/>
                    <a:pt x="129476" y="371068"/>
                    <a:pt x="118741" y="347579"/>
                  </a:cubicBezTo>
                  <a:lnTo>
                    <a:pt x="6537" y="101644"/>
                  </a:lnTo>
                  <a:cubicBezTo>
                    <a:pt x="-9999" y="65477"/>
                    <a:pt x="5918" y="22748"/>
                    <a:pt x="42094" y="6213"/>
                  </a:cubicBezTo>
                  <a:cubicBezTo>
                    <a:pt x="49133" y="2993"/>
                    <a:pt x="56648" y="936"/>
                    <a:pt x="64353" y="107"/>
                  </a:cubicBezTo>
                  <a:cubicBezTo>
                    <a:pt x="66925" y="-36"/>
                    <a:pt x="69497" y="-36"/>
                    <a:pt x="72069" y="107"/>
                  </a:cubicBezTo>
                  <a:cubicBezTo>
                    <a:pt x="100263" y="117"/>
                    <a:pt x="125866" y="16566"/>
                    <a:pt x="137601" y="42208"/>
                  </a:cubicBezTo>
                  <a:lnTo>
                    <a:pt x="228850" y="242233"/>
                  </a:lnTo>
                  <a:lnTo>
                    <a:pt x="514314" y="242233"/>
                  </a:lnTo>
                  <a:lnTo>
                    <a:pt x="514314" y="270808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4857750" y="2865024"/>
              <a:ext cx="192119" cy="105930"/>
            </a:xfrm>
            <a:custGeom>
              <a:avLst/>
              <a:gdLst/>
              <a:ahLst/>
              <a:cxnLst/>
              <a:rect l="l" t="t" r="r" b="b"/>
              <a:pathLst>
                <a:path w="192119" h="105930" extrusionOk="0">
                  <a:moveTo>
                    <a:pt x="0" y="0"/>
                  </a:moveTo>
                  <a:lnTo>
                    <a:pt x="0" y="81820"/>
                  </a:lnTo>
                  <a:cubicBezTo>
                    <a:pt x="30318" y="98003"/>
                    <a:pt x="64218" y="106290"/>
                    <a:pt x="98584" y="105918"/>
                  </a:cubicBezTo>
                  <a:cubicBezTo>
                    <a:pt x="102584" y="105918"/>
                    <a:pt x="106585" y="105918"/>
                    <a:pt x="110395" y="105347"/>
                  </a:cubicBezTo>
                  <a:cubicBezTo>
                    <a:pt x="138989" y="103365"/>
                    <a:pt x="166849" y="95345"/>
                    <a:pt x="192119" y="81820"/>
                  </a:cubicBezTo>
                  <a:lnTo>
                    <a:pt x="192119" y="0"/>
                  </a:ln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165883" y="3380136"/>
              <a:ext cx="95535" cy="164020"/>
            </a:xfrm>
            <a:custGeom>
              <a:avLst/>
              <a:gdLst/>
              <a:ahLst/>
              <a:cxnLst/>
              <a:rect l="l" t="t" r="r" b="b"/>
              <a:pathLst>
                <a:path w="95535" h="164020" extrusionOk="0">
                  <a:moveTo>
                    <a:pt x="0" y="0"/>
                  </a:moveTo>
                  <a:lnTo>
                    <a:pt x="0" y="164021"/>
                  </a:lnTo>
                  <a:lnTo>
                    <a:pt x="95536" y="164021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419725" y="3264788"/>
              <a:ext cx="104775" cy="115347"/>
            </a:xfrm>
            <a:custGeom>
              <a:avLst/>
              <a:gdLst/>
              <a:ahLst/>
              <a:cxnLst/>
              <a:rect l="l" t="t" r="r" b="b"/>
              <a:pathLst>
                <a:path w="104775" h="115347" extrusionOk="0">
                  <a:moveTo>
                    <a:pt x="0" y="0"/>
                  </a:moveTo>
                  <a:lnTo>
                    <a:pt x="0" y="115348"/>
                  </a:lnTo>
                  <a:lnTo>
                    <a:pt x="104775" y="115348"/>
                  </a:lnTo>
                  <a:lnTo>
                    <a:pt x="104775" y="104394"/>
                  </a:lnTo>
                  <a:cubicBezTo>
                    <a:pt x="104565" y="46673"/>
                    <a:pt x="57721" y="0"/>
                    <a:pt x="0" y="0"/>
                  </a:cubicBezTo>
                  <a:close/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4744783" y="3544157"/>
              <a:ext cx="421100" cy="157870"/>
            </a:xfrm>
            <a:custGeom>
              <a:avLst/>
              <a:gdLst/>
              <a:ahLst/>
              <a:cxnLst/>
              <a:rect l="l" t="t" r="r" b="b"/>
              <a:pathLst>
                <a:path w="421100" h="157870" extrusionOk="0">
                  <a:moveTo>
                    <a:pt x="421100" y="0"/>
                  </a:moveTo>
                  <a:cubicBezTo>
                    <a:pt x="315858" y="119224"/>
                    <a:pt x="157163" y="176660"/>
                    <a:pt x="0" y="152400"/>
                  </a:cubicBezTo>
                </a:path>
              </a:pathLst>
            </a:custGeom>
            <a:noFill/>
            <a:ln w="14275" cap="flat" cmpd="sng">
              <a:solidFill>
                <a:srgbClr val="0053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7073359" y="2580227"/>
              <a:ext cx="316039" cy="315858"/>
            </a:xfrm>
            <a:custGeom>
              <a:avLst/>
              <a:gdLst/>
              <a:ahLst/>
              <a:cxnLst/>
              <a:rect l="l" t="t" r="r" b="b"/>
              <a:pathLst>
                <a:path w="316040" h="315858" extrusionOk="0">
                  <a:moveTo>
                    <a:pt x="5906" y="0"/>
                  </a:moveTo>
                  <a:cubicBezTo>
                    <a:pt x="1953" y="14240"/>
                    <a:pt x="-38" y="28946"/>
                    <a:pt x="1" y="43720"/>
                  </a:cubicBezTo>
                  <a:lnTo>
                    <a:pt x="1" y="150781"/>
                  </a:lnTo>
                  <a:cubicBezTo>
                    <a:pt x="-161" y="241792"/>
                    <a:pt x="73477" y="315697"/>
                    <a:pt x="164488" y="315858"/>
                  </a:cubicBezTo>
                  <a:cubicBezTo>
                    <a:pt x="197092" y="315925"/>
                    <a:pt x="228991" y="306305"/>
                    <a:pt x="256128" y="288226"/>
                  </a:cubicBezTo>
                  <a:lnTo>
                    <a:pt x="261081" y="284797"/>
                  </a:lnTo>
                  <a:cubicBezTo>
                    <a:pt x="285160" y="267576"/>
                    <a:pt x="304143" y="244183"/>
                    <a:pt x="316040" y="217075"/>
                  </a:cubicBez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7049357" y="2383726"/>
              <a:ext cx="378047" cy="413575"/>
            </a:xfrm>
            <a:custGeom>
              <a:avLst/>
              <a:gdLst/>
              <a:ahLst/>
              <a:cxnLst/>
              <a:rect l="l" t="t" r="r" b="b"/>
              <a:pathLst>
                <a:path w="378047" h="413575" extrusionOk="0">
                  <a:moveTo>
                    <a:pt x="340043" y="413575"/>
                  </a:moveTo>
                  <a:cubicBezTo>
                    <a:pt x="252089" y="397069"/>
                    <a:pt x="178680" y="336737"/>
                    <a:pt x="145447" y="253651"/>
                  </a:cubicBezTo>
                  <a:cubicBezTo>
                    <a:pt x="106842" y="253679"/>
                    <a:pt x="69828" y="238325"/>
                    <a:pt x="42577" y="210979"/>
                  </a:cubicBezTo>
                  <a:cubicBezTo>
                    <a:pt x="38034" y="206445"/>
                    <a:pt x="33795" y="201606"/>
                    <a:pt x="29909" y="196501"/>
                  </a:cubicBezTo>
                  <a:cubicBezTo>
                    <a:pt x="10468" y="171145"/>
                    <a:pt x="-48" y="140065"/>
                    <a:pt x="0" y="108109"/>
                  </a:cubicBezTo>
                  <a:lnTo>
                    <a:pt x="0" y="0"/>
                  </a:lnTo>
                  <a:lnTo>
                    <a:pt x="6572" y="3239"/>
                  </a:lnTo>
                  <a:cubicBezTo>
                    <a:pt x="57141" y="28213"/>
                    <a:pt x="112767" y="41243"/>
                    <a:pt x="169164" y="41339"/>
                  </a:cubicBezTo>
                  <a:cubicBezTo>
                    <a:pt x="284474" y="41281"/>
                    <a:pt x="377990" y="134722"/>
                    <a:pt x="378047" y="250031"/>
                  </a:cubicBezTo>
                  <a:cubicBezTo>
                    <a:pt x="378047" y="250098"/>
                    <a:pt x="378047" y="250155"/>
                    <a:pt x="378047" y="250222"/>
                  </a:cubicBezTo>
                  <a:lnTo>
                    <a:pt x="378047" y="375857"/>
                  </a:lnTo>
                  <a:cubicBezTo>
                    <a:pt x="377838" y="396716"/>
                    <a:pt x="360903" y="413528"/>
                    <a:pt x="340043" y="413575"/>
                  </a:cubicBezTo>
                  <a:close/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4764595" y="2383726"/>
              <a:ext cx="378142" cy="413575"/>
            </a:xfrm>
            <a:custGeom>
              <a:avLst/>
              <a:gdLst/>
              <a:ahLst/>
              <a:cxnLst/>
              <a:rect l="l" t="t" r="r" b="b"/>
              <a:pathLst>
                <a:path w="378142" h="413575" extrusionOk="0">
                  <a:moveTo>
                    <a:pt x="354139" y="246412"/>
                  </a:moveTo>
                  <a:lnTo>
                    <a:pt x="232600" y="246412"/>
                  </a:lnTo>
                  <a:cubicBezTo>
                    <a:pt x="232600" y="246412"/>
                    <a:pt x="200025" y="383762"/>
                    <a:pt x="38100" y="413575"/>
                  </a:cubicBezTo>
                  <a:lnTo>
                    <a:pt x="38100" y="413575"/>
                  </a:lnTo>
                  <a:cubicBezTo>
                    <a:pt x="17059" y="413575"/>
                    <a:pt x="0" y="396516"/>
                    <a:pt x="0" y="375475"/>
                  </a:cubicBezTo>
                  <a:lnTo>
                    <a:pt x="0" y="159449"/>
                  </a:lnTo>
                  <a:cubicBezTo>
                    <a:pt x="0" y="71390"/>
                    <a:pt x="71390" y="0"/>
                    <a:pt x="159448" y="0"/>
                  </a:cubicBezTo>
                  <a:cubicBezTo>
                    <a:pt x="159572" y="0"/>
                    <a:pt x="159706" y="0"/>
                    <a:pt x="159829" y="0"/>
                  </a:cubicBezTo>
                  <a:lnTo>
                    <a:pt x="218980" y="0"/>
                  </a:lnTo>
                  <a:cubicBezTo>
                    <a:pt x="306934" y="162"/>
                    <a:pt x="378142" y="71495"/>
                    <a:pt x="378142" y="159449"/>
                  </a:cubicBezTo>
                  <a:lnTo>
                    <a:pt x="378142" y="222409"/>
                  </a:lnTo>
                  <a:cubicBezTo>
                    <a:pt x="378142" y="235668"/>
                    <a:pt x="367398" y="246412"/>
                    <a:pt x="354139" y="246412"/>
                  </a:cubicBezTo>
                  <a:close/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0" name="Google Shape;1880;p6"/>
          <p:cNvGrpSpPr/>
          <p:nvPr/>
        </p:nvGrpSpPr>
        <p:grpSpPr>
          <a:xfrm>
            <a:off x="15759540" y="5991290"/>
            <a:ext cx="1268103" cy="1356712"/>
            <a:chOff x="4941157" y="2370012"/>
            <a:chExt cx="2309607" cy="2289816"/>
          </a:xfrm>
        </p:grpSpPr>
        <p:sp>
          <p:nvSpPr>
            <p:cNvPr id="1881" name="Google Shape;1881;p6"/>
            <p:cNvSpPr/>
            <p:nvPr/>
          </p:nvSpPr>
          <p:spPr>
            <a:xfrm>
              <a:off x="4941157" y="2370015"/>
              <a:ext cx="1760018" cy="366046"/>
            </a:xfrm>
            <a:custGeom>
              <a:avLst/>
              <a:gdLst/>
              <a:ahLst/>
              <a:cxnLst/>
              <a:rect l="l" t="t" r="r" b="b"/>
              <a:pathLst>
                <a:path w="1760029" h="366045" extrusionOk="0">
                  <a:moveTo>
                    <a:pt x="0" y="182689"/>
                  </a:moveTo>
                  <a:cubicBezTo>
                    <a:pt x="267" y="81677"/>
                    <a:pt x="82248" y="-57"/>
                    <a:pt x="183261" y="0"/>
                  </a:cubicBezTo>
                  <a:lnTo>
                    <a:pt x="1760030" y="0"/>
                  </a:lnTo>
                  <a:cubicBezTo>
                    <a:pt x="1659074" y="0"/>
                    <a:pt x="1577169" y="81734"/>
                    <a:pt x="1576959" y="182689"/>
                  </a:cubicBezTo>
                  <a:lnTo>
                    <a:pt x="1576959" y="366046"/>
                  </a:lnTo>
                  <a:lnTo>
                    <a:pt x="0" y="366046"/>
                  </a:lnTo>
                  <a:close/>
                </a:path>
              </a:pathLst>
            </a:custGeom>
            <a:solidFill>
              <a:srgbClr val="FFDF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6884624" y="4293306"/>
              <a:ext cx="366140" cy="366522"/>
            </a:xfrm>
            <a:custGeom>
              <a:avLst/>
              <a:gdLst/>
              <a:ahLst/>
              <a:cxnLst/>
              <a:rect l="l" t="t" r="r" b="b"/>
              <a:pathLst>
                <a:path w="366141" h="366522" extrusionOk="0">
                  <a:moveTo>
                    <a:pt x="0" y="183452"/>
                  </a:moveTo>
                  <a:lnTo>
                    <a:pt x="0" y="0"/>
                  </a:lnTo>
                  <a:lnTo>
                    <a:pt x="366141" y="0"/>
                  </a:lnTo>
                  <a:lnTo>
                    <a:pt x="366141" y="183452"/>
                  </a:lnTo>
                  <a:cubicBezTo>
                    <a:pt x="366141" y="284559"/>
                    <a:pt x="284179" y="366522"/>
                    <a:pt x="183071" y="366522"/>
                  </a:cubicBezTo>
                  <a:cubicBezTo>
                    <a:pt x="81963" y="366522"/>
                    <a:pt x="0" y="284559"/>
                    <a:pt x="0" y="183452"/>
                  </a:cubicBezTo>
                  <a:close/>
                </a:path>
              </a:pathLst>
            </a:custGeom>
            <a:solidFill>
              <a:srgbClr val="FFDF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307297" y="2370296"/>
              <a:ext cx="1760208" cy="2289147"/>
            </a:xfrm>
            <a:custGeom>
              <a:avLst/>
              <a:gdLst/>
              <a:ahLst/>
              <a:cxnLst/>
              <a:rect l="l" t="t" r="r" b="b"/>
              <a:pathLst>
                <a:path w="1760220" h="2289145" extrusionOk="0">
                  <a:moveTo>
                    <a:pt x="1577340" y="2106456"/>
                  </a:moveTo>
                  <a:lnTo>
                    <a:pt x="1577340" y="182978"/>
                  </a:lnTo>
                  <a:cubicBezTo>
                    <a:pt x="1577378" y="134372"/>
                    <a:pt x="1558042" y="87756"/>
                    <a:pt x="1523619" y="53438"/>
                  </a:cubicBezTo>
                  <a:cubicBezTo>
                    <a:pt x="1513170" y="42951"/>
                    <a:pt x="1501464" y="33797"/>
                    <a:pt x="1488758" y="26196"/>
                  </a:cubicBezTo>
                  <a:cubicBezTo>
                    <a:pt x="1486376" y="24672"/>
                    <a:pt x="1483900" y="23243"/>
                    <a:pt x="1481423" y="21910"/>
                  </a:cubicBezTo>
                  <a:lnTo>
                    <a:pt x="1481423" y="21910"/>
                  </a:lnTo>
                  <a:cubicBezTo>
                    <a:pt x="1478947" y="20481"/>
                    <a:pt x="1476375" y="19148"/>
                    <a:pt x="1473803" y="17909"/>
                  </a:cubicBezTo>
                  <a:lnTo>
                    <a:pt x="1473803" y="17909"/>
                  </a:lnTo>
                  <a:cubicBezTo>
                    <a:pt x="1471232" y="16671"/>
                    <a:pt x="1468565" y="15433"/>
                    <a:pt x="1465993" y="14385"/>
                  </a:cubicBezTo>
                  <a:lnTo>
                    <a:pt x="1465993" y="14385"/>
                  </a:lnTo>
                  <a:cubicBezTo>
                    <a:pt x="1460564" y="12099"/>
                    <a:pt x="1455039" y="10099"/>
                    <a:pt x="1449419" y="8289"/>
                  </a:cubicBezTo>
                  <a:lnTo>
                    <a:pt x="1449419" y="8289"/>
                  </a:lnTo>
                  <a:lnTo>
                    <a:pt x="1437989" y="5146"/>
                  </a:lnTo>
                  <a:lnTo>
                    <a:pt x="1431703" y="3717"/>
                  </a:lnTo>
                  <a:cubicBezTo>
                    <a:pt x="1428750" y="3050"/>
                    <a:pt x="1425893" y="2574"/>
                    <a:pt x="1422940" y="2098"/>
                  </a:cubicBezTo>
                  <a:lnTo>
                    <a:pt x="1411700" y="764"/>
                  </a:lnTo>
                  <a:cubicBezTo>
                    <a:pt x="1406366" y="288"/>
                    <a:pt x="1400937" y="3"/>
                    <a:pt x="1395413" y="3"/>
                  </a:cubicBezTo>
                  <a:lnTo>
                    <a:pt x="1394841" y="3"/>
                  </a:lnTo>
                  <a:cubicBezTo>
                    <a:pt x="1293733" y="-521"/>
                    <a:pt x="1211342" y="81013"/>
                    <a:pt x="1210818" y="182120"/>
                  </a:cubicBezTo>
                  <a:cubicBezTo>
                    <a:pt x="1210818" y="182216"/>
                    <a:pt x="1210818" y="182311"/>
                    <a:pt x="1210818" y="182406"/>
                  </a:cubicBezTo>
                  <a:lnTo>
                    <a:pt x="1210818" y="365762"/>
                  </a:lnTo>
                  <a:lnTo>
                    <a:pt x="0" y="365762"/>
                  </a:lnTo>
                  <a:lnTo>
                    <a:pt x="0" y="2105885"/>
                  </a:lnTo>
                  <a:cubicBezTo>
                    <a:pt x="105" y="2207050"/>
                    <a:pt x="82096" y="2289041"/>
                    <a:pt x="183261" y="2289146"/>
                  </a:cubicBezTo>
                  <a:lnTo>
                    <a:pt x="1760220" y="2289146"/>
                  </a:lnTo>
                  <a:cubicBezTo>
                    <a:pt x="1659341" y="2289041"/>
                    <a:pt x="1577550" y="2207336"/>
                    <a:pt x="1577340" y="2106456"/>
                  </a:cubicBezTo>
                  <a:close/>
                </a:path>
              </a:pathLst>
            </a:custGeom>
            <a:solidFill>
              <a:srgbClr val="FFF7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6217215" y="4354172"/>
              <a:ext cx="483963" cy="9524"/>
            </a:xfrm>
            <a:custGeom>
              <a:avLst/>
              <a:gdLst/>
              <a:ahLst/>
              <a:cxnLst/>
              <a:rect l="l" t="t" r="r" b="b"/>
              <a:pathLst>
                <a:path w="483965" h="9525" extrusionOk="0">
                  <a:moveTo>
                    <a:pt x="0" y="0"/>
                  </a:moveTo>
                  <a:lnTo>
                    <a:pt x="483965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854029" y="3117633"/>
              <a:ext cx="483866" cy="9524"/>
            </a:xfrm>
            <a:custGeom>
              <a:avLst/>
              <a:gdLst/>
              <a:ahLst/>
              <a:cxnLst/>
              <a:rect l="l" t="t" r="r" b="b"/>
              <a:pathLst>
                <a:path w="483869" h="9525" extrusionOk="0">
                  <a:moveTo>
                    <a:pt x="0" y="0"/>
                  </a:moveTo>
                  <a:lnTo>
                    <a:pt x="483870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6217215" y="4491330"/>
              <a:ext cx="483963" cy="9524"/>
            </a:xfrm>
            <a:custGeom>
              <a:avLst/>
              <a:gdLst/>
              <a:ahLst/>
              <a:cxnLst/>
              <a:rect l="l" t="t" r="r" b="b"/>
              <a:pathLst>
                <a:path w="483965" h="9525" extrusionOk="0">
                  <a:moveTo>
                    <a:pt x="0" y="0"/>
                  </a:moveTo>
                  <a:lnTo>
                    <a:pt x="483965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83318" y="3681703"/>
              <a:ext cx="1225287" cy="9524"/>
            </a:xfrm>
            <a:custGeom>
              <a:avLst/>
              <a:gdLst/>
              <a:ahLst/>
              <a:cxnLst/>
              <a:rect l="l" t="t" r="r" b="b"/>
              <a:pathLst>
                <a:path w="1225295" h="9525" extrusionOk="0">
                  <a:moveTo>
                    <a:pt x="0" y="0"/>
                  </a:moveTo>
                  <a:lnTo>
                    <a:pt x="1225296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83318" y="3818865"/>
              <a:ext cx="1225287" cy="9524"/>
            </a:xfrm>
            <a:custGeom>
              <a:avLst/>
              <a:gdLst/>
              <a:ahLst/>
              <a:cxnLst/>
              <a:rect l="l" t="t" r="r" b="b"/>
              <a:pathLst>
                <a:path w="1225295" h="9525" extrusionOk="0">
                  <a:moveTo>
                    <a:pt x="0" y="0"/>
                  </a:moveTo>
                  <a:lnTo>
                    <a:pt x="1225296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83318" y="3410337"/>
              <a:ext cx="1225287" cy="9524"/>
            </a:xfrm>
            <a:custGeom>
              <a:avLst/>
              <a:gdLst/>
              <a:ahLst/>
              <a:cxnLst/>
              <a:rect l="l" t="t" r="r" b="b"/>
              <a:pathLst>
                <a:path w="1225295" h="9525" extrusionOk="0">
                  <a:moveTo>
                    <a:pt x="0" y="0"/>
                  </a:moveTo>
                  <a:lnTo>
                    <a:pt x="1225296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83318" y="3547496"/>
              <a:ext cx="1225287" cy="9524"/>
            </a:xfrm>
            <a:custGeom>
              <a:avLst/>
              <a:gdLst/>
              <a:ahLst/>
              <a:cxnLst/>
              <a:rect l="l" t="t" r="r" b="b"/>
              <a:pathLst>
                <a:path w="1225295" h="9525" extrusionOk="0">
                  <a:moveTo>
                    <a:pt x="0" y="0"/>
                  </a:moveTo>
                  <a:lnTo>
                    <a:pt x="1225296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83318" y="3956024"/>
              <a:ext cx="1225287" cy="9524"/>
            </a:xfrm>
            <a:custGeom>
              <a:avLst/>
              <a:gdLst/>
              <a:ahLst/>
              <a:cxnLst/>
              <a:rect l="l" t="t" r="r" b="b"/>
              <a:pathLst>
                <a:path w="1225295" h="9525" extrusionOk="0">
                  <a:moveTo>
                    <a:pt x="0" y="0"/>
                  </a:moveTo>
                  <a:lnTo>
                    <a:pt x="1225296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83318" y="4093185"/>
              <a:ext cx="1225287" cy="9524"/>
            </a:xfrm>
            <a:custGeom>
              <a:avLst/>
              <a:gdLst/>
              <a:ahLst/>
              <a:cxnLst/>
              <a:rect l="l" t="t" r="r" b="b"/>
              <a:pathLst>
                <a:path w="1225295" h="9525" extrusionOk="0">
                  <a:moveTo>
                    <a:pt x="0" y="0"/>
                  </a:moveTo>
                  <a:lnTo>
                    <a:pt x="1225296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6884624" y="2553276"/>
              <a:ext cx="366140" cy="2106552"/>
            </a:xfrm>
            <a:custGeom>
              <a:avLst/>
              <a:gdLst/>
              <a:ahLst/>
              <a:cxnLst/>
              <a:rect l="l" t="t" r="r" b="b"/>
              <a:pathLst>
                <a:path w="366141" h="2106549" extrusionOk="0">
                  <a:moveTo>
                    <a:pt x="0" y="0"/>
                  </a:moveTo>
                  <a:lnTo>
                    <a:pt x="0" y="1923479"/>
                  </a:lnTo>
                  <a:cubicBezTo>
                    <a:pt x="0" y="2024586"/>
                    <a:pt x="81963" y="2106549"/>
                    <a:pt x="183071" y="2106549"/>
                  </a:cubicBezTo>
                  <a:cubicBezTo>
                    <a:pt x="284179" y="2106549"/>
                    <a:pt x="366141" y="2024586"/>
                    <a:pt x="366141" y="1923479"/>
                  </a:cubicBezTo>
                  <a:lnTo>
                    <a:pt x="366141" y="1740027"/>
                  </a:lnTo>
                  <a:lnTo>
                    <a:pt x="0" y="1740027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307297" y="2736442"/>
              <a:ext cx="1760207" cy="1923003"/>
            </a:xfrm>
            <a:custGeom>
              <a:avLst/>
              <a:gdLst/>
              <a:ahLst/>
              <a:cxnLst/>
              <a:rect l="l" t="t" r="r" b="b"/>
              <a:pathLst>
                <a:path w="1760220" h="1923002" extrusionOk="0">
                  <a:moveTo>
                    <a:pt x="1760220" y="1923002"/>
                  </a:moveTo>
                  <a:lnTo>
                    <a:pt x="183261" y="1923002"/>
                  </a:lnTo>
                  <a:cubicBezTo>
                    <a:pt x="82096" y="1922898"/>
                    <a:pt x="105" y="1840906"/>
                    <a:pt x="0" y="1739741"/>
                  </a:cubicBezTo>
                  <a:lnTo>
                    <a:pt x="0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6796043" y="2396495"/>
              <a:ext cx="88580" cy="156780"/>
            </a:xfrm>
            <a:custGeom>
              <a:avLst/>
              <a:gdLst/>
              <a:ahLst/>
              <a:cxnLst/>
              <a:rect l="l" t="t" r="r" b="b"/>
              <a:pathLst>
                <a:path w="88582" h="156781" extrusionOk="0">
                  <a:moveTo>
                    <a:pt x="0" y="0"/>
                  </a:moveTo>
                  <a:cubicBezTo>
                    <a:pt x="12706" y="7601"/>
                    <a:pt x="24412" y="16754"/>
                    <a:pt x="34862" y="27242"/>
                  </a:cubicBezTo>
                  <a:cubicBezTo>
                    <a:pt x="69285" y="61560"/>
                    <a:pt x="88620" y="108175"/>
                    <a:pt x="88582" y="156781"/>
                  </a:cubicBez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6755847" y="2378301"/>
              <a:ext cx="16572" cy="6096"/>
            </a:xfrm>
            <a:custGeom>
              <a:avLst/>
              <a:gdLst/>
              <a:ahLst/>
              <a:cxnLst/>
              <a:rect l="l" t="t" r="r" b="b"/>
              <a:pathLst>
                <a:path w="16573" h="6095" extrusionOk="0">
                  <a:moveTo>
                    <a:pt x="0" y="0"/>
                  </a:moveTo>
                  <a:cubicBezTo>
                    <a:pt x="5639" y="1705"/>
                    <a:pt x="11173" y="3743"/>
                    <a:pt x="16573" y="6096"/>
                  </a:cubicBez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6738037" y="2373730"/>
              <a:ext cx="6285" cy="1427"/>
            </a:xfrm>
            <a:custGeom>
              <a:avLst/>
              <a:gdLst/>
              <a:ahLst/>
              <a:cxnLst/>
              <a:rect l="l" t="t" r="r" b="b"/>
              <a:pathLst>
                <a:path w="6286" h="1428" extrusionOk="0">
                  <a:moveTo>
                    <a:pt x="0" y="0"/>
                  </a:moveTo>
                  <a:cubicBezTo>
                    <a:pt x="2096" y="381"/>
                    <a:pt x="4191" y="857"/>
                    <a:pt x="6287" y="1429"/>
                  </a:cubicBez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6701746" y="2370015"/>
              <a:ext cx="16288" cy="761"/>
            </a:xfrm>
            <a:custGeom>
              <a:avLst/>
              <a:gdLst/>
              <a:ahLst/>
              <a:cxnLst/>
              <a:rect l="l" t="t" r="r" b="b"/>
              <a:pathLst>
                <a:path w="16287" h="761" extrusionOk="0">
                  <a:moveTo>
                    <a:pt x="0" y="0"/>
                  </a:moveTo>
                  <a:cubicBezTo>
                    <a:pt x="5524" y="0"/>
                    <a:pt x="10954" y="0"/>
                    <a:pt x="16288" y="762"/>
                  </a:cubicBez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4941157" y="2370015"/>
              <a:ext cx="1760018" cy="366046"/>
            </a:xfrm>
            <a:custGeom>
              <a:avLst/>
              <a:gdLst/>
              <a:ahLst/>
              <a:cxnLst/>
              <a:rect l="l" t="t" r="r" b="b"/>
              <a:pathLst>
                <a:path w="1760029" h="366045" extrusionOk="0">
                  <a:moveTo>
                    <a:pt x="1760030" y="0"/>
                  </a:moveTo>
                  <a:cubicBezTo>
                    <a:pt x="1659074" y="0"/>
                    <a:pt x="1577169" y="81734"/>
                    <a:pt x="1576959" y="182689"/>
                  </a:cubicBezTo>
                  <a:lnTo>
                    <a:pt x="1576959" y="366046"/>
                  </a:lnTo>
                  <a:lnTo>
                    <a:pt x="0" y="366046"/>
                  </a:lnTo>
                  <a:lnTo>
                    <a:pt x="0" y="182689"/>
                  </a:lnTo>
                  <a:cubicBezTo>
                    <a:pt x="267" y="81677"/>
                    <a:pt x="82248" y="-57"/>
                    <a:pt x="183261" y="0"/>
                  </a:cubicBezTo>
                  <a:lnTo>
                    <a:pt x="1760030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6701172" y="2370015"/>
              <a:ext cx="571" cy="9524"/>
            </a:xfrm>
            <a:custGeom>
              <a:avLst/>
              <a:gdLst/>
              <a:ahLst/>
              <a:cxnLst/>
              <a:rect l="l" t="t" r="r" b="b"/>
              <a:pathLst>
                <a:path w="571" h="9525" extrusionOk="0">
                  <a:moveTo>
                    <a:pt x="0" y="0"/>
                  </a:moveTo>
                  <a:lnTo>
                    <a:pt x="571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6701746" y="2370012"/>
              <a:ext cx="16288" cy="761"/>
            </a:xfrm>
            <a:custGeom>
              <a:avLst/>
              <a:gdLst/>
              <a:ahLst/>
              <a:cxnLst/>
              <a:rect l="l" t="t" r="r" b="b"/>
              <a:pathLst>
                <a:path w="16287" h="761" extrusionOk="0">
                  <a:moveTo>
                    <a:pt x="16288" y="762"/>
                  </a:moveTo>
                  <a:cubicBezTo>
                    <a:pt x="10954" y="286"/>
                    <a:pt x="5524" y="0"/>
                    <a:pt x="0" y="0"/>
                  </a:cubicBez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6718039" y="2370776"/>
              <a:ext cx="20001" cy="2952"/>
            </a:xfrm>
            <a:custGeom>
              <a:avLst/>
              <a:gdLst/>
              <a:ahLst/>
              <a:cxnLst/>
              <a:rect l="l" t="t" r="r" b="b"/>
              <a:pathLst>
                <a:path w="20002" h="2952" extrusionOk="0">
                  <a:moveTo>
                    <a:pt x="0" y="0"/>
                  </a:moveTo>
                  <a:lnTo>
                    <a:pt x="11239" y="1333"/>
                  </a:lnTo>
                  <a:cubicBezTo>
                    <a:pt x="14192" y="1810"/>
                    <a:pt x="17050" y="2286"/>
                    <a:pt x="20003" y="2953"/>
                  </a:cubicBez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6738060" y="2373730"/>
              <a:ext cx="6285" cy="1427"/>
            </a:xfrm>
            <a:custGeom>
              <a:avLst/>
              <a:gdLst/>
              <a:ahLst/>
              <a:cxnLst/>
              <a:rect l="l" t="t" r="r" b="b"/>
              <a:pathLst>
                <a:path w="6286" h="1428" extrusionOk="0">
                  <a:moveTo>
                    <a:pt x="6287" y="1429"/>
                  </a:moveTo>
                  <a:lnTo>
                    <a:pt x="0" y="0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6744355" y="2375157"/>
              <a:ext cx="11430" cy="3144"/>
            </a:xfrm>
            <a:custGeom>
              <a:avLst/>
              <a:gdLst/>
              <a:ahLst/>
              <a:cxnLst/>
              <a:rect l="l" t="t" r="r" b="b"/>
              <a:pathLst>
                <a:path w="11429" h="3143" extrusionOk="0">
                  <a:moveTo>
                    <a:pt x="0" y="0"/>
                  </a:moveTo>
                  <a:lnTo>
                    <a:pt x="11430" y="3143"/>
                  </a:lnTo>
                  <a:lnTo>
                    <a:pt x="11430" y="3143"/>
                  </a:ln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6755667" y="2378296"/>
              <a:ext cx="16572" cy="6096"/>
            </a:xfrm>
            <a:custGeom>
              <a:avLst/>
              <a:gdLst/>
              <a:ahLst/>
              <a:cxnLst/>
              <a:rect l="l" t="t" r="r" b="b"/>
              <a:pathLst>
                <a:path w="16573" h="6095" extrusionOk="0">
                  <a:moveTo>
                    <a:pt x="16573" y="6096"/>
                  </a:moveTo>
                  <a:cubicBezTo>
                    <a:pt x="11144" y="3810"/>
                    <a:pt x="5620" y="1810"/>
                    <a:pt x="0" y="0"/>
                  </a:cubicBez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6772268" y="2384392"/>
              <a:ext cx="22763" cy="11812"/>
            </a:xfrm>
            <a:custGeom>
              <a:avLst/>
              <a:gdLst/>
              <a:ahLst/>
              <a:cxnLst/>
              <a:rect l="l" t="t" r="r" b="b"/>
              <a:pathLst>
                <a:path w="22764" h="11811" extrusionOk="0">
                  <a:moveTo>
                    <a:pt x="0" y="0"/>
                  </a:moveTo>
                  <a:lnTo>
                    <a:pt x="0" y="0"/>
                  </a:lnTo>
                  <a:cubicBezTo>
                    <a:pt x="2572" y="1048"/>
                    <a:pt x="5239" y="2286"/>
                    <a:pt x="7811" y="3524"/>
                  </a:cubicBezTo>
                  <a:lnTo>
                    <a:pt x="7811" y="3524"/>
                  </a:lnTo>
                  <a:cubicBezTo>
                    <a:pt x="10382" y="4763"/>
                    <a:pt x="12954" y="6096"/>
                    <a:pt x="15430" y="7525"/>
                  </a:cubicBezTo>
                  <a:lnTo>
                    <a:pt x="15430" y="7525"/>
                  </a:lnTo>
                  <a:cubicBezTo>
                    <a:pt x="17907" y="8858"/>
                    <a:pt x="20384" y="10287"/>
                    <a:pt x="22765" y="11811"/>
                  </a:cubicBez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6796086" y="2396109"/>
              <a:ext cx="88202" cy="454342"/>
            </a:xfrm>
            <a:custGeom>
              <a:avLst/>
              <a:gdLst/>
              <a:ahLst/>
              <a:cxnLst/>
              <a:rect l="l" t="t" r="r" b="b"/>
              <a:pathLst>
                <a:path w="88201" h="454342" extrusionOk="0">
                  <a:moveTo>
                    <a:pt x="88202" y="454342"/>
                  </a:moveTo>
                  <a:lnTo>
                    <a:pt x="88202" y="156591"/>
                  </a:lnTo>
                  <a:cubicBezTo>
                    <a:pt x="88192" y="92564"/>
                    <a:pt x="54750" y="33195"/>
                    <a:pt x="0" y="0"/>
                  </a:cubicBezTo>
                </a:path>
              </a:pathLst>
            </a:custGeom>
            <a:noFill/>
            <a:ln w="14275" cap="rnd" cmpd="sng">
              <a:solidFill>
                <a:srgbClr val="0053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8" name="Google Shape;1908;p6"/>
          <p:cNvSpPr/>
          <p:nvPr/>
        </p:nvSpPr>
        <p:spPr>
          <a:xfrm>
            <a:off x="15158720" y="2944684"/>
            <a:ext cx="2328359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ru-RU" sz="3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9" name="Google Shape;1909;p6"/>
          <p:cNvSpPr/>
          <p:nvPr/>
        </p:nvSpPr>
        <p:spPr>
          <a:xfrm>
            <a:off x="15246600" y="5189647"/>
            <a:ext cx="2328359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9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3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0" name="Google Shape;1910;p6"/>
          <p:cNvSpPr/>
          <p:nvPr/>
        </p:nvSpPr>
        <p:spPr>
          <a:xfrm>
            <a:off x="15267984" y="7406351"/>
            <a:ext cx="2328359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39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 sz="3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lide Number Placeholder 5">
            <a:extLst>
              <a:ext uri="{FF2B5EF4-FFF2-40B4-BE49-F238E27FC236}">
                <a16:creationId xmlns:a16="http://schemas.microsoft.com/office/drawing/2014/main" id="{8DCBB975-1A5C-064C-8E8E-50A27526B6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2641" y="9955823"/>
            <a:ext cx="3561130" cy="319183"/>
          </a:xfrm>
          <a:prstGeom prst="rect">
            <a:avLst/>
          </a:prstGeom>
        </p:spPr>
        <p:txBody>
          <a:bodyPr vert="horz" lIns="163294" tIns="81647" rIns="163294" bIns="81647" rtlCol="0" anchor="ctr"/>
          <a:lstStyle>
            <a:lvl1pPr algn="l">
              <a:defRPr sz="18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2700" smtClean="0"/>
              <a:pPr/>
              <a:t>11</a:t>
            </a:fld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1"/>
          <p:cNvSpPr txBox="1">
            <a:spLocks noGrp="1"/>
          </p:cNvSpPr>
          <p:nvPr>
            <p:ph type="title"/>
          </p:nvPr>
        </p:nvSpPr>
        <p:spPr>
          <a:xfrm>
            <a:off x="246183" y="4382149"/>
            <a:ext cx="18041817" cy="148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1825" tIns="90900" rIns="181825" bIns="90900" anchor="t" anchorCtr="0">
            <a:noAutofit/>
          </a:bodyPr>
          <a:lstStyle/>
          <a:p>
            <a:pPr marL="3172" lvl="0" indent="-317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libri"/>
              <a:buNone/>
            </a:pPr>
            <a:r>
              <a:rPr lang="ru-RU" sz="7000" b="1" dirty="0" smtClean="0">
                <a:solidFill>
                  <a:schemeClr val="lt1"/>
                </a:solidFill>
              </a:rPr>
              <a:t>Доклад закончен.</a:t>
            </a:r>
            <a:br>
              <a:rPr lang="ru-RU" sz="7000" b="1" dirty="0" smtClean="0">
                <a:solidFill>
                  <a:schemeClr val="lt1"/>
                </a:solidFill>
              </a:rPr>
            </a:br>
            <a:r>
              <a:rPr lang="ru-RU" sz="7000" b="1" dirty="0" smtClean="0">
                <a:solidFill>
                  <a:schemeClr val="lt1"/>
                </a:solidFill>
              </a:rPr>
              <a:t/>
            </a:r>
            <a:br>
              <a:rPr lang="ru-RU" sz="7000" b="1" dirty="0" smtClean="0">
                <a:solidFill>
                  <a:schemeClr val="lt1"/>
                </a:solidFill>
              </a:rPr>
            </a:br>
            <a:r>
              <a:rPr lang="ru-RU" sz="7000" b="1" dirty="0" smtClean="0">
                <a:solidFill>
                  <a:schemeClr val="lt1"/>
                </a:solidFill>
              </a:rPr>
              <a:t>Вопросы?</a:t>
            </a:r>
            <a:endParaRPr sz="7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5" y="29008"/>
            <a:ext cx="16252010" cy="1308294"/>
          </a:xfrm>
        </p:spPr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классификация товаров, результаты проверок в 2021 году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5" t="80531" r="13358" b="17877"/>
          <a:stretch/>
        </p:blipFill>
        <p:spPr bwMode="auto">
          <a:xfrm>
            <a:off x="16047767" y="9933689"/>
            <a:ext cx="2125774" cy="28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кругленный прямоугольник 1">
            <a:extLst>
              <a:ext uri="{FF2B5EF4-FFF2-40B4-BE49-F238E27FC236}">
                <a16:creationId xmlns:a16="http://schemas.microsoft.com/office/drawing/2014/main" id="{91D4B761-1A61-43BC-96FE-43EB6BBC4918}"/>
              </a:ext>
            </a:extLst>
          </p:cNvPr>
          <p:cNvSpPr/>
          <p:nvPr/>
        </p:nvSpPr>
        <p:spPr>
          <a:xfrm>
            <a:off x="201479" y="1580826"/>
            <a:ext cx="6710766" cy="136385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rgbClr val="1D6846"/>
            </a:solidFill>
            <a:prstDash val="solid"/>
            <a:miter lim="800000"/>
          </a:ln>
          <a:effectLst/>
        </p:spPr>
        <p:txBody>
          <a:bodyPr lIns="182889" tIns="91445" rIns="182889" bIns="91445" rtlCol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Arial"/>
              </a:rPr>
              <a:t>Количество и </a:t>
            </a:r>
            <a:r>
              <a:rPr lang="ru-RU" sz="2000" dirty="0" smtClean="0"/>
              <a:t>эффективность </a:t>
            </a:r>
            <a:r>
              <a:rPr lang="ru-RU" sz="2000" kern="0" dirty="0" smtClean="0">
                <a:solidFill>
                  <a:srgbClr val="000000"/>
                </a:solidFill>
                <a:latin typeface="Arial"/>
              </a:rPr>
              <a:t>решений о классификации товара, принятых таможенными органами СТУ за 12 мес. 2021г.</a:t>
            </a:r>
          </a:p>
        </p:txBody>
      </p:sp>
      <p:grpSp>
        <p:nvGrpSpPr>
          <p:cNvPr id="3" name="Группа 34">
            <a:extLst>
              <a:ext uri="{FF2B5EF4-FFF2-40B4-BE49-F238E27FC236}">
                <a16:creationId xmlns:a16="http://schemas.microsoft.com/office/drawing/2014/main" id="{82B37981-4E32-4AB1-8929-256D869547BA}"/>
              </a:ext>
            </a:extLst>
          </p:cNvPr>
          <p:cNvGrpSpPr/>
          <p:nvPr/>
        </p:nvGrpSpPr>
        <p:grpSpPr>
          <a:xfrm>
            <a:off x="4506422" y="5827362"/>
            <a:ext cx="948982" cy="976394"/>
            <a:chOff x="125285" y="1449824"/>
            <a:chExt cx="871225" cy="81101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35D871D6-2E90-49E9-9108-3D79FAAAAD35}"/>
                </a:ext>
              </a:extLst>
            </p:cNvPr>
            <p:cNvSpPr/>
            <p:nvPr/>
          </p:nvSpPr>
          <p:spPr>
            <a:xfrm>
              <a:off x="125285" y="1449824"/>
              <a:ext cx="871225" cy="81101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Рисунок 503">
              <a:extLst>
                <a:ext uri="{FF2B5EF4-FFF2-40B4-BE49-F238E27FC236}">
                  <a16:creationId xmlns:a16="http://schemas.microsoft.com/office/drawing/2014/main" id="{42DA6A9B-2C25-4B06-9A76-FB460A21A066}"/>
                </a:ext>
              </a:extLst>
            </p:cNvPr>
            <p:cNvGrpSpPr/>
            <p:nvPr/>
          </p:nvGrpSpPr>
          <p:grpSpPr>
            <a:xfrm>
              <a:off x="310338" y="1531316"/>
              <a:ext cx="575522" cy="622568"/>
              <a:chOff x="5308470" y="2719100"/>
              <a:chExt cx="1773556" cy="1716501"/>
            </a:xfrm>
          </p:grpSpPr>
          <p:sp>
            <p:nvSpPr>
              <p:cNvPr id="122" name="Полилиния 31">
                <a:extLst>
                  <a:ext uri="{FF2B5EF4-FFF2-40B4-BE49-F238E27FC236}">
                    <a16:creationId xmlns:a16="http://schemas.microsoft.com/office/drawing/2014/main" id="{FB93A3B4-4829-4352-928F-CB8A50BB0EC6}"/>
                  </a:ext>
                </a:extLst>
              </p:cNvPr>
              <p:cNvSpPr/>
              <p:nvPr/>
            </p:nvSpPr>
            <p:spPr>
              <a:xfrm>
                <a:off x="5308564" y="3280980"/>
                <a:ext cx="1130427" cy="414050"/>
              </a:xfrm>
              <a:custGeom>
                <a:avLst/>
                <a:gdLst>
                  <a:gd name="connsiteX0" fmla="*/ 1116902 w 1130427"/>
                  <a:gd name="connsiteY0" fmla="*/ 190 h 414051"/>
                  <a:gd name="connsiteX1" fmla="*/ 1130427 w 1130427"/>
                  <a:gd name="connsiteY1" fmla="*/ 74104 h 414051"/>
                  <a:gd name="connsiteX2" fmla="*/ 1116902 w 1130427"/>
                  <a:gd name="connsiteY2" fmla="*/ 148209 h 414051"/>
                  <a:gd name="connsiteX3" fmla="*/ 1116902 w 1130427"/>
                  <a:gd name="connsiteY3" fmla="*/ 148209 h 414051"/>
                  <a:gd name="connsiteX4" fmla="*/ 565213 w 1130427"/>
                  <a:gd name="connsiteY4" fmla="*/ 414052 h 414051"/>
                  <a:gd name="connsiteX5" fmla="*/ 13430 w 1130427"/>
                  <a:gd name="connsiteY5" fmla="*/ 148018 h 414051"/>
                  <a:gd name="connsiteX6" fmla="*/ 13430 w 1130427"/>
                  <a:gd name="connsiteY6" fmla="*/ 0 h 414051"/>
                  <a:gd name="connsiteX7" fmla="*/ 565213 w 1130427"/>
                  <a:gd name="connsiteY7" fmla="*/ 265938 h 414051"/>
                  <a:gd name="connsiteX8" fmla="*/ 1116902 w 1130427"/>
                  <a:gd name="connsiteY8" fmla="*/ 190 h 414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0427" h="414051">
                    <a:moveTo>
                      <a:pt x="1116902" y="190"/>
                    </a:moveTo>
                    <a:cubicBezTo>
                      <a:pt x="1125760" y="23832"/>
                      <a:pt x="1130341" y="48863"/>
                      <a:pt x="1130427" y="74104"/>
                    </a:cubicBezTo>
                    <a:cubicBezTo>
                      <a:pt x="1130427" y="99422"/>
                      <a:pt x="1125845" y="124530"/>
                      <a:pt x="1116902" y="148209"/>
                    </a:cubicBezTo>
                    <a:lnTo>
                      <a:pt x="1116902" y="148209"/>
                    </a:lnTo>
                    <a:cubicBezTo>
                      <a:pt x="1060609" y="300609"/>
                      <a:pt x="834962" y="414052"/>
                      <a:pt x="565213" y="414052"/>
                    </a:cubicBezTo>
                    <a:cubicBezTo>
                      <a:pt x="295466" y="414052"/>
                      <a:pt x="69913" y="299752"/>
                      <a:pt x="13430" y="148018"/>
                    </a:cubicBezTo>
                    <a:cubicBezTo>
                      <a:pt x="-4477" y="100308"/>
                      <a:pt x="-4477" y="47711"/>
                      <a:pt x="13430" y="0"/>
                    </a:cubicBezTo>
                    <a:cubicBezTo>
                      <a:pt x="69628" y="152400"/>
                      <a:pt x="295275" y="265938"/>
                      <a:pt x="565213" y="265938"/>
                    </a:cubicBezTo>
                    <a:cubicBezTo>
                      <a:pt x="835152" y="265938"/>
                      <a:pt x="1060704" y="152400"/>
                      <a:pt x="1116902" y="190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" name="Полилиния 32">
                <a:extLst>
                  <a:ext uri="{FF2B5EF4-FFF2-40B4-BE49-F238E27FC236}">
                    <a16:creationId xmlns:a16="http://schemas.microsoft.com/office/drawing/2014/main" id="{55545246-A559-4A40-B648-C9DFBA253C2C}"/>
                  </a:ext>
                </a:extLst>
              </p:cNvPr>
              <p:cNvSpPr/>
              <p:nvPr/>
            </p:nvSpPr>
            <p:spPr>
              <a:xfrm>
                <a:off x="5308564" y="3429093"/>
                <a:ext cx="1130403" cy="413956"/>
              </a:xfrm>
              <a:custGeom>
                <a:avLst/>
                <a:gdLst>
                  <a:gd name="connsiteX0" fmla="*/ 1116902 w 1130403"/>
                  <a:gd name="connsiteY0" fmla="*/ 148209 h 413956"/>
                  <a:gd name="connsiteX1" fmla="*/ 565213 w 1130403"/>
                  <a:gd name="connsiteY1" fmla="*/ 413957 h 413956"/>
                  <a:gd name="connsiteX2" fmla="*/ 13430 w 1130403"/>
                  <a:gd name="connsiteY2" fmla="*/ 148114 h 413956"/>
                  <a:gd name="connsiteX3" fmla="*/ 13430 w 1130403"/>
                  <a:gd name="connsiteY3" fmla="*/ 0 h 413956"/>
                  <a:gd name="connsiteX4" fmla="*/ 565213 w 1130403"/>
                  <a:gd name="connsiteY4" fmla="*/ 266033 h 413956"/>
                  <a:gd name="connsiteX5" fmla="*/ 1116902 w 1130403"/>
                  <a:gd name="connsiteY5" fmla="*/ 191 h 413956"/>
                  <a:gd name="connsiteX6" fmla="*/ 1116902 w 1130403"/>
                  <a:gd name="connsiteY6" fmla="*/ 148209 h 41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0403" h="413956">
                    <a:moveTo>
                      <a:pt x="1116902" y="148209"/>
                    </a:moveTo>
                    <a:cubicBezTo>
                      <a:pt x="1060704" y="300609"/>
                      <a:pt x="835057" y="413957"/>
                      <a:pt x="565213" y="413957"/>
                    </a:cubicBezTo>
                    <a:cubicBezTo>
                      <a:pt x="295370" y="413957"/>
                      <a:pt x="69913" y="300228"/>
                      <a:pt x="13430" y="148114"/>
                    </a:cubicBezTo>
                    <a:cubicBezTo>
                      <a:pt x="-4477" y="100365"/>
                      <a:pt x="-4477" y="47749"/>
                      <a:pt x="13430" y="0"/>
                    </a:cubicBezTo>
                    <a:cubicBezTo>
                      <a:pt x="69628" y="152400"/>
                      <a:pt x="295275" y="266033"/>
                      <a:pt x="565213" y="266033"/>
                    </a:cubicBezTo>
                    <a:cubicBezTo>
                      <a:pt x="835152" y="266033"/>
                      <a:pt x="1060514" y="152209"/>
                      <a:pt x="1116902" y="191"/>
                    </a:cubicBezTo>
                    <a:cubicBezTo>
                      <a:pt x="1134904" y="47892"/>
                      <a:pt x="1134904" y="100508"/>
                      <a:pt x="1116902" y="148209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" name="Полилиния 33">
                <a:extLst>
                  <a:ext uri="{FF2B5EF4-FFF2-40B4-BE49-F238E27FC236}">
                    <a16:creationId xmlns:a16="http://schemas.microsoft.com/office/drawing/2014/main" id="{F04E8CB8-BDC1-4D9F-82B4-515D7F5222DE}"/>
                  </a:ext>
                </a:extLst>
              </p:cNvPr>
              <p:cNvSpPr/>
              <p:nvPr/>
            </p:nvSpPr>
            <p:spPr>
              <a:xfrm>
                <a:off x="5308564" y="3577111"/>
                <a:ext cx="1130427" cy="413956"/>
              </a:xfrm>
              <a:custGeom>
                <a:avLst/>
                <a:gdLst>
                  <a:gd name="connsiteX0" fmla="*/ 1116902 w 1130427"/>
                  <a:gd name="connsiteY0" fmla="*/ 191 h 413956"/>
                  <a:gd name="connsiteX1" fmla="*/ 1130427 w 1130427"/>
                  <a:gd name="connsiteY1" fmla="*/ 74009 h 413956"/>
                  <a:gd name="connsiteX2" fmla="*/ 1116902 w 1130427"/>
                  <a:gd name="connsiteY2" fmla="*/ 148209 h 413956"/>
                  <a:gd name="connsiteX3" fmla="*/ 1116902 w 1130427"/>
                  <a:gd name="connsiteY3" fmla="*/ 148209 h 413956"/>
                  <a:gd name="connsiteX4" fmla="*/ 565213 w 1130427"/>
                  <a:gd name="connsiteY4" fmla="*/ 413957 h 413956"/>
                  <a:gd name="connsiteX5" fmla="*/ 13430 w 1130427"/>
                  <a:gd name="connsiteY5" fmla="*/ 148114 h 413956"/>
                  <a:gd name="connsiteX6" fmla="*/ 13430 w 1130427"/>
                  <a:gd name="connsiteY6" fmla="*/ 0 h 413956"/>
                  <a:gd name="connsiteX7" fmla="*/ 565213 w 1130427"/>
                  <a:gd name="connsiteY7" fmla="*/ 265843 h 413956"/>
                  <a:gd name="connsiteX8" fmla="*/ 1116902 w 1130427"/>
                  <a:gd name="connsiteY8" fmla="*/ 191 h 41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0427" h="413956">
                    <a:moveTo>
                      <a:pt x="1116902" y="191"/>
                    </a:moveTo>
                    <a:cubicBezTo>
                      <a:pt x="1125741" y="23803"/>
                      <a:pt x="1130322" y="48797"/>
                      <a:pt x="1130427" y="74009"/>
                    </a:cubicBezTo>
                    <a:cubicBezTo>
                      <a:pt x="1130427" y="99355"/>
                      <a:pt x="1125845" y="124492"/>
                      <a:pt x="1116902" y="148209"/>
                    </a:cubicBezTo>
                    <a:lnTo>
                      <a:pt x="1116902" y="148209"/>
                    </a:lnTo>
                    <a:cubicBezTo>
                      <a:pt x="1060609" y="300609"/>
                      <a:pt x="834962" y="413957"/>
                      <a:pt x="565213" y="413957"/>
                    </a:cubicBezTo>
                    <a:cubicBezTo>
                      <a:pt x="295466" y="413957"/>
                      <a:pt x="69913" y="300228"/>
                      <a:pt x="13430" y="148114"/>
                    </a:cubicBezTo>
                    <a:cubicBezTo>
                      <a:pt x="-4477" y="100365"/>
                      <a:pt x="-4477" y="47749"/>
                      <a:pt x="13430" y="0"/>
                    </a:cubicBezTo>
                    <a:cubicBezTo>
                      <a:pt x="69628" y="152400"/>
                      <a:pt x="295275" y="265843"/>
                      <a:pt x="565213" y="265843"/>
                    </a:cubicBezTo>
                    <a:cubicBezTo>
                      <a:pt x="835152" y="265843"/>
                      <a:pt x="1060704" y="152305"/>
                      <a:pt x="1116902" y="191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" name="Полилиния 34">
                <a:extLst>
                  <a:ext uri="{FF2B5EF4-FFF2-40B4-BE49-F238E27FC236}">
                    <a16:creationId xmlns:a16="http://schemas.microsoft.com/office/drawing/2014/main" id="{E690BFB8-E138-4911-82E0-47E490B6E88F}"/>
                  </a:ext>
                </a:extLst>
              </p:cNvPr>
              <p:cNvSpPr/>
              <p:nvPr/>
            </p:nvSpPr>
            <p:spPr>
              <a:xfrm>
                <a:off x="5308564" y="3873149"/>
                <a:ext cx="1130427" cy="414050"/>
              </a:xfrm>
              <a:custGeom>
                <a:avLst/>
                <a:gdLst>
                  <a:gd name="connsiteX0" fmla="*/ 1116902 w 1130427"/>
                  <a:gd name="connsiteY0" fmla="*/ 190 h 414051"/>
                  <a:gd name="connsiteX1" fmla="*/ 1130427 w 1130427"/>
                  <a:gd name="connsiteY1" fmla="*/ 74200 h 414051"/>
                  <a:gd name="connsiteX2" fmla="*/ 1116902 w 1130427"/>
                  <a:gd name="connsiteY2" fmla="*/ 148209 h 414051"/>
                  <a:gd name="connsiteX3" fmla="*/ 1116902 w 1130427"/>
                  <a:gd name="connsiteY3" fmla="*/ 148209 h 414051"/>
                  <a:gd name="connsiteX4" fmla="*/ 565213 w 1130427"/>
                  <a:gd name="connsiteY4" fmla="*/ 414052 h 414051"/>
                  <a:gd name="connsiteX5" fmla="*/ 13430 w 1130427"/>
                  <a:gd name="connsiteY5" fmla="*/ 148114 h 414051"/>
                  <a:gd name="connsiteX6" fmla="*/ 13430 w 1130427"/>
                  <a:gd name="connsiteY6" fmla="*/ 0 h 414051"/>
                  <a:gd name="connsiteX7" fmla="*/ 565213 w 1130427"/>
                  <a:gd name="connsiteY7" fmla="*/ 265938 h 414051"/>
                  <a:gd name="connsiteX8" fmla="*/ 1116902 w 1130427"/>
                  <a:gd name="connsiteY8" fmla="*/ 190 h 414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0427" h="414051">
                    <a:moveTo>
                      <a:pt x="1116902" y="190"/>
                    </a:moveTo>
                    <a:cubicBezTo>
                      <a:pt x="1125760" y="23860"/>
                      <a:pt x="1130341" y="48920"/>
                      <a:pt x="1130427" y="74200"/>
                    </a:cubicBezTo>
                    <a:cubicBezTo>
                      <a:pt x="1130418" y="99479"/>
                      <a:pt x="1125836" y="124558"/>
                      <a:pt x="1116902" y="148209"/>
                    </a:cubicBezTo>
                    <a:lnTo>
                      <a:pt x="1116902" y="148209"/>
                    </a:lnTo>
                    <a:cubicBezTo>
                      <a:pt x="1060704" y="300609"/>
                      <a:pt x="835057" y="414052"/>
                      <a:pt x="565213" y="414052"/>
                    </a:cubicBezTo>
                    <a:cubicBezTo>
                      <a:pt x="295370" y="414052"/>
                      <a:pt x="69913" y="300228"/>
                      <a:pt x="13430" y="148114"/>
                    </a:cubicBezTo>
                    <a:cubicBezTo>
                      <a:pt x="-4477" y="100365"/>
                      <a:pt x="-4477" y="47749"/>
                      <a:pt x="13430" y="0"/>
                    </a:cubicBezTo>
                    <a:cubicBezTo>
                      <a:pt x="69628" y="152400"/>
                      <a:pt x="295275" y="265938"/>
                      <a:pt x="565213" y="265938"/>
                    </a:cubicBezTo>
                    <a:cubicBezTo>
                      <a:pt x="835152" y="265938"/>
                      <a:pt x="1060704" y="152400"/>
                      <a:pt x="1116902" y="190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" name="Полилиния 35">
                <a:extLst>
                  <a:ext uri="{FF2B5EF4-FFF2-40B4-BE49-F238E27FC236}">
                    <a16:creationId xmlns:a16="http://schemas.microsoft.com/office/drawing/2014/main" id="{B2879D0A-8AF2-460D-83B3-91434C589A14}"/>
                  </a:ext>
                </a:extLst>
              </p:cNvPr>
              <p:cNvSpPr/>
              <p:nvPr/>
            </p:nvSpPr>
            <p:spPr>
              <a:xfrm>
                <a:off x="5308470" y="4021453"/>
                <a:ext cx="1130426" cy="414146"/>
              </a:xfrm>
              <a:custGeom>
                <a:avLst/>
                <a:gdLst>
                  <a:gd name="connsiteX0" fmla="*/ 1116997 w 1130426"/>
                  <a:gd name="connsiteY0" fmla="*/ 0 h 414146"/>
                  <a:gd name="connsiteX1" fmla="*/ 1130427 w 1130426"/>
                  <a:gd name="connsiteY1" fmla="*/ 74295 h 414146"/>
                  <a:gd name="connsiteX2" fmla="*/ 565213 w 1130426"/>
                  <a:gd name="connsiteY2" fmla="*/ 414147 h 414146"/>
                  <a:gd name="connsiteX3" fmla="*/ 0 w 1130426"/>
                  <a:gd name="connsiteY3" fmla="*/ 74295 h 414146"/>
                  <a:gd name="connsiteX4" fmla="*/ 13430 w 1130426"/>
                  <a:gd name="connsiteY4" fmla="*/ 286 h 414146"/>
                  <a:gd name="connsiteX5" fmla="*/ 565213 w 1130426"/>
                  <a:gd name="connsiteY5" fmla="*/ 266224 h 414146"/>
                  <a:gd name="connsiteX6" fmla="*/ 1116997 w 1130426"/>
                  <a:gd name="connsiteY6" fmla="*/ 0 h 41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0426" h="414146">
                    <a:moveTo>
                      <a:pt x="1116997" y="0"/>
                    </a:moveTo>
                    <a:cubicBezTo>
                      <a:pt x="1125864" y="23765"/>
                      <a:pt x="1130408" y="48930"/>
                      <a:pt x="1130427" y="74295"/>
                    </a:cubicBezTo>
                    <a:cubicBezTo>
                      <a:pt x="1130427" y="262033"/>
                      <a:pt x="877348" y="414147"/>
                      <a:pt x="565213" y="414147"/>
                    </a:cubicBezTo>
                    <a:cubicBezTo>
                      <a:pt x="253079" y="414147"/>
                      <a:pt x="0" y="261747"/>
                      <a:pt x="0" y="74295"/>
                    </a:cubicBezTo>
                    <a:cubicBezTo>
                      <a:pt x="9" y="49016"/>
                      <a:pt x="4562" y="23955"/>
                      <a:pt x="13430" y="286"/>
                    </a:cubicBezTo>
                    <a:cubicBezTo>
                      <a:pt x="69628" y="152686"/>
                      <a:pt x="295370" y="266224"/>
                      <a:pt x="565213" y="266224"/>
                    </a:cubicBezTo>
                    <a:cubicBezTo>
                      <a:pt x="835057" y="266224"/>
                      <a:pt x="1060799" y="152019"/>
                      <a:pt x="1116997" y="0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" name="Полилиния 36">
                <a:extLst>
                  <a:ext uri="{FF2B5EF4-FFF2-40B4-BE49-F238E27FC236}">
                    <a16:creationId xmlns:a16="http://schemas.microsoft.com/office/drawing/2014/main" id="{EBE8FCCD-4E98-4099-B58F-670ECA03E756}"/>
                  </a:ext>
                </a:extLst>
              </p:cNvPr>
              <p:cNvSpPr/>
              <p:nvPr/>
            </p:nvSpPr>
            <p:spPr>
              <a:xfrm>
                <a:off x="5308564" y="2719100"/>
                <a:ext cx="1130427" cy="679894"/>
              </a:xfrm>
              <a:custGeom>
                <a:avLst/>
                <a:gdLst>
                  <a:gd name="connsiteX0" fmla="*/ 456819 w 1130427"/>
                  <a:gd name="connsiteY0" fmla="*/ 339852 h 679894"/>
                  <a:gd name="connsiteX1" fmla="*/ 640175 w 1130427"/>
                  <a:gd name="connsiteY1" fmla="*/ 339852 h 679894"/>
                  <a:gd name="connsiteX2" fmla="*/ 720947 w 1130427"/>
                  <a:gd name="connsiteY2" fmla="*/ 316897 h 679894"/>
                  <a:gd name="connsiteX3" fmla="*/ 747808 w 1130427"/>
                  <a:gd name="connsiteY3" fmla="*/ 261080 h 679894"/>
                  <a:gd name="connsiteX4" fmla="*/ 633508 w 1130427"/>
                  <a:gd name="connsiteY4" fmla="*/ 182309 h 679894"/>
                  <a:gd name="connsiteX5" fmla="*/ 471011 w 1130427"/>
                  <a:gd name="connsiteY5" fmla="*/ 182309 h 679894"/>
                  <a:gd name="connsiteX6" fmla="*/ 1130427 w 1130427"/>
                  <a:gd name="connsiteY6" fmla="*/ 339852 h 679894"/>
                  <a:gd name="connsiteX7" fmla="*/ 1116997 w 1130427"/>
                  <a:gd name="connsiteY7" fmla="*/ 413956 h 679894"/>
                  <a:gd name="connsiteX8" fmla="*/ 565213 w 1130427"/>
                  <a:gd name="connsiteY8" fmla="*/ 679895 h 679894"/>
                  <a:gd name="connsiteX9" fmla="*/ 15050 w 1130427"/>
                  <a:gd name="connsiteY9" fmla="*/ 417957 h 679894"/>
                  <a:gd name="connsiteX10" fmla="*/ 0 w 1130427"/>
                  <a:gd name="connsiteY10" fmla="*/ 339852 h 679894"/>
                  <a:gd name="connsiteX11" fmla="*/ 565213 w 1130427"/>
                  <a:gd name="connsiteY11" fmla="*/ 0 h 679894"/>
                  <a:gd name="connsiteX12" fmla="*/ 1130332 w 1130427"/>
                  <a:gd name="connsiteY12" fmla="*/ 339852 h 679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0427" h="679894">
                    <a:moveTo>
                      <a:pt x="456819" y="339852"/>
                    </a:moveTo>
                    <a:lnTo>
                      <a:pt x="640175" y="339852"/>
                    </a:lnTo>
                    <a:cubicBezTo>
                      <a:pt x="668817" y="340690"/>
                      <a:pt x="697020" y="332670"/>
                      <a:pt x="720947" y="316897"/>
                    </a:cubicBezTo>
                    <a:cubicBezTo>
                      <a:pt x="739607" y="304752"/>
                      <a:pt x="749960" y="283235"/>
                      <a:pt x="747808" y="261080"/>
                    </a:cubicBezTo>
                    <a:cubicBezTo>
                      <a:pt x="742188" y="217551"/>
                      <a:pt x="690658" y="182309"/>
                      <a:pt x="633508" y="182309"/>
                    </a:cubicBezTo>
                    <a:lnTo>
                      <a:pt x="471011" y="182309"/>
                    </a:lnTo>
                    <a:close/>
                    <a:moveTo>
                      <a:pt x="1130427" y="339852"/>
                    </a:moveTo>
                    <a:cubicBezTo>
                      <a:pt x="1130418" y="365160"/>
                      <a:pt x="1125865" y="390258"/>
                      <a:pt x="1116997" y="413956"/>
                    </a:cubicBezTo>
                    <a:cubicBezTo>
                      <a:pt x="1060704" y="566356"/>
                      <a:pt x="835057" y="679895"/>
                      <a:pt x="565213" y="679895"/>
                    </a:cubicBezTo>
                    <a:cubicBezTo>
                      <a:pt x="297656" y="679895"/>
                      <a:pt x="73628" y="568071"/>
                      <a:pt x="15050" y="417957"/>
                    </a:cubicBezTo>
                    <a:cubicBezTo>
                      <a:pt x="5143" y="393106"/>
                      <a:pt x="38" y="366608"/>
                      <a:pt x="0" y="339852"/>
                    </a:cubicBezTo>
                    <a:cubicBezTo>
                      <a:pt x="0" y="152114"/>
                      <a:pt x="253079" y="0"/>
                      <a:pt x="565213" y="0"/>
                    </a:cubicBezTo>
                    <a:cubicBezTo>
                      <a:pt x="877348" y="0"/>
                      <a:pt x="1130332" y="152114"/>
                      <a:pt x="1130332" y="339852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" name="Полилиния 37">
                <a:extLst>
                  <a:ext uri="{FF2B5EF4-FFF2-40B4-BE49-F238E27FC236}">
                    <a16:creationId xmlns:a16="http://schemas.microsoft.com/office/drawing/2014/main" id="{A4C070EE-5C7F-4034-A187-A048C0E835F1}"/>
                  </a:ext>
                </a:extLst>
              </p:cNvPr>
              <p:cNvSpPr/>
              <p:nvPr/>
            </p:nvSpPr>
            <p:spPr>
              <a:xfrm>
                <a:off x="5308498" y="3132675"/>
                <a:ext cx="1130544" cy="414337"/>
              </a:xfrm>
              <a:custGeom>
                <a:avLst/>
                <a:gdLst>
                  <a:gd name="connsiteX0" fmla="*/ 1116969 w 1130544"/>
                  <a:gd name="connsiteY0" fmla="*/ 148495 h 414337"/>
                  <a:gd name="connsiteX1" fmla="*/ 565281 w 1130544"/>
                  <a:gd name="connsiteY1" fmla="*/ 414338 h 414337"/>
                  <a:gd name="connsiteX2" fmla="*/ 13498 w 1130544"/>
                  <a:gd name="connsiteY2" fmla="*/ 148400 h 414337"/>
                  <a:gd name="connsiteX3" fmla="*/ 11497 w 1130544"/>
                  <a:gd name="connsiteY3" fmla="*/ 5525 h 414337"/>
                  <a:gd name="connsiteX4" fmla="*/ 15117 w 1130544"/>
                  <a:gd name="connsiteY4" fmla="*/ 4000 h 414337"/>
                  <a:gd name="connsiteX5" fmla="*/ 565281 w 1130544"/>
                  <a:gd name="connsiteY5" fmla="*/ 265938 h 414337"/>
                  <a:gd name="connsiteX6" fmla="*/ 1117064 w 1130544"/>
                  <a:gd name="connsiteY6" fmla="*/ 0 h 414337"/>
                  <a:gd name="connsiteX7" fmla="*/ 1117064 w 1130544"/>
                  <a:gd name="connsiteY7" fmla="*/ 148114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0544" h="414337">
                    <a:moveTo>
                      <a:pt x="1116969" y="148495"/>
                    </a:moveTo>
                    <a:cubicBezTo>
                      <a:pt x="1060771" y="300895"/>
                      <a:pt x="835124" y="414338"/>
                      <a:pt x="565281" y="414338"/>
                    </a:cubicBezTo>
                    <a:cubicBezTo>
                      <a:pt x="295437" y="414338"/>
                      <a:pt x="69981" y="300514"/>
                      <a:pt x="13498" y="148400"/>
                    </a:cubicBezTo>
                    <a:cubicBezTo>
                      <a:pt x="-3781" y="102460"/>
                      <a:pt x="-4495" y="51930"/>
                      <a:pt x="11497" y="5525"/>
                    </a:cubicBezTo>
                    <a:lnTo>
                      <a:pt x="15117" y="4000"/>
                    </a:lnTo>
                    <a:cubicBezTo>
                      <a:pt x="73695" y="154115"/>
                      <a:pt x="297724" y="265938"/>
                      <a:pt x="565281" y="265938"/>
                    </a:cubicBezTo>
                    <a:cubicBezTo>
                      <a:pt x="835124" y="265938"/>
                      <a:pt x="1060581" y="152209"/>
                      <a:pt x="1117064" y="0"/>
                    </a:cubicBezTo>
                    <a:cubicBezTo>
                      <a:pt x="1135038" y="47739"/>
                      <a:pt x="1135038" y="100374"/>
                      <a:pt x="1117064" y="148114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" name="Полилиния 38">
                <a:extLst>
                  <a:ext uri="{FF2B5EF4-FFF2-40B4-BE49-F238E27FC236}">
                    <a16:creationId xmlns:a16="http://schemas.microsoft.com/office/drawing/2014/main" id="{6FB9385E-80C3-4567-A70C-A5769DDBE21C}"/>
                  </a:ext>
                </a:extLst>
              </p:cNvPr>
              <p:cNvSpPr/>
              <p:nvPr/>
            </p:nvSpPr>
            <p:spPr>
              <a:xfrm>
                <a:off x="5765383" y="2901408"/>
                <a:ext cx="291269" cy="157603"/>
              </a:xfrm>
              <a:custGeom>
                <a:avLst/>
                <a:gdLst>
                  <a:gd name="connsiteX0" fmla="*/ 290989 w 291269"/>
                  <a:gd name="connsiteY0" fmla="*/ 78772 h 157603"/>
                  <a:gd name="connsiteX1" fmla="*/ 264128 w 291269"/>
                  <a:gd name="connsiteY1" fmla="*/ 134588 h 157603"/>
                  <a:gd name="connsiteX2" fmla="*/ 183356 w 291269"/>
                  <a:gd name="connsiteY2" fmla="*/ 157543 h 157603"/>
                  <a:gd name="connsiteX3" fmla="*/ 0 w 291269"/>
                  <a:gd name="connsiteY3" fmla="*/ 157543 h 157603"/>
                  <a:gd name="connsiteX4" fmla="*/ 14192 w 291269"/>
                  <a:gd name="connsiteY4" fmla="*/ 0 h 157603"/>
                  <a:gd name="connsiteX5" fmla="*/ 176594 w 291269"/>
                  <a:gd name="connsiteY5" fmla="*/ 0 h 157603"/>
                  <a:gd name="connsiteX6" fmla="*/ 290989 w 291269"/>
                  <a:gd name="connsiteY6" fmla="*/ 78772 h 157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269" h="157603">
                    <a:moveTo>
                      <a:pt x="290989" y="78772"/>
                    </a:moveTo>
                    <a:cubicBezTo>
                      <a:pt x="293141" y="100927"/>
                      <a:pt x="282788" y="122444"/>
                      <a:pt x="264128" y="134588"/>
                    </a:cubicBezTo>
                    <a:cubicBezTo>
                      <a:pt x="240201" y="150362"/>
                      <a:pt x="211998" y="158382"/>
                      <a:pt x="183356" y="157543"/>
                    </a:cubicBezTo>
                    <a:lnTo>
                      <a:pt x="0" y="157543"/>
                    </a:lnTo>
                    <a:lnTo>
                      <a:pt x="14192" y="0"/>
                    </a:lnTo>
                    <a:lnTo>
                      <a:pt x="176594" y="0"/>
                    </a:lnTo>
                    <a:cubicBezTo>
                      <a:pt x="234220" y="0"/>
                      <a:pt x="285369" y="35242"/>
                      <a:pt x="290989" y="78772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Полилиния 39">
                <a:extLst>
                  <a:ext uri="{FF2B5EF4-FFF2-40B4-BE49-F238E27FC236}">
                    <a16:creationId xmlns:a16="http://schemas.microsoft.com/office/drawing/2014/main" id="{EE964B03-B19C-4305-B6FE-785297B3B045}"/>
                  </a:ext>
                </a:extLst>
              </p:cNvPr>
              <p:cNvSpPr/>
              <p:nvPr/>
            </p:nvSpPr>
            <p:spPr>
              <a:xfrm>
                <a:off x="5308564" y="3725321"/>
                <a:ext cx="1130427" cy="413860"/>
              </a:xfrm>
              <a:custGeom>
                <a:avLst/>
                <a:gdLst>
                  <a:gd name="connsiteX0" fmla="*/ 1116902 w 1130427"/>
                  <a:gd name="connsiteY0" fmla="*/ 148019 h 413861"/>
                  <a:gd name="connsiteX1" fmla="*/ 565213 w 1130427"/>
                  <a:gd name="connsiteY1" fmla="*/ 413861 h 413861"/>
                  <a:gd name="connsiteX2" fmla="*/ 13430 w 1130427"/>
                  <a:gd name="connsiteY2" fmla="*/ 147924 h 413861"/>
                  <a:gd name="connsiteX3" fmla="*/ 13430 w 1130427"/>
                  <a:gd name="connsiteY3" fmla="*/ 0 h 413861"/>
                  <a:gd name="connsiteX4" fmla="*/ 565213 w 1130427"/>
                  <a:gd name="connsiteY4" fmla="*/ 265843 h 413861"/>
                  <a:gd name="connsiteX5" fmla="*/ 1116902 w 1130427"/>
                  <a:gd name="connsiteY5" fmla="*/ 95 h 413861"/>
                  <a:gd name="connsiteX6" fmla="*/ 1130427 w 1130427"/>
                  <a:gd name="connsiteY6" fmla="*/ 73914 h 413861"/>
                  <a:gd name="connsiteX7" fmla="*/ 1116902 w 1130427"/>
                  <a:gd name="connsiteY7" fmla="*/ 148019 h 41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0427" h="413861">
                    <a:moveTo>
                      <a:pt x="1116902" y="148019"/>
                    </a:moveTo>
                    <a:cubicBezTo>
                      <a:pt x="1060704" y="300419"/>
                      <a:pt x="835057" y="413861"/>
                      <a:pt x="565213" y="413861"/>
                    </a:cubicBezTo>
                    <a:cubicBezTo>
                      <a:pt x="295370" y="413861"/>
                      <a:pt x="69913" y="300133"/>
                      <a:pt x="13430" y="147924"/>
                    </a:cubicBezTo>
                    <a:cubicBezTo>
                      <a:pt x="-4477" y="100241"/>
                      <a:pt x="-4477" y="47682"/>
                      <a:pt x="13430" y="0"/>
                    </a:cubicBezTo>
                    <a:cubicBezTo>
                      <a:pt x="69723" y="152400"/>
                      <a:pt x="295370" y="265843"/>
                      <a:pt x="565213" y="265843"/>
                    </a:cubicBezTo>
                    <a:cubicBezTo>
                      <a:pt x="835057" y="265843"/>
                      <a:pt x="1060514" y="152114"/>
                      <a:pt x="1116902" y="95"/>
                    </a:cubicBezTo>
                    <a:cubicBezTo>
                      <a:pt x="1125760" y="23708"/>
                      <a:pt x="1130341" y="48701"/>
                      <a:pt x="1130427" y="73914"/>
                    </a:cubicBezTo>
                    <a:cubicBezTo>
                      <a:pt x="1130427" y="99232"/>
                      <a:pt x="1125845" y="124340"/>
                      <a:pt x="1116902" y="148019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" name="Полилиния 40">
                <a:extLst>
                  <a:ext uri="{FF2B5EF4-FFF2-40B4-BE49-F238E27FC236}">
                    <a16:creationId xmlns:a16="http://schemas.microsoft.com/office/drawing/2014/main" id="{6762D94D-90E0-4A36-9958-B7D6F9FCA06F}"/>
                  </a:ext>
                </a:extLst>
              </p:cNvPr>
              <p:cNvSpPr/>
              <p:nvPr/>
            </p:nvSpPr>
            <p:spPr>
              <a:xfrm>
                <a:off x="5684517" y="3058952"/>
                <a:ext cx="80868" cy="9524"/>
              </a:xfrm>
              <a:custGeom>
                <a:avLst/>
                <a:gdLst>
                  <a:gd name="connsiteX0" fmla="*/ 80867 w 80867"/>
                  <a:gd name="connsiteY0" fmla="*/ 0 h 9525"/>
                  <a:gd name="connsiteX1" fmla="*/ 0 w 80867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67" h="9525">
                    <a:moveTo>
                      <a:pt x="80867" y="0"/>
                    </a:moveTo>
                    <a:lnTo>
                      <a:pt x="0" y="0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Полилиния 41">
                <a:extLst>
                  <a:ext uri="{FF2B5EF4-FFF2-40B4-BE49-F238E27FC236}">
                    <a16:creationId xmlns:a16="http://schemas.microsoft.com/office/drawing/2014/main" id="{8CBEAC73-96C0-45AD-AE44-6123599CE584}"/>
                  </a:ext>
                </a:extLst>
              </p:cNvPr>
              <p:cNvSpPr/>
              <p:nvPr/>
            </p:nvSpPr>
            <p:spPr>
              <a:xfrm>
                <a:off x="5765383" y="2901408"/>
                <a:ext cx="291173" cy="157603"/>
              </a:xfrm>
              <a:custGeom>
                <a:avLst/>
                <a:gdLst>
                  <a:gd name="connsiteX0" fmla="*/ 0 w 291174"/>
                  <a:gd name="connsiteY0" fmla="*/ 157543 h 157603"/>
                  <a:gd name="connsiteX1" fmla="*/ 14192 w 291174"/>
                  <a:gd name="connsiteY1" fmla="*/ 0 h 157603"/>
                  <a:gd name="connsiteX2" fmla="*/ 176594 w 291174"/>
                  <a:gd name="connsiteY2" fmla="*/ 0 h 157603"/>
                  <a:gd name="connsiteX3" fmla="*/ 290894 w 291174"/>
                  <a:gd name="connsiteY3" fmla="*/ 78772 h 157603"/>
                  <a:gd name="connsiteX4" fmla="*/ 264033 w 291174"/>
                  <a:gd name="connsiteY4" fmla="*/ 134588 h 157603"/>
                  <a:gd name="connsiteX5" fmla="*/ 183261 w 291174"/>
                  <a:gd name="connsiteY5" fmla="*/ 157543 h 157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1174" h="157603">
                    <a:moveTo>
                      <a:pt x="0" y="157543"/>
                    </a:moveTo>
                    <a:lnTo>
                      <a:pt x="14192" y="0"/>
                    </a:lnTo>
                    <a:lnTo>
                      <a:pt x="176594" y="0"/>
                    </a:lnTo>
                    <a:cubicBezTo>
                      <a:pt x="233744" y="0"/>
                      <a:pt x="285369" y="35242"/>
                      <a:pt x="290894" y="78772"/>
                    </a:cubicBezTo>
                    <a:cubicBezTo>
                      <a:pt x="293046" y="100927"/>
                      <a:pt x="282692" y="122444"/>
                      <a:pt x="264033" y="134588"/>
                    </a:cubicBezTo>
                    <a:cubicBezTo>
                      <a:pt x="240106" y="150362"/>
                      <a:pt x="211903" y="158382"/>
                      <a:pt x="183261" y="157543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Полилиния 42">
                <a:extLst>
                  <a:ext uri="{FF2B5EF4-FFF2-40B4-BE49-F238E27FC236}">
                    <a16:creationId xmlns:a16="http://schemas.microsoft.com/office/drawing/2014/main" id="{59316E29-AF7A-4B19-8D29-41778F728C1D}"/>
                  </a:ext>
                </a:extLst>
              </p:cNvPr>
              <p:cNvSpPr/>
              <p:nvPr/>
            </p:nvSpPr>
            <p:spPr>
              <a:xfrm>
                <a:off x="5751001" y="3058952"/>
                <a:ext cx="14286" cy="157734"/>
              </a:xfrm>
              <a:custGeom>
                <a:avLst/>
                <a:gdLst>
                  <a:gd name="connsiteX0" fmla="*/ 0 w 14287"/>
                  <a:gd name="connsiteY0" fmla="*/ 157734 h 157734"/>
                  <a:gd name="connsiteX1" fmla="*/ 9620 w 14287"/>
                  <a:gd name="connsiteY1" fmla="*/ 52292 h 157734"/>
                  <a:gd name="connsiteX2" fmla="*/ 14288 w 14287"/>
                  <a:gd name="connsiteY2" fmla="*/ 0 h 15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7" h="157734">
                    <a:moveTo>
                      <a:pt x="0" y="157734"/>
                    </a:moveTo>
                    <a:lnTo>
                      <a:pt x="9620" y="52292"/>
                    </a:lnTo>
                    <a:lnTo>
                      <a:pt x="14288" y="0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Полилиния 43">
                <a:extLst>
                  <a:ext uri="{FF2B5EF4-FFF2-40B4-BE49-F238E27FC236}">
                    <a16:creationId xmlns:a16="http://schemas.microsoft.com/office/drawing/2014/main" id="{B6A02B26-1D31-408E-B4D1-CC0F06D1497B}"/>
                  </a:ext>
                </a:extLst>
              </p:cNvPr>
              <p:cNvSpPr/>
              <p:nvPr/>
            </p:nvSpPr>
            <p:spPr>
              <a:xfrm>
                <a:off x="5676800" y="3111243"/>
                <a:ext cx="270605" cy="9524"/>
              </a:xfrm>
              <a:custGeom>
                <a:avLst/>
                <a:gdLst>
                  <a:gd name="connsiteX0" fmla="*/ 0 w 270605"/>
                  <a:gd name="connsiteY0" fmla="*/ 0 h 9525"/>
                  <a:gd name="connsiteX1" fmla="*/ 83820 w 270605"/>
                  <a:gd name="connsiteY1" fmla="*/ 0 h 9525"/>
                  <a:gd name="connsiteX2" fmla="*/ 270605 w 270605"/>
                  <a:gd name="connsiteY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0605" h="9525">
                    <a:moveTo>
                      <a:pt x="0" y="0"/>
                    </a:moveTo>
                    <a:lnTo>
                      <a:pt x="83820" y="0"/>
                    </a:lnTo>
                    <a:lnTo>
                      <a:pt x="270605" y="0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Полилиния 44">
                <a:extLst>
                  <a:ext uri="{FF2B5EF4-FFF2-40B4-BE49-F238E27FC236}">
                    <a16:creationId xmlns:a16="http://schemas.microsoft.com/office/drawing/2014/main" id="{89613C92-0706-4CEA-A7CA-CD30809424B5}"/>
                  </a:ext>
                </a:extLst>
              </p:cNvPr>
              <p:cNvSpPr/>
              <p:nvPr/>
            </p:nvSpPr>
            <p:spPr>
              <a:xfrm>
                <a:off x="5308564" y="2719100"/>
                <a:ext cx="1130427" cy="679894"/>
              </a:xfrm>
              <a:custGeom>
                <a:avLst/>
                <a:gdLst>
                  <a:gd name="connsiteX0" fmla="*/ 15050 w 1130427"/>
                  <a:gd name="connsiteY0" fmla="*/ 417957 h 679894"/>
                  <a:gd name="connsiteX1" fmla="*/ 0 w 1130427"/>
                  <a:gd name="connsiteY1" fmla="*/ 339852 h 679894"/>
                  <a:gd name="connsiteX2" fmla="*/ 565213 w 1130427"/>
                  <a:gd name="connsiteY2" fmla="*/ 0 h 679894"/>
                  <a:gd name="connsiteX3" fmla="*/ 1130427 w 1130427"/>
                  <a:gd name="connsiteY3" fmla="*/ 339852 h 679894"/>
                  <a:gd name="connsiteX4" fmla="*/ 1116997 w 1130427"/>
                  <a:gd name="connsiteY4" fmla="*/ 413956 h 679894"/>
                  <a:gd name="connsiteX5" fmla="*/ 565213 w 1130427"/>
                  <a:gd name="connsiteY5" fmla="*/ 679895 h 679894"/>
                  <a:gd name="connsiteX6" fmla="*/ 15050 w 1130427"/>
                  <a:gd name="connsiteY6" fmla="*/ 417957 h 679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0427" h="679894">
                    <a:moveTo>
                      <a:pt x="15050" y="417957"/>
                    </a:moveTo>
                    <a:cubicBezTo>
                      <a:pt x="5143" y="393106"/>
                      <a:pt x="38" y="366608"/>
                      <a:pt x="0" y="339852"/>
                    </a:cubicBezTo>
                    <a:cubicBezTo>
                      <a:pt x="0" y="152114"/>
                      <a:pt x="253079" y="0"/>
                      <a:pt x="565213" y="0"/>
                    </a:cubicBezTo>
                    <a:cubicBezTo>
                      <a:pt x="877348" y="0"/>
                      <a:pt x="1130427" y="152400"/>
                      <a:pt x="1130427" y="339852"/>
                    </a:cubicBezTo>
                    <a:cubicBezTo>
                      <a:pt x="1130418" y="365160"/>
                      <a:pt x="1125865" y="390258"/>
                      <a:pt x="1116997" y="413956"/>
                    </a:cubicBezTo>
                    <a:cubicBezTo>
                      <a:pt x="1060704" y="566356"/>
                      <a:pt x="835057" y="679895"/>
                      <a:pt x="565213" y="679895"/>
                    </a:cubicBezTo>
                    <a:cubicBezTo>
                      <a:pt x="297656" y="679895"/>
                      <a:pt x="73628" y="568071"/>
                      <a:pt x="15050" y="417957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Полилиния 45">
                <a:extLst>
                  <a:ext uri="{FF2B5EF4-FFF2-40B4-BE49-F238E27FC236}">
                    <a16:creationId xmlns:a16="http://schemas.microsoft.com/office/drawing/2014/main" id="{245D4D0B-38D9-4531-9FE1-9E2275600B5F}"/>
                  </a:ext>
                </a:extLst>
              </p:cNvPr>
              <p:cNvSpPr/>
              <p:nvPr/>
            </p:nvSpPr>
            <p:spPr>
              <a:xfrm>
                <a:off x="5308594" y="3133056"/>
                <a:ext cx="1130448" cy="413956"/>
              </a:xfrm>
              <a:custGeom>
                <a:avLst/>
                <a:gdLst>
                  <a:gd name="connsiteX0" fmla="*/ 1116969 w 1130448"/>
                  <a:gd name="connsiteY0" fmla="*/ 0 h 413956"/>
                  <a:gd name="connsiteX1" fmla="*/ 1116969 w 1130448"/>
                  <a:gd name="connsiteY1" fmla="*/ 148114 h 413956"/>
                  <a:gd name="connsiteX2" fmla="*/ 565281 w 1130448"/>
                  <a:gd name="connsiteY2" fmla="*/ 413957 h 413956"/>
                  <a:gd name="connsiteX3" fmla="*/ 13497 w 1130448"/>
                  <a:gd name="connsiteY3" fmla="*/ 148019 h 413956"/>
                  <a:gd name="connsiteX4" fmla="*/ 11497 w 1130448"/>
                  <a:gd name="connsiteY4" fmla="*/ 5144 h 41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0448" h="413956">
                    <a:moveTo>
                      <a:pt x="1116969" y="0"/>
                    </a:moveTo>
                    <a:cubicBezTo>
                      <a:pt x="1134942" y="47739"/>
                      <a:pt x="1134942" y="100375"/>
                      <a:pt x="1116969" y="148114"/>
                    </a:cubicBezTo>
                    <a:cubicBezTo>
                      <a:pt x="1060771" y="300514"/>
                      <a:pt x="835124" y="413957"/>
                      <a:pt x="565281" y="413957"/>
                    </a:cubicBezTo>
                    <a:cubicBezTo>
                      <a:pt x="295438" y="413957"/>
                      <a:pt x="69981" y="300133"/>
                      <a:pt x="13497" y="148019"/>
                    </a:cubicBezTo>
                    <a:cubicBezTo>
                      <a:pt x="-3781" y="102080"/>
                      <a:pt x="-4495" y="51549"/>
                      <a:pt x="11497" y="5144"/>
                    </a:cubicBez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Полилиния 46">
                <a:extLst>
                  <a:ext uri="{FF2B5EF4-FFF2-40B4-BE49-F238E27FC236}">
                    <a16:creationId xmlns:a16="http://schemas.microsoft.com/office/drawing/2014/main" id="{22971268-D992-45C9-AF07-0AF8CBDF210A}"/>
                  </a:ext>
                </a:extLst>
              </p:cNvPr>
              <p:cNvSpPr/>
              <p:nvPr/>
            </p:nvSpPr>
            <p:spPr>
              <a:xfrm>
                <a:off x="5308564" y="3280791"/>
                <a:ext cx="1116900" cy="414050"/>
              </a:xfrm>
              <a:custGeom>
                <a:avLst/>
                <a:gdLst>
                  <a:gd name="connsiteX0" fmla="*/ 1116902 w 1116901"/>
                  <a:gd name="connsiteY0" fmla="*/ 148209 h 414051"/>
                  <a:gd name="connsiteX1" fmla="*/ 565213 w 1116901"/>
                  <a:gd name="connsiteY1" fmla="*/ 414052 h 414051"/>
                  <a:gd name="connsiteX2" fmla="*/ 13430 w 1116901"/>
                  <a:gd name="connsiteY2" fmla="*/ 148018 h 414051"/>
                  <a:gd name="connsiteX3" fmla="*/ 13430 w 1116901"/>
                  <a:gd name="connsiteY3" fmla="*/ 0 h 414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6901" h="414051">
                    <a:moveTo>
                      <a:pt x="1116902" y="148209"/>
                    </a:moveTo>
                    <a:cubicBezTo>
                      <a:pt x="1060609" y="300609"/>
                      <a:pt x="834962" y="414052"/>
                      <a:pt x="565213" y="414052"/>
                    </a:cubicBezTo>
                    <a:cubicBezTo>
                      <a:pt x="295466" y="414052"/>
                      <a:pt x="69913" y="299752"/>
                      <a:pt x="13430" y="148018"/>
                    </a:cubicBezTo>
                    <a:cubicBezTo>
                      <a:pt x="-4477" y="100308"/>
                      <a:pt x="-4477" y="47711"/>
                      <a:pt x="13430" y="0"/>
                    </a:cubicBez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Полилиния 47">
                <a:extLst>
                  <a:ext uri="{FF2B5EF4-FFF2-40B4-BE49-F238E27FC236}">
                    <a16:creationId xmlns:a16="http://schemas.microsoft.com/office/drawing/2014/main" id="{DB523CA9-216D-4170-B6DE-74B24208F300}"/>
                  </a:ext>
                </a:extLst>
              </p:cNvPr>
              <p:cNvSpPr/>
              <p:nvPr/>
            </p:nvSpPr>
            <p:spPr>
              <a:xfrm>
                <a:off x="6425465" y="3281077"/>
                <a:ext cx="13525" cy="148018"/>
              </a:xfrm>
              <a:custGeom>
                <a:avLst/>
                <a:gdLst>
                  <a:gd name="connsiteX0" fmla="*/ 0 w 13525"/>
                  <a:gd name="connsiteY0" fmla="*/ 0 h 148018"/>
                  <a:gd name="connsiteX1" fmla="*/ 0 w 13525"/>
                  <a:gd name="connsiteY1" fmla="*/ 0 h 148018"/>
                  <a:gd name="connsiteX2" fmla="*/ 13526 w 13525"/>
                  <a:gd name="connsiteY2" fmla="*/ 73914 h 148018"/>
                  <a:gd name="connsiteX3" fmla="*/ 0 w 13525"/>
                  <a:gd name="connsiteY3" fmla="*/ 148018 h 14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25" h="148018">
                    <a:moveTo>
                      <a:pt x="0" y="0"/>
                    </a:moveTo>
                    <a:lnTo>
                      <a:pt x="0" y="0"/>
                    </a:lnTo>
                    <a:cubicBezTo>
                      <a:pt x="8858" y="23641"/>
                      <a:pt x="13440" y="48673"/>
                      <a:pt x="13526" y="73914"/>
                    </a:cubicBezTo>
                    <a:cubicBezTo>
                      <a:pt x="13526" y="99231"/>
                      <a:pt x="8944" y="124339"/>
                      <a:pt x="0" y="148018"/>
                    </a:cubicBez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Полилиния 48">
                <a:extLst>
                  <a:ext uri="{FF2B5EF4-FFF2-40B4-BE49-F238E27FC236}">
                    <a16:creationId xmlns:a16="http://schemas.microsoft.com/office/drawing/2014/main" id="{6A1E1F80-FC15-4213-A89F-9E68B4E715EB}"/>
                  </a:ext>
                </a:extLst>
              </p:cNvPr>
              <p:cNvSpPr/>
              <p:nvPr/>
            </p:nvSpPr>
            <p:spPr>
              <a:xfrm>
                <a:off x="5308564" y="3428808"/>
                <a:ext cx="1130403" cy="413956"/>
              </a:xfrm>
              <a:custGeom>
                <a:avLst/>
                <a:gdLst>
                  <a:gd name="connsiteX0" fmla="*/ 1116902 w 1130403"/>
                  <a:gd name="connsiteY0" fmla="*/ 191 h 413956"/>
                  <a:gd name="connsiteX1" fmla="*/ 1116902 w 1130403"/>
                  <a:gd name="connsiteY1" fmla="*/ 191 h 413956"/>
                  <a:gd name="connsiteX2" fmla="*/ 1116902 w 1130403"/>
                  <a:gd name="connsiteY2" fmla="*/ 148209 h 413956"/>
                  <a:gd name="connsiteX3" fmla="*/ 565213 w 1130403"/>
                  <a:gd name="connsiteY3" fmla="*/ 413957 h 413956"/>
                  <a:gd name="connsiteX4" fmla="*/ 13430 w 1130403"/>
                  <a:gd name="connsiteY4" fmla="*/ 148114 h 413956"/>
                  <a:gd name="connsiteX5" fmla="*/ 13430 w 1130403"/>
                  <a:gd name="connsiteY5" fmla="*/ 0 h 41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0403" h="413956">
                    <a:moveTo>
                      <a:pt x="1116902" y="191"/>
                    </a:moveTo>
                    <a:lnTo>
                      <a:pt x="1116902" y="191"/>
                    </a:lnTo>
                    <a:cubicBezTo>
                      <a:pt x="1134904" y="47892"/>
                      <a:pt x="1134904" y="100508"/>
                      <a:pt x="1116902" y="148209"/>
                    </a:cubicBezTo>
                    <a:cubicBezTo>
                      <a:pt x="1060704" y="300609"/>
                      <a:pt x="835057" y="413957"/>
                      <a:pt x="565213" y="413957"/>
                    </a:cubicBezTo>
                    <a:cubicBezTo>
                      <a:pt x="295370" y="413957"/>
                      <a:pt x="69913" y="300228"/>
                      <a:pt x="13430" y="148114"/>
                    </a:cubicBezTo>
                    <a:cubicBezTo>
                      <a:pt x="-4477" y="100365"/>
                      <a:pt x="-4477" y="47749"/>
                      <a:pt x="13430" y="0"/>
                    </a:cubicBez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Полилиния 49">
                <a:extLst>
                  <a:ext uri="{FF2B5EF4-FFF2-40B4-BE49-F238E27FC236}">
                    <a16:creationId xmlns:a16="http://schemas.microsoft.com/office/drawing/2014/main" id="{090AD4CE-0525-4B73-ABAE-8F922F2FBD7B}"/>
                  </a:ext>
                </a:extLst>
              </p:cNvPr>
              <p:cNvSpPr/>
              <p:nvPr/>
            </p:nvSpPr>
            <p:spPr>
              <a:xfrm>
                <a:off x="5308564" y="3577209"/>
                <a:ext cx="1116901" cy="413956"/>
              </a:xfrm>
              <a:custGeom>
                <a:avLst/>
                <a:gdLst>
                  <a:gd name="connsiteX0" fmla="*/ 1116902 w 1116901"/>
                  <a:gd name="connsiteY0" fmla="*/ 148209 h 413956"/>
                  <a:gd name="connsiteX1" fmla="*/ 565213 w 1116901"/>
                  <a:gd name="connsiteY1" fmla="*/ 413956 h 413956"/>
                  <a:gd name="connsiteX2" fmla="*/ 13430 w 1116901"/>
                  <a:gd name="connsiteY2" fmla="*/ 148114 h 413956"/>
                  <a:gd name="connsiteX3" fmla="*/ 13430 w 1116901"/>
                  <a:gd name="connsiteY3" fmla="*/ 0 h 41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6901" h="413956">
                    <a:moveTo>
                      <a:pt x="1116902" y="148209"/>
                    </a:moveTo>
                    <a:cubicBezTo>
                      <a:pt x="1060609" y="300609"/>
                      <a:pt x="834962" y="413956"/>
                      <a:pt x="565213" y="413956"/>
                    </a:cubicBezTo>
                    <a:cubicBezTo>
                      <a:pt x="295466" y="413956"/>
                      <a:pt x="69913" y="300228"/>
                      <a:pt x="13430" y="148114"/>
                    </a:cubicBezTo>
                    <a:cubicBezTo>
                      <a:pt x="-4477" y="100365"/>
                      <a:pt x="-4477" y="47749"/>
                      <a:pt x="13430" y="0"/>
                    </a:cubicBez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" name="Полилиния 50">
                <a:extLst>
                  <a:ext uri="{FF2B5EF4-FFF2-40B4-BE49-F238E27FC236}">
                    <a16:creationId xmlns:a16="http://schemas.microsoft.com/office/drawing/2014/main" id="{BF4B9B88-190F-4571-B373-A4693885B2B4}"/>
                  </a:ext>
                </a:extLst>
              </p:cNvPr>
              <p:cNvSpPr/>
              <p:nvPr/>
            </p:nvSpPr>
            <p:spPr>
              <a:xfrm>
                <a:off x="6425465" y="3577209"/>
                <a:ext cx="13525" cy="148018"/>
              </a:xfrm>
              <a:custGeom>
                <a:avLst/>
                <a:gdLst>
                  <a:gd name="connsiteX0" fmla="*/ 0 w 13525"/>
                  <a:gd name="connsiteY0" fmla="*/ 0 h 148018"/>
                  <a:gd name="connsiteX1" fmla="*/ 0 w 13525"/>
                  <a:gd name="connsiteY1" fmla="*/ 0 h 148018"/>
                  <a:gd name="connsiteX2" fmla="*/ 13526 w 13525"/>
                  <a:gd name="connsiteY2" fmla="*/ 73819 h 148018"/>
                  <a:gd name="connsiteX3" fmla="*/ 0 w 13525"/>
                  <a:gd name="connsiteY3" fmla="*/ 148019 h 14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25" h="148018">
                    <a:moveTo>
                      <a:pt x="0" y="0"/>
                    </a:moveTo>
                    <a:lnTo>
                      <a:pt x="0" y="0"/>
                    </a:lnTo>
                    <a:cubicBezTo>
                      <a:pt x="8839" y="23613"/>
                      <a:pt x="13421" y="48606"/>
                      <a:pt x="13526" y="73819"/>
                    </a:cubicBezTo>
                    <a:cubicBezTo>
                      <a:pt x="13526" y="99165"/>
                      <a:pt x="8944" y="124301"/>
                      <a:pt x="0" y="148019"/>
                    </a:cubicBez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Полилиния 51">
                <a:extLst>
                  <a:ext uri="{FF2B5EF4-FFF2-40B4-BE49-F238E27FC236}">
                    <a16:creationId xmlns:a16="http://schemas.microsoft.com/office/drawing/2014/main" id="{58C45EC7-FEC6-4768-9B24-AAE7FDEBFB24}"/>
                  </a:ext>
                </a:extLst>
              </p:cNvPr>
              <p:cNvSpPr/>
              <p:nvPr/>
            </p:nvSpPr>
            <p:spPr>
              <a:xfrm>
                <a:off x="5308564" y="3725227"/>
                <a:ext cx="1130427" cy="413860"/>
              </a:xfrm>
              <a:custGeom>
                <a:avLst/>
                <a:gdLst>
                  <a:gd name="connsiteX0" fmla="*/ 1116902 w 1130427"/>
                  <a:gd name="connsiteY0" fmla="*/ 95 h 413861"/>
                  <a:gd name="connsiteX1" fmla="*/ 1116902 w 1130427"/>
                  <a:gd name="connsiteY1" fmla="*/ 95 h 413861"/>
                  <a:gd name="connsiteX2" fmla="*/ 1130427 w 1130427"/>
                  <a:gd name="connsiteY2" fmla="*/ 73914 h 413861"/>
                  <a:gd name="connsiteX3" fmla="*/ 1116902 w 1130427"/>
                  <a:gd name="connsiteY3" fmla="*/ 148019 h 413861"/>
                  <a:gd name="connsiteX4" fmla="*/ 565213 w 1130427"/>
                  <a:gd name="connsiteY4" fmla="*/ 413861 h 413861"/>
                  <a:gd name="connsiteX5" fmla="*/ 13430 w 1130427"/>
                  <a:gd name="connsiteY5" fmla="*/ 147923 h 413861"/>
                  <a:gd name="connsiteX6" fmla="*/ 13430 w 1130427"/>
                  <a:gd name="connsiteY6" fmla="*/ 0 h 41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0427" h="413861">
                    <a:moveTo>
                      <a:pt x="1116902" y="95"/>
                    </a:moveTo>
                    <a:lnTo>
                      <a:pt x="1116902" y="95"/>
                    </a:lnTo>
                    <a:cubicBezTo>
                      <a:pt x="1125760" y="23708"/>
                      <a:pt x="1130341" y="48701"/>
                      <a:pt x="1130427" y="73914"/>
                    </a:cubicBezTo>
                    <a:cubicBezTo>
                      <a:pt x="1130427" y="99231"/>
                      <a:pt x="1125845" y="124339"/>
                      <a:pt x="1116902" y="148019"/>
                    </a:cubicBezTo>
                    <a:cubicBezTo>
                      <a:pt x="1060704" y="300419"/>
                      <a:pt x="835057" y="413861"/>
                      <a:pt x="565213" y="413861"/>
                    </a:cubicBezTo>
                    <a:cubicBezTo>
                      <a:pt x="295370" y="413861"/>
                      <a:pt x="69913" y="300133"/>
                      <a:pt x="13430" y="147923"/>
                    </a:cubicBezTo>
                    <a:cubicBezTo>
                      <a:pt x="-4477" y="100241"/>
                      <a:pt x="-4477" y="47682"/>
                      <a:pt x="13430" y="0"/>
                    </a:cubicBez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" name="Полилиния 52">
                <a:extLst>
                  <a:ext uri="{FF2B5EF4-FFF2-40B4-BE49-F238E27FC236}">
                    <a16:creationId xmlns:a16="http://schemas.microsoft.com/office/drawing/2014/main" id="{AC014D34-A8BA-46B4-85F3-412A5B0E0311}"/>
                  </a:ext>
                </a:extLst>
              </p:cNvPr>
              <p:cNvSpPr/>
              <p:nvPr/>
            </p:nvSpPr>
            <p:spPr>
              <a:xfrm>
                <a:off x="5308564" y="3873246"/>
                <a:ext cx="1116900" cy="414050"/>
              </a:xfrm>
              <a:custGeom>
                <a:avLst/>
                <a:gdLst>
                  <a:gd name="connsiteX0" fmla="*/ 1116902 w 1116901"/>
                  <a:gd name="connsiteY0" fmla="*/ 148209 h 414051"/>
                  <a:gd name="connsiteX1" fmla="*/ 565213 w 1116901"/>
                  <a:gd name="connsiteY1" fmla="*/ 414051 h 414051"/>
                  <a:gd name="connsiteX2" fmla="*/ 13430 w 1116901"/>
                  <a:gd name="connsiteY2" fmla="*/ 148114 h 414051"/>
                  <a:gd name="connsiteX3" fmla="*/ 13430 w 1116901"/>
                  <a:gd name="connsiteY3" fmla="*/ 0 h 414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6901" h="414051">
                    <a:moveTo>
                      <a:pt x="1116902" y="148209"/>
                    </a:moveTo>
                    <a:cubicBezTo>
                      <a:pt x="1060704" y="300609"/>
                      <a:pt x="835057" y="414051"/>
                      <a:pt x="565213" y="414051"/>
                    </a:cubicBezTo>
                    <a:cubicBezTo>
                      <a:pt x="295370" y="414051"/>
                      <a:pt x="69913" y="300228"/>
                      <a:pt x="13430" y="148114"/>
                    </a:cubicBezTo>
                    <a:cubicBezTo>
                      <a:pt x="-4477" y="100365"/>
                      <a:pt x="-4477" y="47749"/>
                      <a:pt x="13430" y="0"/>
                    </a:cubicBez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" name="Полилиния 53">
                <a:extLst>
                  <a:ext uri="{FF2B5EF4-FFF2-40B4-BE49-F238E27FC236}">
                    <a16:creationId xmlns:a16="http://schemas.microsoft.com/office/drawing/2014/main" id="{8E036BE0-930B-44C3-BC85-DE7B8AD4577E}"/>
                  </a:ext>
                </a:extLst>
              </p:cNvPr>
              <p:cNvSpPr/>
              <p:nvPr/>
            </p:nvSpPr>
            <p:spPr>
              <a:xfrm>
                <a:off x="6425465" y="3873246"/>
                <a:ext cx="13525" cy="148018"/>
              </a:xfrm>
              <a:custGeom>
                <a:avLst/>
                <a:gdLst>
                  <a:gd name="connsiteX0" fmla="*/ 0 w 13525"/>
                  <a:gd name="connsiteY0" fmla="*/ 0 h 148018"/>
                  <a:gd name="connsiteX1" fmla="*/ 0 w 13525"/>
                  <a:gd name="connsiteY1" fmla="*/ 0 h 148018"/>
                  <a:gd name="connsiteX2" fmla="*/ 13526 w 13525"/>
                  <a:gd name="connsiteY2" fmla="*/ 74009 h 148018"/>
                  <a:gd name="connsiteX3" fmla="*/ 0 w 13525"/>
                  <a:gd name="connsiteY3" fmla="*/ 148018 h 14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25" h="148018">
                    <a:moveTo>
                      <a:pt x="0" y="0"/>
                    </a:moveTo>
                    <a:lnTo>
                      <a:pt x="0" y="0"/>
                    </a:lnTo>
                    <a:cubicBezTo>
                      <a:pt x="8858" y="23669"/>
                      <a:pt x="13440" y="48730"/>
                      <a:pt x="13526" y="74009"/>
                    </a:cubicBezTo>
                    <a:cubicBezTo>
                      <a:pt x="13516" y="99288"/>
                      <a:pt x="8935" y="124368"/>
                      <a:pt x="0" y="148018"/>
                    </a:cubicBez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" name="Полилиния 54">
                <a:extLst>
                  <a:ext uri="{FF2B5EF4-FFF2-40B4-BE49-F238E27FC236}">
                    <a16:creationId xmlns:a16="http://schemas.microsoft.com/office/drawing/2014/main" id="{8D12006C-74A3-46E1-99F0-B2A3579E6A53}"/>
                  </a:ext>
                </a:extLst>
              </p:cNvPr>
              <p:cNvSpPr/>
              <p:nvPr/>
            </p:nvSpPr>
            <p:spPr>
              <a:xfrm>
                <a:off x="5308472" y="4021358"/>
                <a:ext cx="1130426" cy="414243"/>
              </a:xfrm>
              <a:custGeom>
                <a:avLst/>
                <a:gdLst>
                  <a:gd name="connsiteX0" fmla="*/ 1116997 w 1130426"/>
                  <a:gd name="connsiteY0" fmla="*/ 0 h 414242"/>
                  <a:gd name="connsiteX1" fmla="*/ 1116997 w 1130426"/>
                  <a:gd name="connsiteY1" fmla="*/ 0 h 414242"/>
                  <a:gd name="connsiteX2" fmla="*/ 1130427 w 1130426"/>
                  <a:gd name="connsiteY2" fmla="*/ 74390 h 414242"/>
                  <a:gd name="connsiteX3" fmla="*/ 565213 w 1130426"/>
                  <a:gd name="connsiteY3" fmla="*/ 414242 h 414242"/>
                  <a:gd name="connsiteX4" fmla="*/ 0 w 1130426"/>
                  <a:gd name="connsiteY4" fmla="*/ 74390 h 414242"/>
                  <a:gd name="connsiteX5" fmla="*/ 13430 w 1130426"/>
                  <a:gd name="connsiteY5" fmla="*/ 381 h 41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0426" h="414242">
                    <a:moveTo>
                      <a:pt x="1116997" y="0"/>
                    </a:moveTo>
                    <a:lnTo>
                      <a:pt x="1116997" y="0"/>
                    </a:lnTo>
                    <a:cubicBezTo>
                      <a:pt x="1125874" y="23793"/>
                      <a:pt x="1130427" y="48987"/>
                      <a:pt x="1130427" y="74390"/>
                    </a:cubicBezTo>
                    <a:cubicBezTo>
                      <a:pt x="1130427" y="262128"/>
                      <a:pt x="877348" y="414242"/>
                      <a:pt x="565213" y="414242"/>
                    </a:cubicBezTo>
                    <a:cubicBezTo>
                      <a:pt x="253079" y="414242"/>
                      <a:pt x="0" y="261842"/>
                      <a:pt x="0" y="74390"/>
                    </a:cubicBezTo>
                    <a:cubicBezTo>
                      <a:pt x="9" y="49111"/>
                      <a:pt x="4562" y="24051"/>
                      <a:pt x="13430" y="381"/>
                    </a:cubicBez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" name="Полилиния 55">
                <a:extLst>
                  <a:ext uri="{FF2B5EF4-FFF2-40B4-BE49-F238E27FC236}">
                    <a16:creationId xmlns:a16="http://schemas.microsoft.com/office/drawing/2014/main" id="{29CF1704-E3AC-4799-853A-999E7D5D87B5}"/>
                  </a:ext>
                </a:extLst>
              </p:cNvPr>
              <p:cNvSpPr/>
              <p:nvPr/>
            </p:nvSpPr>
            <p:spPr>
              <a:xfrm>
                <a:off x="5951600" y="3305174"/>
                <a:ext cx="1130426" cy="1130425"/>
              </a:xfrm>
              <a:custGeom>
                <a:avLst/>
                <a:gdLst>
                  <a:gd name="connsiteX0" fmla="*/ 442436 w 1130426"/>
                  <a:gd name="connsiteY0" fmla="*/ 564928 h 1130426"/>
                  <a:gd name="connsiteX1" fmla="*/ 646747 w 1130426"/>
                  <a:gd name="connsiteY1" fmla="*/ 564928 h 1130426"/>
                  <a:gd name="connsiteX2" fmla="*/ 781298 w 1130426"/>
                  <a:gd name="connsiteY2" fmla="*/ 437445 h 1130426"/>
                  <a:gd name="connsiteX3" fmla="*/ 653815 w 1130426"/>
                  <a:gd name="connsiteY3" fmla="*/ 302895 h 1130426"/>
                  <a:gd name="connsiteX4" fmla="*/ 646747 w 1130426"/>
                  <a:gd name="connsiteY4" fmla="*/ 302895 h 1130426"/>
                  <a:gd name="connsiteX5" fmla="*/ 442436 w 1130426"/>
                  <a:gd name="connsiteY5" fmla="*/ 302895 h 1130426"/>
                  <a:gd name="connsiteX6" fmla="*/ 565118 w 1130426"/>
                  <a:gd name="connsiteY6" fmla="*/ 0 h 1130426"/>
                  <a:gd name="connsiteX7" fmla="*/ 1130427 w 1130426"/>
                  <a:gd name="connsiteY7" fmla="*/ 565118 h 1130426"/>
                  <a:gd name="connsiteX8" fmla="*/ 565309 w 1130426"/>
                  <a:gd name="connsiteY8" fmla="*/ 1130427 h 1130426"/>
                  <a:gd name="connsiteX9" fmla="*/ 0 w 1130426"/>
                  <a:gd name="connsiteY9" fmla="*/ 565309 h 1130426"/>
                  <a:gd name="connsiteX10" fmla="*/ 0 w 1130426"/>
                  <a:gd name="connsiteY10" fmla="*/ 565214 h 1130426"/>
                  <a:gd name="connsiteX11" fmla="*/ 565118 w 1130426"/>
                  <a:gd name="connsiteY11" fmla="*/ 0 h 113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426" h="1130426">
                    <a:moveTo>
                      <a:pt x="442436" y="564928"/>
                    </a:moveTo>
                    <a:lnTo>
                      <a:pt x="646747" y="564928"/>
                    </a:lnTo>
                    <a:cubicBezTo>
                      <a:pt x="719109" y="566881"/>
                      <a:pt x="779345" y="509807"/>
                      <a:pt x="781298" y="437445"/>
                    </a:cubicBezTo>
                    <a:cubicBezTo>
                      <a:pt x="783250" y="365084"/>
                      <a:pt x="726167" y="304848"/>
                      <a:pt x="653815" y="302895"/>
                    </a:cubicBezTo>
                    <a:cubicBezTo>
                      <a:pt x="651462" y="302828"/>
                      <a:pt x="649100" y="302828"/>
                      <a:pt x="646747" y="302895"/>
                    </a:cubicBezTo>
                    <a:lnTo>
                      <a:pt x="442436" y="302895"/>
                    </a:lnTo>
                    <a:close/>
                    <a:moveTo>
                      <a:pt x="565118" y="0"/>
                    </a:moveTo>
                    <a:cubicBezTo>
                      <a:pt x="877281" y="-57"/>
                      <a:pt x="1130370" y="252956"/>
                      <a:pt x="1130427" y="565118"/>
                    </a:cubicBezTo>
                    <a:cubicBezTo>
                      <a:pt x="1130484" y="877281"/>
                      <a:pt x="877472" y="1130370"/>
                      <a:pt x="565309" y="1130427"/>
                    </a:cubicBezTo>
                    <a:cubicBezTo>
                      <a:pt x="253146" y="1130484"/>
                      <a:pt x="57" y="877471"/>
                      <a:pt x="0" y="565309"/>
                    </a:cubicBezTo>
                    <a:cubicBezTo>
                      <a:pt x="0" y="565280"/>
                      <a:pt x="0" y="565242"/>
                      <a:pt x="0" y="565214"/>
                    </a:cubicBezTo>
                    <a:cubicBezTo>
                      <a:pt x="0" y="253089"/>
                      <a:pt x="252994" y="57"/>
                      <a:pt x="565118" y="0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Полилиния 56">
                <a:extLst>
                  <a:ext uri="{FF2B5EF4-FFF2-40B4-BE49-F238E27FC236}">
                    <a16:creationId xmlns:a16="http://schemas.microsoft.com/office/drawing/2014/main" id="{603A2A77-F09F-49B0-B549-7E4E161D754D}"/>
                  </a:ext>
                </a:extLst>
              </p:cNvPr>
              <p:cNvSpPr/>
              <p:nvPr/>
            </p:nvSpPr>
            <p:spPr>
              <a:xfrm>
                <a:off x="6394037" y="3608069"/>
                <a:ext cx="335374" cy="262032"/>
              </a:xfrm>
              <a:custGeom>
                <a:avLst/>
                <a:gdLst>
                  <a:gd name="connsiteX0" fmla="*/ 335375 w 335375"/>
                  <a:gd name="connsiteY0" fmla="*/ 130969 h 262032"/>
                  <a:gd name="connsiteX1" fmla="*/ 204311 w 335375"/>
                  <a:gd name="connsiteY1" fmla="*/ 262033 h 262032"/>
                  <a:gd name="connsiteX2" fmla="*/ 0 w 335375"/>
                  <a:gd name="connsiteY2" fmla="*/ 262033 h 262032"/>
                  <a:gd name="connsiteX3" fmla="*/ 0 w 335375"/>
                  <a:gd name="connsiteY3" fmla="*/ 0 h 262032"/>
                  <a:gd name="connsiteX4" fmla="*/ 204311 w 335375"/>
                  <a:gd name="connsiteY4" fmla="*/ 0 h 262032"/>
                  <a:gd name="connsiteX5" fmla="*/ 335375 w 335375"/>
                  <a:gd name="connsiteY5" fmla="*/ 130874 h 262032"/>
                  <a:gd name="connsiteX6" fmla="*/ 335375 w 335375"/>
                  <a:gd name="connsiteY6" fmla="*/ 130969 h 26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375" h="262032">
                    <a:moveTo>
                      <a:pt x="335375" y="130969"/>
                    </a:moveTo>
                    <a:cubicBezTo>
                      <a:pt x="335375" y="203349"/>
                      <a:pt x="276692" y="262033"/>
                      <a:pt x="204311" y="262033"/>
                    </a:cubicBezTo>
                    <a:lnTo>
                      <a:pt x="0" y="262033"/>
                    </a:lnTo>
                    <a:lnTo>
                      <a:pt x="0" y="0"/>
                    </a:lnTo>
                    <a:lnTo>
                      <a:pt x="204311" y="0"/>
                    </a:lnTo>
                    <a:cubicBezTo>
                      <a:pt x="276644" y="-57"/>
                      <a:pt x="335318" y="58541"/>
                      <a:pt x="335375" y="130874"/>
                    </a:cubicBezTo>
                    <a:cubicBezTo>
                      <a:pt x="335375" y="130902"/>
                      <a:pt x="335375" y="130940"/>
                      <a:pt x="335375" y="130969"/>
                    </a:cubicBezTo>
                    <a:close/>
                  </a:path>
                </a:pathLst>
              </a:custGeom>
              <a:solidFill>
                <a:srgbClr val="FFDF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" name="Полилиния 57">
                <a:extLst>
                  <a:ext uri="{FF2B5EF4-FFF2-40B4-BE49-F238E27FC236}">
                    <a16:creationId xmlns:a16="http://schemas.microsoft.com/office/drawing/2014/main" id="{4FBA2072-70B3-410C-B24F-DD13C628A157}"/>
                  </a:ext>
                </a:extLst>
              </p:cNvPr>
              <p:cNvSpPr/>
              <p:nvPr/>
            </p:nvSpPr>
            <p:spPr>
              <a:xfrm>
                <a:off x="6304121" y="3870103"/>
                <a:ext cx="89915" cy="9524"/>
              </a:xfrm>
              <a:custGeom>
                <a:avLst/>
                <a:gdLst>
                  <a:gd name="connsiteX0" fmla="*/ 89916 w 89915"/>
                  <a:gd name="connsiteY0" fmla="*/ 0 h 9525"/>
                  <a:gd name="connsiteX1" fmla="*/ 0 w 8991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915" h="9525">
                    <a:moveTo>
                      <a:pt x="89916" y="0"/>
                    </a:moveTo>
                    <a:lnTo>
                      <a:pt x="0" y="0"/>
                    </a:lnTo>
                  </a:path>
                </a:pathLst>
              </a:custGeom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" name="Полилиния 58">
                <a:extLst>
                  <a:ext uri="{FF2B5EF4-FFF2-40B4-BE49-F238E27FC236}">
                    <a16:creationId xmlns:a16="http://schemas.microsoft.com/office/drawing/2014/main" id="{A6E34D2F-5CAA-465D-961C-8E0218307ECB}"/>
                  </a:ext>
                </a:extLst>
              </p:cNvPr>
              <p:cNvSpPr/>
              <p:nvPr/>
            </p:nvSpPr>
            <p:spPr>
              <a:xfrm>
                <a:off x="6394037" y="3608021"/>
                <a:ext cx="338909" cy="262132"/>
              </a:xfrm>
              <a:custGeom>
                <a:avLst/>
                <a:gdLst>
                  <a:gd name="connsiteX0" fmla="*/ 0 w 338909"/>
                  <a:gd name="connsiteY0" fmla="*/ 262081 h 262131"/>
                  <a:gd name="connsiteX1" fmla="*/ 0 w 338909"/>
                  <a:gd name="connsiteY1" fmla="*/ 49 h 262131"/>
                  <a:gd name="connsiteX2" fmla="*/ 204311 w 338909"/>
                  <a:gd name="connsiteY2" fmla="*/ 49 h 262131"/>
                  <a:gd name="connsiteX3" fmla="*/ 338861 w 338909"/>
                  <a:gd name="connsiteY3" fmla="*/ 127531 h 262131"/>
                  <a:gd name="connsiteX4" fmla="*/ 211379 w 338909"/>
                  <a:gd name="connsiteY4" fmla="*/ 262081 h 262131"/>
                  <a:gd name="connsiteX5" fmla="*/ 204311 w 338909"/>
                  <a:gd name="connsiteY5" fmla="*/ 262081 h 262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909" h="262131">
                    <a:moveTo>
                      <a:pt x="0" y="262081"/>
                    </a:moveTo>
                    <a:lnTo>
                      <a:pt x="0" y="49"/>
                    </a:lnTo>
                    <a:lnTo>
                      <a:pt x="204311" y="49"/>
                    </a:lnTo>
                    <a:cubicBezTo>
                      <a:pt x="276673" y="-1904"/>
                      <a:pt x="336909" y="55170"/>
                      <a:pt x="338861" y="127531"/>
                    </a:cubicBezTo>
                    <a:cubicBezTo>
                      <a:pt x="340814" y="199893"/>
                      <a:pt x="283731" y="260129"/>
                      <a:pt x="211379" y="262081"/>
                    </a:cubicBezTo>
                    <a:cubicBezTo>
                      <a:pt x="209026" y="262148"/>
                      <a:pt x="206664" y="262148"/>
                      <a:pt x="204311" y="262081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" name="Полилиния 59">
                <a:extLst>
                  <a:ext uri="{FF2B5EF4-FFF2-40B4-BE49-F238E27FC236}">
                    <a16:creationId xmlns:a16="http://schemas.microsoft.com/office/drawing/2014/main" id="{D91B35BB-2DDA-4568-AA1E-109D60265B8C}"/>
                  </a:ext>
                </a:extLst>
              </p:cNvPr>
              <p:cNvSpPr/>
              <p:nvPr/>
            </p:nvSpPr>
            <p:spPr>
              <a:xfrm>
                <a:off x="6394037" y="3870103"/>
                <a:ext cx="9524" cy="262128"/>
              </a:xfrm>
              <a:custGeom>
                <a:avLst/>
                <a:gdLst>
                  <a:gd name="connsiteX0" fmla="*/ 0 w 9525"/>
                  <a:gd name="connsiteY0" fmla="*/ 262128 h 262127"/>
                  <a:gd name="connsiteX1" fmla="*/ 0 w 9525"/>
                  <a:gd name="connsiteY1" fmla="*/ 86963 h 262127"/>
                  <a:gd name="connsiteX2" fmla="*/ 0 w 9525"/>
                  <a:gd name="connsiteY2" fmla="*/ 0 h 26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262127">
                    <a:moveTo>
                      <a:pt x="0" y="262128"/>
                    </a:moveTo>
                    <a:lnTo>
                      <a:pt x="0" y="86963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" name="Полилиния 60">
                <a:extLst>
                  <a:ext uri="{FF2B5EF4-FFF2-40B4-BE49-F238E27FC236}">
                    <a16:creationId xmlns:a16="http://schemas.microsoft.com/office/drawing/2014/main" id="{14ECD36A-6FD0-4363-B092-57A1E6BBF545}"/>
                  </a:ext>
                </a:extLst>
              </p:cNvPr>
              <p:cNvSpPr/>
              <p:nvPr/>
            </p:nvSpPr>
            <p:spPr>
              <a:xfrm>
                <a:off x="6304121" y="3957067"/>
                <a:ext cx="290512" cy="9524"/>
              </a:xfrm>
              <a:custGeom>
                <a:avLst/>
                <a:gdLst>
                  <a:gd name="connsiteX0" fmla="*/ 0 w 290512"/>
                  <a:gd name="connsiteY0" fmla="*/ 0 h 9525"/>
                  <a:gd name="connsiteX1" fmla="*/ 89916 w 290512"/>
                  <a:gd name="connsiteY1" fmla="*/ 0 h 9525"/>
                  <a:gd name="connsiteX2" fmla="*/ 290513 w 290512"/>
                  <a:gd name="connsiteY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512" h="9525">
                    <a:moveTo>
                      <a:pt x="0" y="0"/>
                    </a:moveTo>
                    <a:lnTo>
                      <a:pt x="89916" y="0"/>
                    </a:lnTo>
                    <a:lnTo>
                      <a:pt x="290513" y="0"/>
                    </a:lnTo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" name="Полилиния 61">
                <a:extLst>
                  <a:ext uri="{FF2B5EF4-FFF2-40B4-BE49-F238E27FC236}">
                    <a16:creationId xmlns:a16="http://schemas.microsoft.com/office/drawing/2014/main" id="{A4469D44-A1C0-4FD3-8EBF-46E086A1223A}"/>
                  </a:ext>
                </a:extLst>
              </p:cNvPr>
              <p:cNvSpPr/>
              <p:nvPr/>
            </p:nvSpPr>
            <p:spPr>
              <a:xfrm>
                <a:off x="5951506" y="3305174"/>
                <a:ext cx="1130428" cy="1130427"/>
              </a:xfrm>
              <a:custGeom>
                <a:avLst/>
                <a:gdLst>
                  <a:gd name="connsiteX0" fmla="*/ 1130427 w 1130427"/>
                  <a:gd name="connsiteY0" fmla="*/ 564928 h 1130427"/>
                  <a:gd name="connsiteX1" fmla="*/ 565499 w 1130427"/>
                  <a:gd name="connsiteY1" fmla="*/ 1130427 h 1130427"/>
                  <a:gd name="connsiteX2" fmla="*/ 0 w 1130427"/>
                  <a:gd name="connsiteY2" fmla="*/ 565499 h 1130427"/>
                  <a:gd name="connsiteX3" fmla="*/ 564928 w 1130427"/>
                  <a:gd name="connsiteY3" fmla="*/ 0 h 1130427"/>
                  <a:gd name="connsiteX4" fmla="*/ 565214 w 1130427"/>
                  <a:gd name="connsiteY4" fmla="*/ 0 h 1130427"/>
                  <a:gd name="connsiteX5" fmla="*/ 1130427 w 1130427"/>
                  <a:gd name="connsiteY5" fmla="*/ 564832 h 1130427"/>
                  <a:gd name="connsiteX6" fmla="*/ 1130427 w 1130427"/>
                  <a:gd name="connsiteY6" fmla="*/ 564928 h 113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0427" h="1130427">
                    <a:moveTo>
                      <a:pt x="1130427" y="564928"/>
                    </a:moveTo>
                    <a:cubicBezTo>
                      <a:pt x="1130589" y="877091"/>
                      <a:pt x="877662" y="1130265"/>
                      <a:pt x="565499" y="1130427"/>
                    </a:cubicBezTo>
                    <a:cubicBezTo>
                      <a:pt x="253337" y="1130589"/>
                      <a:pt x="162" y="877662"/>
                      <a:pt x="0" y="565499"/>
                    </a:cubicBezTo>
                    <a:cubicBezTo>
                      <a:pt x="-162" y="253336"/>
                      <a:pt x="252765" y="162"/>
                      <a:pt x="564928" y="0"/>
                    </a:cubicBezTo>
                    <a:cubicBezTo>
                      <a:pt x="565023" y="0"/>
                      <a:pt x="565118" y="0"/>
                      <a:pt x="565214" y="0"/>
                    </a:cubicBezTo>
                    <a:cubicBezTo>
                      <a:pt x="877272" y="-105"/>
                      <a:pt x="1130322" y="252774"/>
                      <a:pt x="1130427" y="564832"/>
                    </a:cubicBezTo>
                    <a:cubicBezTo>
                      <a:pt x="1130427" y="564861"/>
                      <a:pt x="1130427" y="564899"/>
                      <a:pt x="1130427" y="564928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532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dirty="0">
                  <a:latin typeface="Calibri" panose="020F0502020204030204" pitchFamily="34" charset="0"/>
                </a:endParaRPr>
              </a:p>
            </p:txBody>
          </p:sp>
        </p:grpSp>
      </p:grpSp>
      <p:graphicFrame>
        <p:nvGraphicFramePr>
          <p:cNvPr id="53" name="Диаграмма 52"/>
          <p:cNvGraphicFramePr/>
          <p:nvPr>
            <p:extLst>
              <p:ext uri="{D42A27DB-BD31-4B8C-83A1-F6EECF244321}">
                <p14:modId xmlns:p14="http://schemas.microsoft.com/office/powerpoint/2010/main" val="1112866366"/>
              </p:ext>
            </p:extLst>
          </p:nvPr>
        </p:nvGraphicFramePr>
        <p:xfrm>
          <a:off x="268972" y="4184542"/>
          <a:ext cx="6643272" cy="537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9" name="Рисунок 749">
            <a:extLst>
              <a:ext uri="{FF2B5EF4-FFF2-40B4-BE49-F238E27FC236}">
                <a16:creationId xmlns:a16="http://schemas.microsoft.com/office/drawing/2014/main" id="{70F7701B-DA59-0F46-9CFB-583FB5DBCA72}"/>
              </a:ext>
            </a:extLst>
          </p:cNvPr>
          <p:cNvGrpSpPr/>
          <p:nvPr/>
        </p:nvGrpSpPr>
        <p:grpSpPr>
          <a:xfrm>
            <a:off x="1640949" y="3223645"/>
            <a:ext cx="1071253" cy="1379350"/>
            <a:chOff x="5212079" y="2274760"/>
            <a:chExt cx="1977580" cy="2458592"/>
          </a:xfrm>
        </p:grpSpPr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id="{3600FCF5-E21E-6149-84FD-D2E5B3C62609}"/>
                </a:ext>
              </a:extLst>
            </p:cNvPr>
            <p:cNvSpPr/>
            <p:nvPr/>
          </p:nvSpPr>
          <p:spPr>
            <a:xfrm>
              <a:off x="6453663" y="3755707"/>
              <a:ext cx="671036" cy="906875"/>
            </a:xfrm>
            <a:custGeom>
              <a:avLst/>
              <a:gdLst>
                <a:gd name="connsiteX0" fmla="*/ 671036 w 671036"/>
                <a:gd name="connsiteY0" fmla="*/ 157067 h 906875"/>
                <a:gd name="connsiteX1" fmla="*/ 671036 w 671036"/>
                <a:gd name="connsiteY1" fmla="*/ 578168 h 906875"/>
                <a:gd name="connsiteX2" fmla="*/ 335566 w 671036"/>
                <a:gd name="connsiteY2" fmla="*/ 906875 h 906875"/>
                <a:gd name="connsiteX3" fmla="*/ 0 w 671036"/>
                <a:gd name="connsiteY3" fmla="*/ 578168 h 906875"/>
                <a:gd name="connsiteX4" fmla="*/ 0 w 671036"/>
                <a:gd name="connsiteY4" fmla="*/ 157163 h 906875"/>
                <a:gd name="connsiteX5" fmla="*/ 335566 w 671036"/>
                <a:gd name="connsiteY5" fmla="*/ 0 h 906875"/>
                <a:gd name="connsiteX6" fmla="*/ 671036 w 671036"/>
                <a:gd name="connsiteY6" fmla="*/ 157067 h 906875"/>
                <a:gd name="connsiteX7" fmla="*/ 577120 w 671036"/>
                <a:gd name="connsiteY7" fmla="*/ 463010 h 906875"/>
                <a:gd name="connsiteX8" fmla="*/ 335566 w 671036"/>
                <a:gd name="connsiteY8" fmla="*/ 221266 h 906875"/>
                <a:gd name="connsiteX9" fmla="*/ 93821 w 671036"/>
                <a:gd name="connsiteY9" fmla="*/ 462820 h 906875"/>
                <a:gd name="connsiteX10" fmla="*/ 335375 w 671036"/>
                <a:gd name="connsiteY10" fmla="*/ 704564 h 906875"/>
                <a:gd name="connsiteX11" fmla="*/ 335566 w 671036"/>
                <a:gd name="connsiteY11" fmla="*/ 704564 h 906875"/>
                <a:gd name="connsiteX12" fmla="*/ 577310 w 671036"/>
                <a:gd name="connsiteY12" fmla="*/ 463201 h 906875"/>
                <a:gd name="connsiteX13" fmla="*/ 577310 w 671036"/>
                <a:gd name="connsiteY13" fmla="*/ 463010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1036" h="906875">
                  <a:moveTo>
                    <a:pt x="671036" y="157067"/>
                  </a:moveTo>
                  <a:lnTo>
                    <a:pt x="671036" y="578168"/>
                  </a:lnTo>
                  <a:cubicBezTo>
                    <a:pt x="671036" y="712470"/>
                    <a:pt x="445103" y="852392"/>
                    <a:pt x="335566" y="906875"/>
                  </a:cubicBezTo>
                  <a:cubicBezTo>
                    <a:pt x="226028" y="852202"/>
                    <a:pt x="0" y="712089"/>
                    <a:pt x="0" y="578168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920" y="88049"/>
                    <a:pt x="544906" y="143285"/>
                    <a:pt x="671036" y="157067"/>
                  </a:cubicBezTo>
                  <a:close/>
                  <a:moveTo>
                    <a:pt x="577120" y="463010"/>
                  </a:moveTo>
                  <a:cubicBezTo>
                    <a:pt x="577177" y="329555"/>
                    <a:pt x="469021" y="221323"/>
                    <a:pt x="335566" y="221266"/>
                  </a:cubicBezTo>
                  <a:cubicBezTo>
                    <a:pt x="202111" y="221209"/>
                    <a:pt x="93879" y="329365"/>
                    <a:pt x="93821" y="462820"/>
                  </a:cubicBezTo>
                  <a:cubicBezTo>
                    <a:pt x="93774" y="596275"/>
                    <a:pt x="201921" y="704507"/>
                    <a:pt x="335375" y="704564"/>
                  </a:cubicBezTo>
                  <a:cubicBezTo>
                    <a:pt x="335442" y="704564"/>
                    <a:pt x="335499" y="704564"/>
                    <a:pt x="335566" y="704564"/>
                  </a:cubicBezTo>
                  <a:cubicBezTo>
                    <a:pt x="468973" y="704669"/>
                    <a:pt x="577205" y="596608"/>
                    <a:pt x="577310" y="463201"/>
                  </a:cubicBezTo>
                  <a:cubicBezTo>
                    <a:pt x="577310" y="463134"/>
                    <a:pt x="577310" y="463077"/>
                    <a:pt x="577310" y="46301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id="{11DA3C50-EF2A-7645-9FC6-FDF87B3A44C7}"/>
                </a:ext>
              </a:extLst>
            </p:cNvPr>
            <p:cNvSpPr/>
            <p:nvPr/>
          </p:nvSpPr>
          <p:spPr>
            <a:xfrm>
              <a:off x="6595395" y="4024693"/>
              <a:ext cx="388048" cy="388048"/>
            </a:xfrm>
            <a:custGeom>
              <a:avLst/>
              <a:gdLst>
                <a:gd name="connsiteX0" fmla="*/ 194024 w 388048"/>
                <a:gd name="connsiteY0" fmla="*/ 0 h 388048"/>
                <a:gd name="connsiteX1" fmla="*/ 388049 w 388048"/>
                <a:gd name="connsiteY1" fmla="*/ 194024 h 388048"/>
                <a:gd name="connsiteX2" fmla="*/ 194024 w 388048"/>
                <a:gd name="connsiteY2" fmla="*/ 388048 h 388048"/>
                <a:gd name="connsiteX3" fmla="*/ 0 w 388048"/>
                <a:gd name="connsiteY3" fmla="*/ 194024 h 388048"/>
                <a:gd name="connsiteX4" fmla="*/ 193834 w 388048"/>
                <a:gd name="connsiteY4" fmla="*/ 0 h 388048"/>
                <a:gd name="connsiteX5" fmla="*/ 194024 w 388048"/>
                <a:gd name="connsiteY5" fmla="*/ 0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048" h="388048">
                  <a:moveTo>
                    <a:pt x="194024" y="0"/>
                  </a:moveTo>
                  <a:cubicBezTo>
                    <a:pt x="301180" y="0"/>
                    <a:pt x="388049" y="86868"/>
                    <a:pt x="388049" y="194024"/>
                  </a:cubicBezTo>
                  <a:cubicBezTo>
                    <a:pt x="388049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-57" y="86916"/>
                    <a:pt x="86725" y="57"/>
                    <a:pt x="193834" y="0"/>
                  </a:cubicBezTo>
                  <a:cubicBezTo>
                    <a:pt x="193900" y="0"/>
                    <a:pt x="193958" y="0"/>
                    <a:pt x="19402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id="{2563471F-4ECC-B948-8DDC-D558351A6DCE}"/>
                </a:ext>
              </a:extLst>
            </p:cNvPr>
            <p:cNvSpPr/>
            <p:nvPr/>
          </p:nvSpPr>
          <p:spPr>
            <a:xfrm>
              <a:off x="6389274" y="3661314"/>
              <a:ext cx="799623" cy="1072038"/>
            </a:xfrm>
            <a:custGeom>
              <a:avLst/>
              <a:gdLst>
                <a:gd name="connsiteX0" fmla="*/ 590645 w 799623"/>
                <a:gd name="connsiteY0" fmla="*/ 146494 h 1072038"/>
                <a:gd name="connsiteX1" fmla="*/ 799624 w 799623"/>
                <a:gd name="connsiteY1" fmla="*/ 190976 h 1072038"/>
                <a:gd name="connsiteX2" fmla="*/ 799624 w 799623"/>
                <a:gd name="connsiteY2" fmla="*/ 672560 h 1072038"/>
                <a:gd name="connsiteX3" fmla="*/ 599599 w 799623"/>
                <a:gd name="connsiteY3" fmla="*/ 955072 h 1072038"/>
                <a:gd name="connsiteX4" fmla="*/ 399574 w 799623"/>
                <a:gd name="connsiteY4" fmla="*/ 1072039 h 1072038"/>
                <a:gd name="connsiteX5" fmla="*/ 156781 w 799623"/>
                <a:gd name="connsiteY5" fmla="*/ 9220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9525 w 799623"/>
                <a:gd name="connsiteY8" fmla="*/ 731520 h 1072038"/>
                <a:gd name="connsiteX9" fmla="*/ 0 w 799623"/>
                <a:gd name="connsiteY9" fmla="*/ 672560 h 1072038"/>
                <a:gd name="connsiteX10" fmla="*/ 0 w 799623"/>
                <a:gd name="connsiteY10" fmla="*/ 190976 h 1072038"/>
                <a:gd name="connsiteX11" fmla="*/ 399383 w 799623"/>
                <a:gd name="connsiteY11" fmla="*/ 0 h 1072038"/>
                <a:gd name="connsiteX12" fmla="*/ 399383 w 799623"/>
                <a:gd name="connsiteY12" fmla="*/ 0 h 1072038"/>
                <a:gd name="connsiteX13" fmla="*/ 494633 w 799623"/>
                <a:gd name="connsiteY13" fmla="*/ 90964 h 1072038"/>
                <a:gd name="connsiteX14" fmla="*/ 590645 w 799623"/>
                <a:gd name="connsiteY14" fmla="*/ 146494 h 1072038"/>
                <a:gd name="connsiteX15" fmla="*/ 735425 w 799623"/>
                <a:gd name="connsiteY15" fmla="*/ 672560 h 1072038"/>
                <a:gd name="connsiteX16" fmla="*/ 735425 w 799623"/>
                <a:gd name="connsiteY16" fmla="*/ 251555 h 1072038"/>
                <a:gd name="connsiteX17" fmla="*/ 399955 w 799623"/>
                <a:gd name="connsiteY17" fmla="*/ 94392 h 1072038"/>
                <a:gd name="connsiteX18" fmla="*/ 64389 w 799623"/>
                <a:gd name="connsiteY18" fmla="*/ 251555 h 1072038"/>
                <a:gd name="connsiteX19" fmla="*/ 64389 w 799623"/>
                <a:gd name="connsiteY19" fmla="*/ 672560 h 1072038"/>
                <a:gd name="connsiteX20" fmla="*/ 399955 w 799623"/>
                <a:gd name="connsiteY20" fmla="*/ 1001268 h 1072038"/>
                <a:gd name="connsiteX21" fmla="*/ 735425 w 799623"/>
                <a:gd name="connsiteY21" fmla="*/ 672560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9623" h="1072038">
                  <a:moveTo>
                    <a:pt x="590645" y="146494"/>
                  </a:moveTo>
                  <a:cubicBezTo>
                    <a:pt x="656377" y="175917"/>
                    <a:pt x="727605" y="191071"/>
                    <a:pt x="799624" y="190976"/>
                  </a:cubicBezTo>
                  <a:lnTo>
                    <a:pt x="799624" y="672560"/>
                  </a:lnTo>
                  <a:cubicBezTo>
                    <a:pt x="799624" y="782955"/>
                    <a:pt x="699802" y="882777"/>
                    <a:pt x="599599" y="955072"/>
                  </a:cubicBezTo>
                  <a:cubicBezTo>
                    <a:pt x="536638" y="1000087"/>
                    <a:pt x="469678" y="1039244"/>
                    <a:pt x="399574" y="1072039"/>
                  </a:cubicBezTo>
                  <a:cubicBezTo>
                    <a:pt x="313115" y="1031595"/>
                    <a:pt x="231638" y="981246"/>
                    <a:pt x="156781" y="922020"/>
                  </a:cubicBezTo>
                  <a:cubicBezTo>
                    <a:pt x="121586" y="893912"/>
                    <a:pt x="89640" y="861965"/>
                    <a:pt x="61531" y="826770"/>
                  </a:cubicBezTo>
                  <a:lnTo>
                    <a:pt x="61531" y="826770"/>
                  </a:lnTo>
                  <a:cubicBezTo>
                    <a:pt x="38624" y="798395"/>
                    <a:pt x="21012" y="766134"/>
                    <a:pt x="9525" y="731520"/>
                  </a:cubicBezTo>
                  <a:cubicBezTo>
                    <a:pt x="3381" y="712460"/>
                    <a:pt x="172" y="692582"/>
                    <a:pt x="0" y="672560"/>
                  </a:cubicBezTo>
                  <a:lnTo>
                    <a:pt x="0" y="190976"/>
                  </a:lnTo>
                  <a:cubicBezTo>
                    <a:pt x="155191" y="191157"/>
                    <a:pt x="302095" y="120910"/>
                    <a:pt x="399383" y="0"/>
                  </a:cubicBezTo>
                  <a:lnTo>
                    <a:pt x="399383" y="0"/>
                  </a:lnTo>
                  <a:cubicBezTo>
                    <a:pt x="427139" y="34242"/>
                    <a:pt x="459143" y="64818"/>
                    <a:pt x="494633" y="90964"/>
                  </a:cubicBezTo>
                  <a:cubicBezTo>
                    <a:pt x="524485" y="112966"/>
                    <a:pt x="556688" y="131588"/>
                    <a:pt x="590645" y="146494"/>
                  </a:cubicBezTo>
                  <a:close/>
                  <a:moveTo>
                    <a:pt x="735425" y="672560"/>
                  </a:moveTo>
                  <a:lnTo>
                    <a:pt x="735425" y="251555"/>
                  </a:lnTo>
                  <a:cubicBezTo>
                    <a:pt x="609286" y="237754"/>
                    <a:pt x="491299" y="182470"/>
                    <a:pt x="399955" y="94392"/>
                  </a:cubicBezTo>
                  <a:cubicBezTo>
                    <a:pt x="308591" y="182489"/>
                    <a:pt x="190557" y="237772"/>
                    <a:pt x="64389" y="251555"/>
                  </a:cubicBezTo>
                  <a:lnTo>
                    <a:pt x="64389" y="672560"/>
                  </a:lnTo>
                  <a:cubicBezTo>
                    <a:pt x="64389" y="806482"/>
                    <a:pt x="290417" y="946594"/>
                    <a:pt x="399955" y="1001268"/>
                  </a:cubicBezTo>
                  <a:cubicBezTo>
                    <a:pt x="509683" y="946690"/>
                    <a:pt x="735425" y="806767"/>
                    <a:pt x="735425" y="67256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id="{5715B381-0F56-234B-8210-3F926231CB93}"/>
                </a:ext>
              </a:extLst>
            </p:cNvPr>
            <p:cNvSpPr/>
            <p:nvPr/>
          </p:nvSpPr>
          <p:spPr>
            <a:xfrm>
              <a:off x="6884669" y="2465260"/>
              <a:ext cx="95250" cy="1343025"/>
            </a:xfrm>
            <a:custGeom>
              <a:avLst/>
              <a:gdLst>
                <a:gd name="connsiteX0" fmla="*/ 95250 w 95250"/>
                <a:gd name="connsiteY0" fmla="*/ 0 h 1343025"/>
                <a:gd name="connsiteX1" fmla="*/ 95250 w 95250"/>
                <a:gd name="connsiteY1" fmla="*/ 1343025 h 1343025"/>
                <a:gd name="connsiteX2" fmla="*/ 0 w 95250"/>
                <a:gd name="connsiteY2" fmla="*/ 1287494 h 1343025"/>
                <a:gd name="connsiteX3" fmla="*/ 0 w 95250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3025">
                  <a:moveTo>
                    <a:pt x="95250" y="0"/>
                  </a:moveTo>
                  <a:lnTo>
                    <a:pt x="95250" y="1343025"/>
                  </a:lnTo>
                  <a:cubicBezTo>
                    <a:pt x="61560" y="1328071"/>
                    <a:pt x="29613" y="1309449"/>
                    <a:pt x="0" y="12874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85B100D2-F30A-C94F-B21D-92413B2F7533}"/>
                </a:ext>
              </a:extLst>
            </p:cNvPr>
            <p:cNvSpPr/>
            <p:nvPr/>
          </p:nvSpPr>
          <p:spPr>
            <a:xfrm>
              <a:off x="6547770" y="3977068"/>
              <a:ext cx="483298" cy="483298"/>
            </a:xfrm>
            <a:custGeom>
              <a:avLst/>
              <a:gdLst>
                <a:gd name="connsiteX0" fmla="*/ 241649 w 483298"/>
                <a:gd name="connsiteY0" fmla="*/ 0 h 483298"/>
                <a:gd name="connsiteX1" fmla="*/ 483299 w 483298"/>
                <a:gd name="connsiteY1" fmla="*/ 241649 h 483298"/>
                <a:gd name="connsiteX2" fmla="*/ 241649 w 483298"/>
                <a:gd name="connsiteY2" fmla="*/ 483298 h 483298"/>
                <a:gd name="connsiteX3" fmla="*/ 0 w 483298"/>
                <a:gd name="connsiteY3" fmla="*/ 241649 h 483298"/>
                <a:gd name="connsiteX4" fmla="*/ 241459 w 483298"/>
                <a:gd name="connsiteY4" fmla="*/ 0 h 483298"/>
                <a:gd name="connsiteX5" fmla="*/ 241649 w 483298"/>
                <a:gd name="connsiteY5" fmla="*/ 0 h 483298"/>
                <a:gd name="connsiteX6" fmla="*/ 435578 w 483298"/>
                <a:gd name="connsiteY6" fmla="*/ 241649 h 483298"/>
                <a:gd name="connsiteX7" fmla="*/ 241649 w 483298"/>
                <a:gd name="connsiteY7" fmla="*/ 47530 h 483298"/>
                <a:gd name="connsiteX8" fmla="*/ 47530 w 483298"/>
                <a:gd name="connsiteY8" fmla="*/ 241459 h 483298"/>
                <a:gd name="connsiteX9" fmla="*/ 241459 w 483298"/>
                <a:gd name="connsiteY9" fmla="*/ 435578 h 483298"/>
                <a:gd name="connsiteX10" fmla="*/ 241649 w 483298"/>
                <a:gd name="connsiteY10" fmla="*/ 435578 h 483298"/>
                <a:gd name="connsiteX11" fmla="*/ 435578 w 483298"/>
                <a:gd name="connsiteY11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298" h="483298">
                  <a:moveTo>
                    <a:pt x="241649" y="0"/>
                  </a:moveTo>
                  <a:cubicBezTo>
                    <a:pt x="375104" y="0"/>
                    <a:pt x="483299" y="108194"/>
                    <a:pt x="483299" y="241649"/>
                  </a:cubicBezTo>
                  <a:cubicBezTo>
                    <a:pt x="483299" y="375104"/>
                    <a:pt x="375104" y="483298"/>
                    <a:pt x="241649" y="483298"/>
                  </a:cubicBezTo>
                  <a:cubicBezTo>
                    <a:pt x="108195" y="483298"/>
                    <a:pt x="0" y="375104"/>
                    <a:pt x="0" y="241649"/>
                  </a:cubicBezTo>
                  <a:cubicBezTo>
                    <a:pt x="-57" y="108242"/>
                    <a:pt x="108052" y="57"/>
                    <a:pt x="241459" y="0"/>
                  </a:cubicBezTo>
                  <a:cubicBezTo>
                    <a:pt x="241525" y="0"/>
                    <a:pt x="241583" y="0"/>
                    <a:pt x="241649" y="0"/>
                  </a:cubicBezTo>
                  <a:close/>
                  <a:moveTo>
                    <a:pt x="435578" y="241649"/>
                  </a:moveTo>
                  <a:cubicBezTo>
                    <a:pt x="435635" y="134493"/>
                    <a:pt x="348805" y="47587"/>
                    <a:pt x="241649" y="47530"/>
                  </a:cubicBezTo>
                  <a:cubicBezTo>
                    <a:pt x="134493" y="47472"/>
                    <a:pt x="47587" y="134303"/>
                    <a:pt x="47530" y="241459"/>
                  </a:cubicBezTo>
                  <a:cubicBezTo>
                    <a:pt x="47473" y="348615"/>
                    <a:pt x="134303" y="435521"/>
                    <a:pt x="241459" y="435578"/>
                  </a:cubicBezTo>
                  <a:cubicBezTo>
                    <a:pt x="241525" y="435578"/>
                    <a:pt x="241583" y="435578"/>
                    <a:pt x="241649" y="435578"/>
                  </a:cubicBezTo>
                  <a:cubicBezTo>
                    <a:pt x="348749" y="435578"/>
                    <a:pt x="435578" y="348758"/>
                    <a:pt x="435578" y="2416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20C0E20A-1915-C043-96D6-68D0D4E265C4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95250 w 95250"/>
                <a:gd name="connsiteY0" fmla="*/ 95250 h 1382267"/>
                <a:gd name="connsiteX1" fmla="*/ 95250 w 95250"/>
                <a:gd name="connsiteY1" fmla="*/ 1382268 h 1382267"/>
                <a:gd name="connsiteX2" fmla="*/ 0 w 95250"/>
                <a:gd name="connsiteY2" fmla="*/ 1291304 h 1382267"/>
                <a:gd name="connsiteX3" fmla="*/ 0 w 95250"/>
                <a:gd name="connsiteY3" fmla="*/ 1291304 h 1382267"/>
                <a:gd name="connsiteX4" fmla="*/ 0 w 95250"/>
                <a:gd name="connsiteY4" fmla="*/ 0 h 1382267"/>
                <a:gd name="connsiteX5" fmla="*/ 95250 w 95250"/>
                <a:gd name="connsiteY5" fmla="*/ 0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382267">
                  <a:moveTo>
                    <a:pt x="95250" y="95250"/>
                  </a:moveTo>
                  <a:lnTo>
                    <a:pt x="95250" y="1382268"/>
                  </a:lnTo>
                  <a:cubicBezTo>
                    <a:pt x="59760" y="1356122"/>
                    <a:pt x="27756" y="1325546"/>
                    <a:pt x="0" y="1291304"/>
                  </a:cubicBezTo>
                  <a:lnTo>
                    <a:pt x="0" y="1291304"/>
                  </a:lnTo>
                  <a:lnTo>
                    <a:pt x="0" y="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939B5114-EB8B-BE45-A601-EF2745A4CF4E}"/>
                </a:ext>
              </a:extLst>
            </p:cNvPr>
            <p:cNvSpPr/>
            <p:nvPr/>
          </p:nvSpPr>
          <p:spPr>
            <a:xfrm>
              <a:off x="5212079" y="2274760"/>
              <a:ext cx="1577339" cy="2118074"/>
            </a:xfrm>
            <a:custGeom>
              <a:avLst/>
              <a:gdLst>
                <a:gd name="connsiteX0" fmla="*/ 1577340 w 1577339"/>
                <a:gd name="connsiteY0" fmla="*/ 95250 h 2118074"/>
                <a:gd name="connsiteX1" fmla="*/ 1577340 w 1577339"/>
                <a:gd name="connsiteY1" fmla="*/ 1386554 h 2118074"/>
                <a:gd name="connsiteX2" fmla="*/ 1577340 w 1577339"/>
                <a:gd name="connsiteY2" fmla="*/ 1386554 h 2118074"/>
                <a:gd name="connsiteX3" fmla="*/ 1177957 w 1577339"/>
                <a:gd name="connsiteY3" fmla="*/ 1577531 h 2118074"/>
                <a:gd name="connsiteX4" fmla="*/ 1177957 w 1577339"/>
                <a:gd name="connsiteY4" fmla="*/ 2059114 h 2118074"/>
                <a:gd name="connsiteX5" fmla="*/ 1187482 w 1577339"/>
                <a:gd name="connsiteY5" fmla="*/ 2118074 h 2118074"/>
                <a:gd name="connsiteX6" fmla="*/ 0 w 1577339"/>
                <a:gd name="connsiteY6" fmla="*/ 2118074 h 2118074"/>
                <a:gd name="connsiteX7" fmla="*/ 0 w 1577339"/>
                <a:gd name="connsiteY7" fmla="*/ 0 h 2118074"/>
                <a:gd name="connsiteX8" fmla="*/ 1577340 w 1577339"/>
                <a:gd name="connsiteY8" fmla="*/ 0 h 211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8074">
                  <a:moveTo>
                    <a:pt x="1577340" y="95250"/>
                  </a:moveTo>
                  <a:lnTo>
                    <a:pt x="1577340" y="1386554"/>
                  </a:lnTo>
                  <a:lnTo>
                    <a:pt x="1577340" y="1386554"/>
                  </a:lnTo>
                  <a:cubicBezTo>
                    <a:pt x="1480052" y="1507465"/>
                    <a:pt x="1333148" y="1577712"/>
                    <a:pt x="1177957" y="1577531"/>
                  </a:cubicBezTo>
                  <a:lnTo>
                    <a:pt x="1177957" y="2059114"/>
                  </a:lnTo>
                  <a:cubicBezTo>
                    <a:pt x="1178128" y="2079136"/>
                    <a:pt x="1181338" y="2099015"/>
                    <a:pt x="1187482" y="2118074"/>
                  </a:cubicBezTo>
                  <a:lnTo>
                    <a:pt x="0" y="2118074"/>
                  </a:lnTo>
                  <a:lnTo>
                    <a:pt x="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69FE5694-203C-4548-98AD-655EE75D2EA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  <a:gd name="connsiteX3" fmla="*/ 1048702 w 1144047"/>
                <a:gd name="connsiteY3" fmla="*/ 0 h 95250"/>
                <a:gd name="connsiteX4" fmla="*/ 1144048 w 114404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48702" y="0"/>
                  </a:lnTo>
                  <a:cubicBezTo>
                    <a:pt x="1076839" y="35205"/>
                    <a:pt x="1108815" y="67151"/>
                    <a:pt x="1144048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9AB10857-95CB-A14B-BC61-14F83CB55E1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0 w 1143857"/>
                <a:gd name="connsiteY1" fmla="*/ 95250 h 95250"/>
                <a:gd name="connsiteX2" fmla="*/ 0 w 1143857"/>
                <a:gd name="connsiteY2" fmla="*/ 0 h 95250"/>
                <a:gd name="connsiteX3" fmla="*/ 1091851 w 1143857"/>
                <a:gd name="connsiteY3" fmla="*/ 0 h 95250"/>
                <a:gd name="connsiteX4" fmla="*/ 1143857 w 114385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91851" y="0"/>
                  </a:lnTo>
                  <a:cubicBezTo>
                    <a:pt x="1103338" y="34614"/>
                    <a:pt x="1120950" y="66875"/>
                    <a:pt x="1143857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7FE21D2C-EF78-BB4A-9197-2F7E8FDB55C2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187101 w 1577339"/>
                <a:gd name="connsiteY0" fmla="*/ 2117979 h 2117978"/>
                <a:gd name="connsiteX1" fmla="*/ 9525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1577340 w 1577339"/>
                <a:gd name="connsiteY5" fmla="*/ 95250 h 2117978"/>
                <a:gd name="connsiteX6" fmla="*/ 1577340 w 1577339"/>
                <a:gd name="connsiteY6" fmla="*/ 1386554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187101" y="2117979"/>
                  </a:move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lnTo>
                    <a:pt x="1577340" y="138655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00A7EA57-B0CE-6B4B-BBE3-ED2117DA348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95250 w 1143857"/>
                <a:gd name="connsiteY1" fmla="*/ 95250 h 95250"/>
                <a:gd name="connsiteX2" fmla="*/ 0 w 1143857"/>
                <a:gd name="connsiteY2" fmla="*/ 95250 h 95250"/>
                <a:gd name="connsiteX3" fmla="*/ 0 w 1143857"/>
                <a:gd name="connsiteY3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95250" y="95250"/>
                  </a:ln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3149C5F9-1FE5-9E42-9FAF-DFB5F55EE26D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0 w 95250"/>
                <a:gd name="connsiteY0" fmla="*/ 0 h 1382267"/>
                <a:gd name="connsiteX1" fmla="*/ 95250 w 95250"/>
                <a:gd name="connsiteY1" fmla="*/ 0 h 1382267"/>
                <a:gd name="connsiteX2" fmla="*/ 95250 w 95250"/>
                <a:gd name="connsiteY2" fmla="*/ 95250 h 1382267"/>
                <a:gd name="connsiteX3" fmla="*/ 95250 w 95250"/>
                <a:gd name="connsiteY3" fmla="*/ 1382268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82267">
                  <a:moveTo>
                    <a:pt x="0" y="0"/>
                  </a:moveTo>
                  <a:lnTo>
                    <a:pt x="95250" y="0"/>
                  </a:lnTo>
                  <a:lnTo>
                    <a:pt x="95250" y="95250"/>
                  </a:lnTo>
                  <a:lnTo>
                    <a:pt x="95250" y="138226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7AD624FB-7BC3-9A4F-B4CD-88300D62B28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61835C9D-A0BB-EF4A-AC44-142F600A933A}"/>
                </a:ext>
              </a:extLst>
            </p:cNvPr>
            <p:cNvSpPr/>
            <p:nvPr/>
          </p:nvSpPr>
          <p:spPr>
            <a:xfrm>
              <a:off x="6884669" y="2465260"/>
              <a:ext cx="95250" cy="1342643"/>
            </a:xfrm>
            <a:custGeom>
              <a:avLst/>
              <a:gdLst>
                <a:gd name="connsiteX0" fmla="*/ 0 w 95250"/>
                <a:gd name="connsiteY0" fmla="*/ 0 h 1342643"/>
                <a:gd name="connsiteX1" fmla="*/ 95250 w 95250"/>
                <a:gd name="connsiteY1" fmla="*/ 0 h 1342643"/>
                <a:gd name="connsiteX2" fmla="*/ 95250 w 95250"/>
                <a:gd name="connsiteY2" fmla="*/ 1342549 h 1342643"/>
                <a:gd name="connsiteX3" fmla="*/ 95250 w 95250"/>
                <a:gd name="connsiteY3" fmla="*/ 1342644 h 134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2643">
                  <a:moveTo>
                    <a:pt x="0" y="0"/>
                  </a:moveTo>
                  <a:lnTo>
                    <a:pt x="95250" y="0"/>
                  </a:lnTo>
                  <a:lnTo>
                    <a:pt x="95250" y="1342549"/>
                  </a:lnTo>
                  <a:lnTo>
                    <a:pt x="95250" y="134264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6202A0D9-0DD8-8C45-99FF-4A6D93887E69}"/>
                </a:ext>
              </a:extLst>
            </p:cNvPr>
            <p:cNvSpPr/>
            <p:nvPr/>
          </p:nvSpPr>
          <p:spPr>
            <a:xfrm>
              <a:off x="5464397" y="2868834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3B63B363-28AC-DF41-BF47-F062F24E4CFC}"/>
                </a:ext>
              </a:extLst>
            </p:cNvPr>
            <p:cNvSpPr/>
            <p:nvPr/>
          </p:nvSpPr>
          <p:spPr>
            <a:xfrm>
              <a:off x="5915977" y="2868834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19043A35-B48D-1540-A595-691EC47B2DF3}"/>
                </a:ext>
              </a:extLst>
            </p:cNvPr>
            <p:cNvSpPr/>
            <p:nvPr/>
          </p:nvSpPr>
          <p:spPr>
            <a:xfrm>
              <a:off x="5464397" y="3002184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1A3BE716-4D5B-A54F-AE75-20F4C1D683EF}"/>
                </a:ext>
              </a:extLst>
            </p:cNvPr>
            <p:cNvSpPr/>
            <p:nvPr/>
          </p:nvSpPr>
          <p:spPr>
            <a:xfrm>
              <a:off x="6096000" y="3002184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2505ABF8-540D-7846-B4B0-20250DE8F2C3}"/>
                </a:ext>
              </a:extLst>
            </p:cNvPr>
            <p:cNvSpPr/>
            <p:nvPr/>
          </p:nvSpPr>
          <p:spPr>
            <a:xfrm>
              <a:off x="6325457" y="3002184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C2D356EF-E8B6-8942-A397-9E910311261C}"/>
                </a:ext>
              </a:extLst>
            </p:cNvPr>
            <p:cNvSpPr/>
            <p:nvPr/>
          </p:nvSpPr>
          <p:spPr>
            <a:xfrm>
              <a:off x="5464397" y="3135534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BC18BAA8-1573-E749-8EBF-210F8555DB5B}"/>
                </a:ext>
              </a:extLst>
            </p:cNvPr>
            <p:cNvSpPr/>
            <p:nvPr/>
          </p:nvSpPr>
          <p:spPr>
            <a:xfrm>
              <a:off x="5703665" y="3135534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0B201C9E-91B7-294D-B1E8-D250EF7781FE}"/>
                </a:ext>
              </a:extLst>
            </p:cNvPr>
            <p:cNvSpPr/>
            <p:nvPr/>
          </p:nvSpPr>
          <p:spPr>
            <a:xfrm>
              <a:off x="5464397" y="3268884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A3D4AEC4-64FA-1F40-B616-C419925B003F}"/>
                </a:ext>
              </a:extLst>
            </p:cNvPr>
            <p:cNvSpPr/>
            <p:nvPr/>
          </p:nvSpPr>
          <p:spPr>
            <a:xfrm>
              <a:off x="6226587" y="3268884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085E92A9-D4FD-2947-97E9-EB6DA6A4A1AF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64E553B2-5FC8-C34C-B7B2-D013A06D2D19}"/>
                </a:ext>
              </a:extLst>
            </p:cNvPr>
            <p:cNvSpPr/>
            <p:nvPr/>
          </p:nvSpPr>
          <p:spPr>
            <a:xfrm>
              <a:off x="5464397" y="37810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98456356-708C-3644-B52B-E57ACD4AC619}"/>
                </a:ext>
              </a:extLst>
            </p:cNvPr>
            <p:cNvSpPr/>
            <p:nvPr/>
          </p:nvSpPr>
          <p:spPr>
            <a:xfrm>
              <a:off x="5464397" y="391439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0A2CED51-E70E-3647-B541-50997E9645DA}"/>
                </a:ext>
              </a:extLst>
            </p:cNvPr>
            <p:cNvSpPr/>
            <p:nvPr/>
          </p:nvSpPr>
          <p:spPr>
            <a:xfrm>
              <a:off x="5464397" y="40477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69F0C855-1E0B-C24A-AB36-C1237AEFA6E8}"/>
                </a:ext>
              </a:extLst>
            </p:cNvPr>
            <p:cNvSpPr/>
            <p:nvPr/>
          </p:nvSpPr>
          <p:spPr>
            <a:xfrm>
              <a:off x="6390036" y="3661314"/>
              <a:ext cx="799623" cy="1072038"/>
            </a:xfrm>
            <a:custGeom>
              <a:avLst/>
              <a:gdLst>
                <a:gd name="connsiteX0" fmla="*/ 494633 w 799623"/>
                <a:gd name="connsiteY0" fmla="*/ 90964 h 1072038"/>
                <a:gd name="connsiteX1" fmla="*/ 399383 w 799623"/>
                <a:gd name="connsiteY1" fmla="*/ 0 h 1072038"/>
                <a:gd name="connsiteX2" fmla="*/ 399383 w 799623"/>
                <a:gd name="connsiteY2" fmla="*/ 0 h 1072038"/>
                <a:gd name="connsiteX3" fmla="*/ 0 w 799623"/>
                <a:gd name="connsiteY3" fmla="*/ 190976 h 1072038"/>
                <a:gd name="connsiteX4" fmla="*/ 0 w 799623"/>
                <a:gd name="connsiteY4" fmla="*/ 672560 h 1072038"/>
                <a:gd name="connsiteX5" fmla="*/ 9525 w 799623"/>
                <a:gd name="connsiteY5" fmla="*/ 7315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156781 w 799623"/>
                <a:gd name="connsiteY8" fmla="*/ 922020 h 1072038"/>
                <a:gd name="connsiteX9" fmla="*/ 399574 w 799623"/>
                <a:gd name="connsiteY9" fmla="*/ 1072039 h 1072038"/>
                <a:gd name="connsiteX10" fmla="*/ 599599 w 799623"/>
                <a:gd name="connsiteY10" fmla="*/ 955072 h 1072038"/>
                <a:gd name="connsiteX11" fmla="*/ 799624 w 799623"/>
                <a:gd name="connsiteY11" fmla="*/ 672560 h 1072038"/>
                <a:gd name="connsiteX12" fmla="*/ 799624 w 799623"/>
                <a:gd name="connsiteY12" fmla="*/ 190976 h 1072038"/>
                <a:gd name="connsiteX13" fmla="*/ 590645 w 799623"/>
                <a:gd name="connsiteY13" fmla="*/ 146494 h 1072038"/>
                <a:gd name="connsiteX14" fmla="*/ 494633 w 799623"/>
                <a:gd name="connsiteY14" fmla="*/ 90964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623" h="1072038">
                  <a:moveTo>
                    <a:pt x="494633" y="90964"/>
                  </a:moveTo>
                  <a:cubicBezTo>
                    <a:pt x="459143" y="64818"/>
                    <a:pt x="427139" y="34242"/>
                    <a:pt x="399383" y="0"/>
                  </a:cubicBezTo>
                  <a:lnTo>
                    <a:pt x="399383" y="0"/>
                  </a:lnTo>
                  <a:cubicBezTo>
                    <a:pt x="302095" y="120910"/>
                    <a:pt x="155191" y="191157"/>
                    <a:pt x="0" y="190976"/>
                  </a:cubicBezTo>
                  <a:lnTo>
                    <a:pt x="0" y="672560"/>
                  </a:lnTo>
                  <a:cubicBezTo>
                    <a:pt x="172" y="692582"/>
                    <a:pt x="3381" y="712460"/>
                    <a:pt x="9525" y="731520"/>
                  </a:cubicBezTo>
                  <a:cubicBezTo>
                    <a:pt x="21012" y="766134"/>
                    <a:pt x="38624" y="798395"/>
                    <a:pt x="61531" y="826770"/>
                  </a:cubicBezTo>
                  <a:lnTo>
                    <a:pt x="61531" y="826770"/>
                  </a:lnTo>
                  <a:cubicBezTo>
                    <a:pt x="89640" y="861965"/>
                    <a:pt x="121587" y="893912"/>
                    <a:pt x="156781" y="922020"/>
                  </a:cubicBezTo>
                  <a:cubicBezTo>
                    <a:pt x="231638" y="981246"/>
                    <a:pt x="313115" y="1031595"/>
                    <a:pt x="399574" y="1072039"/>
                  </a:cubicBezTo>
                  <a:cubicBezTo>
                    <a:pt x="469678" y="1039244"/>
                    <a:pt x="536638" y="1000087"/>
                    <a:pt x="599599" y="955072"/>
                  </a:cubicBezTo>
                  <a:cubicBezTo>
                    <a:pt x="699516" y="882777"/>
                    <a:pt x="799624" y="782955"/>
                    <a:pt x="799624" y="672560"/>
                  </a:cubicBezTo>
                  <a:lnTo>
                    <a:pt x="799624" y="190976"/>
                  </a:lnTo>
                  <a:cubicBezTo>
                    <a:pt x="727605" y="191071"/>
                    <a:pt x="656377" y="175917"/>
                    <a:pt x="590645" y="146494"/>
                  </a:cubicBezTo>
                  <a:cubicBezTo>
                    <a:pt x="556689" y="131588"/>
                    <a:pt x="524485" y="112966"/>
                    <a:pt x="494633" y="9096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C192AF97-28CC-5F4C-B992-7F548438EE23}"/>
                </a:ext>
              </a:extLst>
            </p:cNvPr>
            <p:cNvSpPr/>
            <p:nvPr/>
          </p:nvSpPr>
          <p:spPr>
            <a:xfrm>
              <a:off x="6453854" y="3755612"/>
              <a:ext cx="670845" cy="906875"/>
            </a:xfrm>
            <a:custGeom>
              <a:avLst/>
              <a:gdLst>
                <a:gd name="connsiteX0" fmla="*/ 335566 w 670845"/>
                <a:gd name="connsiteY0" fmla="*/ 906875 h 906875"/>
                <a:gd name="connsiteX1" fmla="*/ 0 w 670845"/>
                <a:gd name="connsiteY1" fmla="*/ 578167 h 906875"/>
                <a:gd name="connsiteX2" fmla="*/ 0 w 670845"/>
                <a:gd name="connsiteY2" fmla="*/ 157163 h 906875"/>
                <a:gd name="connsiteX3" fmla="*/ 335566 w 670845"/>
                <a:gd name="connsiteY3" fmla="*/ 0 h 906875"/>
                <a:gd name="connsiteX4" fmla="*/ 670846 w 670845"/>
                <a:gd name="connsiteY4" fmla="*/ 157163 h 906875"/>
                <a:gd name="connsiteX5" fmla="*/ 670846 w 670845"/>
                <a:gd name="connsiteY5" fmla="*/ 578263 h 906875"/>
                <a:gd name="connsiteX6" fmla="*/ 335566 w 670845"/>
                <a:gd name="connsiteY6" fmla="*/ 906875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845" h="906875">
                  <a:moveTo>
                    <a:pt x="335566" y="906875"/>
                  </a:moveTo>
                  <a:cubicBezTo>
                    <a:pt x="226028" y="852202"/>
                    <a:pt x="0" y="712089"/>
                    <a:pt x="0" y="578167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853" y="88039"/>
                    <a:pt x="544773" y="143313"/>
                    <a:pt x="670846" y="157163"/>
                  </a:cubicBezTo>
                  <a:lnTo>
                    <a:pt x="670846" y="578263"/>
                  </a:lnTo>
                  <a:cubicBezTo>
                    <a:pt x="670846" y="712470"/>
                    <a:pt x="445103" y="852392"/>
                    <a:pt x="335566" y="90687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130746EE-055E-DA48-8898-99003F4F9AB0}"/>
                </a:ext>
              </a:extLst>
            </p:cNvPr>
            <p:cNvSpPr/>
            <p:nvPr/>
          </p:nvSpPr>
          <p:spPr>
            <a:xfrm>
              <a:off x="6547675" y="3977068"/>
              <a:ext cx="483298" cy="483298"/>
            </a:xfrm>
            <a:custGeom>
              <a:avLst/>
              <a:gdLst>
                <a:gd name="connsiteX0" fmla="*/ 483298 w 483298"/>
                <a:gd name="connsiteY0" fmla="*/ 241649 h 483298"/>
                <a:gd name="connsiteX1" fmla="*/ 241649 w 483298"/>
                <a:gd name="connsiteY1" fmla="*/ 483298 h 483298"/>
                <a:gd name="connsiteX2" fmla="*/ 0 w 483298"/>
                <a:gd name="connsiteY2" fmla="*/ 241649 h 483298"/>
                <a:gd name="connsiteX3" fmla="*/ 241649 w 483298"/>
                <a:gd name="connsiteY3" fmla="*/ 0 h 483298"/>
                <a:gd name="connsiteX4" fmla="*/ 241744 w 483298"/>
                <a:gd name="connsiteY4" fmla="*/ 0 h 483298"/>
                <a:gd name="connsiteX5" fmla="*/ 483298 w 483298"/>
                <a:gd name="connsiteY5" fmla="*/ 241363 h 483298"/>
                <a:gd name="connsiteX6" fmla="*/ 483298 w 483298"/>
                <a:gd name="connsiteY6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98" h="483298">
                  <a:moveTo>
                    <a:pt x="483298" y="241649"/>
                  </a:moveTo>
                  <a:cubicBezTo>
                    <a:pt x="483298" y="375104"/>
                    <a:pt x="375104" y="483298"/>
                    <a:pt x="241649" y="483298"/>
                  </a:cubicBezTo>
                  <a:cubicBezTo>
                    <a:pt x="108194" y="483298"/>
                    <a:pt x="0" y="375104"/>
                    <a:pt x="0" y="241649"/>
                  </a:cubicBezTo>
                  <a:cubicBezTo>
                    <a:pt x="0" y="108194"/>
                    <a:pt x="108194" y="0"/>
                    <a:pt x="241649" y="0"/>
                  </a:cubicBezTo>
                  <a:cubicBezTo>
                    <a:pt x="241678" y="0"/>
                    <a:pt x="241716" y="0"/>
                    <a:pt x="241744" y="0"/>
                  </a:cubicBezTo>
                  <a:cubicBezTo>
                    <a:pt x="375094" y="-57"/>
                    <a:pt x="483251" y="108013"/>
                    <a:pt x="483298" y="241363"/>
                  </a:cubicBezTo>
                  <a:cubicBezTo>
                    <a:pt x="483298" y="241459"/>
                    <a:pt x="483298" y="241554"/>
                    <a:pt x="483298" y="241649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6ED79D9F-7021-894F-BEAB-EF412AE293CB}"/>
                </a:ext>
              </a:extLst>
            </p:cNvPr>
            <p:cNvSpPr/>
            <p:nvPr/>
          </p:nvSpPr>
          <p:spPr>
            <a:xfrm>
              <a:off x="6595300" y="4024693"/>
              <a:ext cx="388048" cy="388048"/>
            </a:xfrm>
            <a:custGeom>
              <a:avLst/>
              <a:gdLst>
                <a:gd name="connsiteX0" fmla="*/ 388048 w 388048"/>
                <a:gd name="connsiteY0" fmla="*/ 194024 h 388048"/>
                <a:gd name="connsiteX1" fmla="*/ 194024 w 388048"/>
                <a:gd name="connsiteY1" fmla="*/ 388048 h 388048"/>
                <a:gd name="connsiteX2" fmla="*/ 0 w 388048"/>
                <a:gd name="connsiteY2" fmla="*/ 194024 h 388048"/>
                <a:gd name="connsiteX3" fmla="*/ 194024 w 388048"/>
                <a:gd name="connsiteY3" fmla="*/ 0 h 388048"/>
                <a:gd name="connsiteX4" fmla="*/ 194119 w 388048"/>
                <a:gd name="connsiteY4" fmla="*/ 0 h 388048"/>
                <a:gd name="connsiteX5" fmla="*/ 388048 w 388048"/>
                <a:gd name="connsiteY5" fmla="*/ 193739 h 388048"/>
                <a:gd name="connsiteX6" fmla="*/ 388048 w 388048"/>
                <a:gd name="connsiteY6" fmla="*/ 194024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048" h="388048">
                  <a:moveTo>
                    <a:pt x="388048" y="194024"/>
                  </a:moveTo>
                  <a:cubicBezTo>
                    <a:pt x="388048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0" y="86868"/>
                    <a:pt x="86868" y="0"/>
                    <a:pt x="194024" y="0"/>
                  </a:cubicBezTo>
                  <a:cubicBezTo>
                    <a:pt x="194053" y="0"/>
                    <a:pt x="194091" y="0"/>
                    <a:pt x="194119" y="0"/>
                  </a:cubicBezTo>
                  <a:cubicBezTo>
                    <a:pt x="301171" y="-57"/>
                    <a:pt x="388001" y="86687"/>
                    <a:pt x="388048" y="193739"/>
                  </a:cubicBezTo>
                  <a:cubicBezTo>
                    <a:pt x="388048" y="193834"/>
                    <a:pt x="388048" y="193929"/>
                    <a:pt x="388048" y="19402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9A470E8B-95CE-374E-AB13-32BC847B0D2A}"/>
                </a:ext>
              </a:extLst>
            </p:cNvPr>
            <p:cNvSpPr/>
            <p:nvPr/>
          </p:nvSpPr>
          <p:spPr>
            <a:xfrm>
              <a:off x="6708838" y="4133088"/>
              <a:ext cx="161163" cy="177450"/>
            </a:xfrm>
            <a:custGeom>
              <a:avLst/>
              <a:gdLst>
                <a:gd name="connsiteX0" fmla="*/ 161163 w 161163"/>
                <a:gd name="connsiteY0" fmla="*/ 0 h 177450"/>
                <a:gd name="connsiteX1" fmla="*/ 64579 w 161163"/>
                <a:gd name="connsiteY1" fmla="*/ 177451 h 177450"/>
                <a:gd name="connsiteX2" fmla="*/ 0 w 161163"/>
                <a:gd name="connsiteY2" fmla="*/ 58769 h 1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63" h="177450">
                  <a:moveTo>
                    <a:pt x="161163" y="0"/>
                  </a:moveTo>
                  <a:lnTo>
                    <a:pt x="64579" y="177451"/>
                  </a:lnTo>
                  <a:lnTo>
                    <a:pt x="0" y="5876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86" name="Группа 74"/>
          <p:cNvGrpSpPr/>
          <p:nvPr/>
        </p:nvGrpSpPr>
        <p:grpSpPr>
          <a:xfrm>
            <a:off x="9849245" y="2772227"/>
            <a:ext cx="7911657" cy="3143295"/>
            <a:chOff x="2148144" y="4771250"/>
            <a:chExt cx="7911657" cy="2439956"/>
          </a:xfrm>
        </p:grpSpPr>
        <p:sp>
          <p:nvSpPr>
            <p:cNvPr id="187" name="TextBox 186"/>
            <p:cNvSpPr txBox="1"/>
            <p:nvPr/>
          </p:nvSpPr>
          <p:spPr>
            <a:xfrm>
              <a:off x="2194640" y="5062618"/>
              <a:ext cx="5663391" cy="355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endParaRPr lang="ru-RU" sz="1300" i="1" spc="-150" dirty="0"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148144" y="4771250"/>
              <a:ext cx="78341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>
                  <a:ea typeface="Roboto Light" panose="02000000000000000000" pitchFamily="2" charset="0"/>
                  <a:cs typeface="Open Sans Light" panose="020B0306030504020204" pitchFamily="34" charset="0"/>
                </a:rPr>
                <a:t>Декларант  классифицирует товар </a:t>
              </a:r>
              <a:r>
                <a:rPr lang="ru-RU" sz="2200" b="1" dirty="0" smtClean="0">
                  <a:solidFill>
                    <a:srgbClr val="FF0000"/>
                  </a:solidFill>
                  <a:ea typeface="Roboto Light" panose="02000000000000000000" pitchFamily="2" charset="0"/>
                  <a:cs typeface="Open Sans Light" panose="020B0306030504020204" pitchFamily="34" charset="0"/>
                </a:rPr>
                <a:t>САМОСТОЯТЕЛЬНО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210139" y="6613934"/>
              <a:ext cx="7849662" cy="59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>
                  <a:latin typeface="+mn-lt"/>
                  <a:ea typeface="Merriweather Bold" panose="02060503050406030704" pitchFamily="18" charset="-52"/>
                  <a:cs typeface="Open Sans" panose="020B0606030504020204" pitchFamily="34" charset="0"/>
                </a:rPr>
                <a:t>Таможенные органы проверяют классификацию товара как до, </a:t>
              </a:r>
              <a:r>
                <a:rPr lang="ru-RU" sz="2200" b="1" dirty="0" smtClean="0">
                  <a:solidFill>
                    <a:srgbClr val="FF0000"/>
                  </a:solidFill>
                  <a:latin typeface="+mn-lt"/>
                  <a:ea typeface="Merriweather Bold" panose="02060503050406030704" pitchFamily="18" charset="-52"/>
                  <a:cs typeface="Open Sans" panose="020B0606030504020204" pitchFamily="34" charset="0"/>
                </a:rPr>
                <a:t>так и после выпуска</a:t>
              </a:r>
              <a:endParaRPr lang="ru-RU" sz="2200" b="1" dirty="0">
                <a:solidFill>
                  <a:srgbClr val="FF0000"/>
                </a:solidFill>
                <a:latin typeface="+mn-lt"/>
                <a:ea typeface="Merriweather Bold" panose="02060503050406030704" pitchFamily="18" charset="-52"/>
                <a:cs typeface="Open Sans" panose="020B0606030504020204" pitchFamily="34" charset="0"/>
              </a:endParaRPr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9973342" y="7426768"/>
            <a:ext cx="7183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+mn-lt"/>
                <a:ea typeface="Merriweather Bold" panose="02060503050406030704" pitchFamily="18" charset="-52"/>
                <a:cs typeface="Open Sans" panose="020B0606030504020204" pitchFamily="34" charset="0"/>
              </a:rPr>
              <a:t>Государственная услуга по принятию предварительного решения о классификации товара</a:t>
            </a:r>
            <a:endParaRPr lang="ru-RU" sz="2200" dirty="0">
              <a:latin typeface="+mn-lt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pic>
        <p:nvPicPr>
          <p:cNvPr id="191" name="Picture 252">
            <a:extLst>
              <a:ext uri="{FF2B5EF4-FFF2-40B4-BE49-F238E27FC236}">
                <a16:creationId xmlns:a16="http://schemas.microsoft.com/office/drawing/2014/main" id="{D6C9CDA9-CAB4-D744-AE88-F2CF067C61A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5545" y="5085978"/>
            <a:ext cx="933637" cy="1212742"/>
          </a:xfrm>
          <a:prstGeom prst="rect">
            <a:avLst/>
          </a:prstGeom>
        </p:spPr>
      </p:pic>
      <p:pic>
        <p:nvPicPr>
          <p:cNvPr id="192" name="Picture 19">
            <a:extLst>
              <a:ext uri="{FF2B5EF4-FFF2-40B4-BE49-F238E27FC236}">
                <a16:creationId xmlns:a16="http://schemas.microsoft.com/office/drawing/2014/main" id="{22ECBFAE-3A27-924A-8FA3-5F5D3275A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787539" y="2533412"/>
            <a:ext cx="728419" cy="1572918"/>
          </a:xfrm>
          <a:prstGeom prst="rect">
            <a:avLst/>
          </a:prstGeom>
        </p:spPr>
      </p:pic>
      <p:pic>
        <p:nvPicPr>
          <p:cNvPr id="193" name="Picture 90">
            <a:extLst>
              <a:ext uri="{FF2B5EF4-FFF2-40B4-BE49-F238E27FC236}">
                <a16:creationId xmlns:a16="http://schemas.microsoft.com/office/drawing/2014/main" id="{97DB59CA-8DC8-4143-9183-C6D549F72FD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63421" y="7206703"/>
            <a:ext cx="1394549" cy="1269664"/>
          </a:xfrm>
          <a:prstGeom prst="rect">
            <a:avLst/>
          </a:prstGeom>
        </p:spPr>
      </p:pic>
      <p:sp>
        <p:nvSpPr>
          <p:cNvPr id="83" name="Slide Number Placeholder 5">
            <a:extLst>
              <a:ext uri="{FF2B5EF4-FFF2-40B4-BE49-F238E27FC236}">
                <a16:creationId xmlns:a16="http://schemas.microsoft.com/office/drawing/2014/main" id="{8DCBB975-1A5C-064C-8E8E-50A27526B6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2641" y="9955823"/>
            <a:ext cx="3561130" cy="319183"/>
          </a:xfrm>
          <a:prstGeom prst="rect">
            <a:avLst/>
          </a:prstGeom>
        </p:spPr>
        <p:txBody>
          <a:bodyPr vert="horz" lIns="163294" tIns="81647" rIns="163294" bIns="81647" rtlCol="0" anchor="ctr"/>
          <a:lstStyle>
            <a:lvl1pPr algn="l">
              <a:defRPr sz="18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2700" smtClean="0"/>
              <a:pPr/>
              <a:t>2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446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F1D32-D1B7-D346-A533-A984EA0E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 и Регион действия предварительного решения о классификации товаров</a:t>
            </a:r>
            <a:endParaRPr lang="ru-RU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8DCBB975-1A5C-064C-8E8E-50A27526B6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2641" y="9955823"/>
            <a:ext cx="3561130" cy="319183"/>
          </a:xfrm>
          <a:prstGeom prst="rect">
            <a:avLst/>
          </a:prstGeom>
        </p:spPr>
        <p:txBody>
          <a:bodyPr vert="horz" lIns="163294" tIns="81647" rIns="163294" bIns="81647" rtlCol="0" anchor="ctr"/>
          <a:lstStyle>
            <a:lvl1pPr algn="l">
              <a:defRPr sz="18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2700" smtClean="0"/>
              <a:pPr/>
              <a:t>3</a:t>
            </a:fld>
            <a:endParaRPr lang="en-US" sz="2700" dirty="0"/>
          </a:p>
        </p:txBody>
      </p:sp>
      <p:grpSp>
        <p:nvGrpSpPr>
          <p:cNvPr id="3" name="Группа 25"/>
          <p:cNvGrpSpPr/>
          <p:nvPr/>
        </p:nvGrpSpPr>
        <p:grpSpPr>
          <a:xfrm>
            <a:off x="5312227" y="2787175"/>
            <a:ext cx="12279086" cy="5291275"/>
            <a:chOff x="4242595" y="1449388"/>
            <a:chExt cx="13400880" cy="708183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17567275" y="4044950"/>
              <a:ext cx="76200" cy="39687"/>
            </a:xfrm>
            <a:custGeom>
              <a:avLst/>
              <a:gdLst>
                <a:gd name="T0" fmla="*/ 95 w 95"/>
                <a:gd name="T1" fmla="*/ 7 h 51"/>
                <a:gd name="T2" fmla="*/ 91 w 95"/>
                <a:gd name="T3" fmla="*/ 13 h 51"/>
                <a:gd name="T4" fmla="*/ 87 w 95"/>
                <a:gd name="T5" fmla="*/ 19 h 51"/>
                <a:gd name="T6" fmla="*/ 83 w 95"/>
                <a:gd name="T7" fmla="*/ 21 h 51"/>
                <a:gd name="T8" fmla="*/ 79 w 95"/>
                <a:gd name="T9" fmla="*/ 24 h 51"/>
                <a:gd name="T10" fmla="*/ 75 w 95"/>
                <a:gd name="T11" fmla="*/ 28 h 51"/>
                <a:gd name="T12" fmla="*/ 71 w 95"/>
                <a:gd name="T13" fmla="*/ 31 h 51"/>
                <a:gd name="T14" fmla="*/ 64 w 95"/>
                <a:gd name="T15" fmla="*/ 37 h 51"/>
                <a:gd name="T16" fmla="*/ 54 w 95"/>
                <a:gd name="T17" fmla="*/ 44 h 51"/>
                <a:gd name="T18" fmla="*/ 44 w 95"/>
                <a:gd name="T19" fmla="*/ 49 h 51"/>
                <a:gd name="T20" fmla="*/ 36 w 95"/>
                <a:gd name="T21" fmla="*/ 51 h 51"/>
                <a:gd name="T22" fmla="*/ 31 w 95"/>
                <a:gd name="T23" fmla="*/ 50 h 51"/>
                <a:gd name="T24" fmla="*/ 26 w 95"/>
                <a:gd name="T25" fmla="*/ 49 h 51"/>
                <a:gd name="T26" fmla="*/ 20 w 95"/>
                <a:gd name="T27" fmla="*/ 46 h 51"/>
                <a:gd name="T28" fmla="*/ 14 w 95"/>
                <a:gd name="T29" fmla="*/ 43 h 51"/>
                <a:gd name="T30" fmla="*/ 9 w 95"/>
                <a:gd name="T31" fmla="*/ 40 h 51"/>
                <a:gd name="T32" fmla="*/ 5 w 95"/>
                <a:gd name="T33" fmla="*/ 36 h 51"/>
                <a:gd name="T34" fmla="*/ 2 w 95"/>
                <a:gd name="T35" fmla="*/ 32 h 51"/>
                <a:gd name="T36" fmla="*/ 1 w 95"/>
                <a:gd name="T37" fmla="*/ 27 h 51"/>
                <a:gd name="T38" fmla="*/ 0 w 95"/>
                <a:gd name="T39" fmla="*/ 25 h 51"/>
                <a:gd name="T40" fmla="*/ 1 w 95"/>
                <a:gd name="T41" fmla="*/ 23 h 51"/>
                <a:gd name="T42" fmla="*/ 2 w 95"/>
                <a:gd name="T43" fmla="*/ 20 h 51"/>
                <a:gd name="T44" fmla="*/ 4 w 95"/>
                <a:gd name="T45" fmla="*/ 17 h 51"/>
                <a:gd name="T46" fmla="*/ 9 w 95"/>
                <a:gd name="T47" fmla="*/ 12 h 51"/>
                <a:gd name="T48" fmla="*/ 13 w 95"/>
                <a:gd name="T49" fmla="*/ 7 h 51"/>
                <a:gd name="T50" fmla="*/ 18 w 95"/>
                <a:gd name="T51" fmla="*/ 5 h 51"/>
                <a:gd name="T52" fmla="*/ 23 w 95"/>
                <a:gd name="T53" fmla="*/ 3 h 51"/>
                <a:gd name="T54" fmla="*/ 30 w 95"/>
                <a:gd name="T55" fmla="*/ 1 h 51"/>
                <a:gd name="T56" fmla="*/ 36 w 95"/>
                <a:gd name="T57" fmla="*/ 1 h 51"/>
                <a:gd name="T58" fmla="*/ 49 w 95"/>
                <a:gd name="T59" fmla="*/ 0 h 51"/>
                <a:gd name="T60" fmla="*/ 60 w 95"/>
                <a:gd name="T61" fmla="*/ 0 h 51"/>
                <a:gd name="T62" fmla="*/ 70 w 95"/>
                <a:gd name="T63" fmla="*/ 0 h 51"/>
                <a:gd name="T64" fmla="*/ 82 w 95"/>
                <a:gd name="T65" fmla="*/ 1 h 51"/>
                <a:gd name="T66" fmla="*/ 87 w 95"/>
                <a:gd name="T67" fmla="*/ 1 h 51"/>
                <a:gd name="T68" fmla="*/ 91 w 95"/>
                <a:gd name="T69" fmla="*/ 3 h 51"/>
                <a:gd name="T70" fmla="*/ 94 w 95"/>
                <a:gd name="T71" fmla="*/ 5 h 51"/>
                <a:gd name="T72" fmla="*/ 95 w 95"/>
                <a:gd name="T73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51">
                  <a:moveTo>
                    <a:pt x="95" y="7"/>
                  </a:moveTo>
                  <a:lnTo>
                    <a:pt x="91" y="13"/>
                  </a:lnTo>
                  <a:lnTo>
                    <a:pt x="87" y="19"/>
                  </a:lnTo>
                  <a:lnTo>
                    <a:pt x="83" y="21"/>
                  </a:lnTo>
                  <a:lnTo>
                    <a:pt x="79" y="24"/>
                  </a:lnTo>
                  <a:lnTo>
                    <a:pt x="75" y="28"/>
                  </a:lnTo>
                  <a:lnTo>
                    <a:pt x="71" y="31"/>
                  </a:lnTo>
                  <a:lnTo>
                    <a:pt x="64" y="37"/>
                  </a:lnTo>
                  <a:lnTo>
                    <a:pt x="54" y="44"/>
                  </a:lnTo>
                  <a:lnTo>
                    <a:pt x="44" y="49"/>
                  </a:lnTo>
                  <a:lnTo>
                    <a:pt x="36" y="51"/>
                  </a:lnTo>
                  <a:lnTo>
                    <a:pt x="31" y="50"/>
                  </a:lnTo>
                  <a:lnTo>
                    <a:pt x="26" y="49"/>
                  </a:lnTo>
                  <a:lnTo>
                    <a:pt x="20" y="46"/>
                  </a:lnTo>
                  <a:lnTo>
                    <a:pt x="14" y="43"/>
                  </a:lnTo>
                  <a:lnTo>
                    <a:pt x="9" y="40"/>
                  </a:lnTo>
                  <a:lnTo>
                    <a:pt x="5" y="36"/>
                  </a:lnTo>
                  <a:lnTo>
                    <a:pt x="2" y="32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8" y="5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82" y="1"/>
                  </a:lnTo>
                  <a:lnTo>
                    <a:pt x="87" y="1"/>
                  </a:lnTo>
                  <a:lnTo>
                    <a:pt x="91" y="3"/>
                  </a:lnTo>
                  <a:lnTo>
                    <a:pt x="94" y="5"/>
                  </a:lnTo>
                  <a:lnTo>
                    <a:pt x="95" y="7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17540288" y="6242050"/>
              <a:ext cx="28575" cy="87312"/>
            </a:xfrm>
            <a:custGeom>
              <a:avLst/>
              <a:gdLst>
                <a:gd name="T0" fmla="*/ 33 w 38"/>
                <a:gd name="T1" fmla="*/ 29 h 110"/>
                <a:gd name="T2" fmla="*/ 36 w 38"/>
                <a:gd name="T3" fmla="*/ 40 h 110"/>
                <a:gd name="T4" fmla="*/ 37 w 38"/>
                <a:gd name="T5" fmla="*/ 54 h 110"/>
                <a:gd name="T6" fmla="*/ 38 w 38"/>
                <a:gd name="T7" fmla="*/ 68 h 110"/>
                <a:gd name="T8" fmla="*/ 38 w 38"/>
                <a:gd name="T9" fmla="*/ 79 h 110"/>
                <a:gd name="T10" fmla="*/ 29 w 38"/>
                <a:gd name="T11" fmla="*/ 94 h 110"/>
                <a:gd name="T12" fmla="*/ 22 w 38"/>
                <a:gd name="T13" fmla="*/ 107 h 110"/>
                <a:gd name="T14" fmla="*/ 16 w 38"/>
                <a:gd name="T15" fmla="*/ 109 h 110"/>
                <a:gd name="T16" fmla="*/ 9 w 38"/>
                <a:gd name="T17" fmla="*/ 110 h 110"/>
                <a:gd name="T18" fmla="*/ 4 w 38"/>
                <a:gd name="T19" fmla="*/ 109 h 110"/>
                <a:gd name="T20" fmla="*/ 0 w 38"/>
                <a:gd name="T21" fmla="*/ 107 h 110"/>
                <a:gd name="T22" fmla="*/ 0 w 38"/>
                <a:gd name="T23" fmla="*/ 101 h 110"/>
                <a:gd name="T24" fmla="*/ 0 w 38"/>
                <a:gd name="T25" fmla="*/ 91 h 110"/>
                <a:gd name="T26" fmla="*/ 1 w 38"/>
                <a:gd name="T27" fmla="*/ 84 h 110"/>
                <a:gd name="T28" fmla="*/ 3 w 38"/>
                <a:gd name="T29" fmla="*/ 75 h 110"/>
                <a:gd name="T30" fmla="*/ 6 w 38"/>
                <a:gd name="T31" fmla="*/ 67 h 110"/>
                <a:gd name="T32" fmla="*/ 7 w 38"/>
                <a:gd name="T33" fmla="*/ 60 h 110"/>
                <a:gd name="T34" fmla="*/ 6 w 38"/>
                <a:gd name="T35" fmla="*/ 50 h 110"/>
                <a:gd name="T36" fmla="*/ 4 w 38"/>
                <a:gd name="T37" fmla="*/ 39 h 110"/>
                <a:gd name="T38" fmla="*/ 3 w 38"/>
                <a:gd name="T39" fmla="*/ 33 h 110"/>
                <a:gd name="T40" fmla="*/ 2 w 38"/>
                <a:gd name="T41" fmla="*/ 27 h 110"/>
                <a:gd name="T42" fmla="*/ 2 w 38"/>
                <a:gd name="T43" fmla="*/ 22 h 110"/>
                <a:gd name="T44" fmla="*/ 3 w 38"/>
                <a:gd name="T45" fmla="*/ 17 h 110"/>
                <a:gd name="T46" fmla="*/ 4 w 38"/>
                <a:gd name="T47" fmla="*/ 13 h 110"/>
                <a:gd name="T48" fmla="*/ 6 w 38"/>
                <a:gd name="T49" fmla="*/ 8 h 110"/>
                <a:gd name="T50" fmla="*/ 8 w 38"/>
                <a:gd name="T51" fmla="*/ 4 h 110"/>
                <a:gd name="T52" fmla="*/ 11 w 38"/>
                <a:gd name="T53" fmla="*/ 2 h 110"/>
                <a:gd name="T54" fmla="*/ 14 w 38"/>
                <a:gd name="T55" fmla="*/ 0 h 110"/>
                <a:gd name="T56" fmla="*/ 18 w 38"/>
                <a:gd name="T57" fmla="*/ 0 h 110"/>
                <a:gd name="T58" fmla="*/ 22 w 38"/>
                <a:gd name="T59" fmla="*/ 1 h 110"/>
                <a:gd name="T60" fmla="*/ 26 w 38"/>
                <a:gd name="T61" fmla="*/ 2 h 110"/>
                <a:gd name="T62" fmla="*/ 28 w 38"/>
                <a:gd name="T63" fmla="*/ 7 h 110"/>
                <a:gd name="T64" fmla="*/ 31 w 38"/>
                <a:gd name="T65" fmla="*/ 14 h 110"/>
                <a:gd name="T66" fmla="*/ 32 w 38"/>
                <a:gd name="T67" fmla="*/ 22 h 110"/>
                <a:gd name="T68" fmla="*/ 33 w 38"/>
                <a:gd name="T69" fmla="*/ 2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110">
                  <a:moveTo>
                    <a:pt x="33" y="29"/>
                  </a:moveTo>
                  <a:lnTo>
                    <a:pt x="36" y="40"/>
                  </a:lnTo>
                  <a:lnTo>
                    <a:pt x="37" y="54"/>
                  </a:lnTo>
                  <a:lnTo>
                    <a:pt x="38" y="68"/>
                  </a:lnTo>
                  <a:lnTo>
                    <a:pt x="38" y="79"/>
                  </a:lnTo>
                  <a:lnTo>
                    <a:pt x="29" y="94"/>
                  </a:lnTo>
                  <a:lnTo>
                    <a:pt x="22" y="107"/>
                  </a:lnTo>
                  <a:lnTo>
                    <a:pt x="16" y="109"/>
                  </a:lnTo>
                  <a:lnTo>
                    <a:pt x="9" y="110"/>
                  </a:lnTo>
                  <a:lnTo>
                    <a:pt x="4" y="109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91"/>
                  </a:lnTo>
                  <a:lnTo>
                    <a:pt x="1" y="84"/>
                  </a:lnTo>
                  <a:lnTo>
                    <a:pt x="3" y="75"/>
                  </a:lnTo>
                  <a:lnTo>
                    <a:pt x="6" y="67"/>
                  </a:lnTo>
                  <a:lnTo>
                    <a:pt x="7" y="60"/>
                  </a:lnTo>
                  <a:lnTo>
                    <a:pt x="6" y="50"/>
                  </a:lnTo>
                  <a:lnTo>
                    <a:pt x="4" y="39"/>
                  </a:lnTo>
                  <a:lnTo>
                    <a:pt x="3" y="33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6" y="8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28" y="7"/>
                  </a:lnTo>
                  <a:lnTo>
                    <a:pt x="31" y="14"/>
                  </a:lnTo>
                  <a:lnTo>
                    <a:pt x="32" y="22"/>
                  </a:lnTo>
                  <a:lnTo>
                    <a:pt x="33" y="29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17529175" y="6096000"/>
              <a:ext cx="26988" cy="28575"/>
            </a:xfrm>
            <a:custGeom>
              <a:avLst/>
              <a:gdLst>
                <a:gd name="T0" fmla="*/ 32 w 34"/>
                <a:gd name="T1" fmla="*/ 14 h 35"/>
                <a:gd name="T2" fmla="*/ 33 w 34"/>
                <a:gd name="T3" fmla="*/ 16 h 35"/>
                <a:gd name="T4" fmla="*/ 34 w 34"/>
                <a:gd name="T5" fmla="*/ 19 h 35"/>
                <a:gd name="T6" fmla="*/ 34 w 34"/>
                <a:gd name="T7" fmla="*/ 22 h 35"/>
                <a:gd name="T8" fmla="*/ 34 w 34"/>
                <a:gd name="T9" fmla="*/ 25 h 35"/>
                <a:gd name="T10" fmla="*/ 34 w 34"/>
                <a:gd name="T11" fmla="*/ 28 h 35"/>
                <a:gd name="T12" fmla="*/ 32 w 34"/>
                <a:gd name="T13" fmla="*/ 31 h 35"/>
                <a:gd name="T14" fmla="*/ 30 w 34"/>
                <a:gd name="T15" fmla="*/ 32 h 35"/>
                <a:gd name="T16" fmla="*/ 27 w 34"/>
                <a:gd name="T17" fmla="*/ 33 h 35"/>
                <a:gd name="T18" fmla="*/ 27 w 34"/>
                <a:gd name="T19" fmla="*/ 34 h 35"/>
                <a:gd name="T20" fmla="*/ 25 w 34"/>
                <a:gd name="T21" fmla="*/ 35 h 35"/>
                <a:gd name="T22" fmla="*/ 23 w 34"/>
                <a:gd name="T23" fmla="*/ 35 h 35"/>
                <a:gd name="T24" fmla="*/ 21 w 34"/>
                <a:gd name="T25" fmla="*/ 34 h 35"/>
                <a:gd name="T26" fmla="*/ 15 w 34"/>
                <a:gd name="T27" fmla="*/ 34 h 35"/>
                <a:gd name="T28" fmla="*/ 11 w 34"/>
                <a:gd name="T29" fmla="*/ 33 h 35"/>
                <a:gd name="T30" fmla="*/ 8 w 34"/>
                <a:gd name="T31" fmla="*/ 29 h 35"/>
                <a:gd name="T32" fmla="*/ 5 w 34"/>
                <a:gd name="T33" fmla="*/ 24 h 35"/>
                <a:gd name="T34" fmla="*/ 3 w 34"/>
                <a:gd name="T35" fmla="*/ 18 h 35"/>
                <a:gd name="T36" fmla="*/ 3 w 34"/>
                <a:gd name="T37" fmla="*/ 14 h 35"/>
                <a:gd name="T38" fmla="*/ 0 w 34"/>
                <a:gd name="T39" fmla="*/ 11 h 35"/>
                <a:gd name="T40" fmla="*/ 0 w 34"/>
                <a:gd name="T41" fmla="*/ 7 h 35"/>
                <a:gd name="T42" fmla="*/ 0 w 34"/>
                <a:gd name="T43" fmla="*/ 3 h 35"/>
                <a:gd name="T44" fmla="*/ 3 w 34"/>
                <a:gd name="T45" fmla="*/ 0 h 35"/>
                <a:gd name="T46" fmla="*/ 11 w 34"/>
                <a:gd name="T47" fmla="*/ 0 h 35"/>
                <a:gd name="T48" fmla="*/ 19 w 34"/>
                <a:gd name="T49" fmla="*/ 0 h 35"/>
                <a:gd name="T50" fmla="*/ 23 w 34"/>
                <a:gd name="T51" fmla="*/ 2 h 35"/>
                <a:gd name="T52" fmla="*/ 27 w 34"/>
                <a:gd name="T53" fmla="*/ 6 h 35"/>
                <a:gd name="T54" fmla="*/ 29 w 34"/>
                <a:gd name="T55" fmla="*/ 7 h 35"/>
                <a:gd name="T56" fmla="*/ 30 w 34"/>
                <a:gd name="T57" fmla="*/ 10 h 35"/>
                <a:gd name="T58" fmla="*/ 31 w 34"/>
                <a:gd name="T59" fmla="*/ 12 h 35"/>
                <a:gd name="T60" fmla="*/ 32 w 34"/>
                <a:gd name="T61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5">
                  <a:moveTo>
                    <a:pt x="32" y="14"/>
                  </a:moveTo>
                  <a:lnTo>
                    <a:pt x="33" y="16"/>
                  </a:lnTo>
                  <a:lnTo>
                    <a:pt x="34" y="19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4" y="28"/>
                  </a:lnTo>
                  <a:lnTo>
                    <a:pt x="32" y="31"/>
                  </a:lnTo>
                  <a:lnTo>
                    <a:pt x="30" y="32"/>
                  </a:lnTo>
                  <a:lnTo>
                    <a:pt x="27" y="33"/>
                  </a:lnTo>
                  <a:lnTo>
                    <a:pt x="27" y="34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1" y="34"/>
                  </a:lnTo>
                  <a:lnTo>
                    <a:pt x="15" y="34"/>
                  </a:lnTo>
                  <a:lnTo>
                    <a:pt x="11" y="33"/>
                  </a:lnTo>
                  <a:lnTo>
                    <a:pt x="8" y="29"/>
                  </a:lnTo>
                  <a:lnTo>
                    <a:pt x="5" y="24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7" y="6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4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17505363" y="6027738"/>
              <a:ext cx="23813" cy="36512"/>
            </a:xfrm>
            <a:custGeom>
              <a:avLst/>
              <a:gdLst>
                <a:gd name="T0" fmla="*/ 30 w 30"/>
                <a:gd name="T1" fmla="*/ 23 h 45"/>
                <a:gd name="T2" fmla="*/ 30 w 30"/>
                <a:gd name="T3" fmla="*/ 28 h 45"/>
                <a:gd name="T4" fmla="*/ 29 w 30"/>
                <a:gd name="T5" fmla="*/ 35 h 45"/>
                <a:gd name="T6" fmla="*/ 29 w 30"/>
                <a:gd name="T7" fmla="*/ 38 h 45"/>
                <a:gd name="T8" fmla="*/ 28 w 30"/>
                <a:gd name="T9" fmla="*/ 41 h 45"/>
                <a:gd name="T10" fmla="*/ 27 w 30"/>
                <a:gd name="T11" fmla="*/ 43 h 45"/>
                <a:gd name="T12" fmla="*/ 26 w 30"/>
                <a:gd name="T13" fmla="*/ 44 h 45"/>
                <a:gd name="T14" fmla="*/ 23 w 30"/>
                <a:gd name="T15" fmla="*/ 45 h 45"/>
                <a:gd name="T16" fmla="*/ 21 w 30"/>
                <a:gd name="T17" fmla="*/ 45 h 45"/>
                <a:gd name="T18" fmla="*/ 18 w 30"/>
                <a:gd name="T19" fmla="*/ 44 h 45"/>
                <a:gd name="T20" fmla="*/ 16 w 30"/>
                <a:gd name="T21" fmla="*/ 43 h 45"/>
                <a:gd name="T22" fmla="*/ 11 w 30"/>
                <a:gd name="T23" fmla="*/ 39 h 45"/>
                <a:gd name="T24" fmla="*/ 8 w 30"/>
                <a:gd name="T25" fmla="*/ 36 h 45"/>
                <a:gd name="T26" fmla="*/ 5 w 30"/>
                <a:gd name="T27" fmla="*/ 30 h 45"/>
                <a:gd name="T28" fmla="*/ 2 w 30"/>
                <a:gd name="T29" fmla="*/ 22 h 45"/>
                <a:gd name="T30" fmla="*/ 0 w 30"/>
                <a:gd name="T31" fmla="*/ 18 h 45"/>
                <a:gd name="T32" fmla="*/ 0 w 30"/>
                <a:gd name="T33" fmla="*/ 13 h 45"/>
                <a:gd name="T34" fmla="*/ 0 w 30"/>
                <a:gd name="T35" fmla="*/ 9 h 45"/>
                <a:gd name="T36" fmla="*/ 1 w 30"/>
                <a:gd name="T37" fmla="*/ 6 h 45"/>
                <a:gd name="T38" fmla="*/ 1 w 30"/>
                <a:gd name="T39" fmla="*/ 4 h 45"/>
                <a:gd name="T40" fmla="*/ 2 w 30"/>
                <a:gd name="T41" fmla="*/ 3 h 45"/>
                <a:gd name="T42" fmla="*/ 4 w 30"/>
                <a:gd name="T43" fmla="*/ 1 h 45"/>
                <a:gd name="T44" fmla="*/ 6 w 30"/>
                <a:gd name="T45" fmla="*/ 0 h 45"/>
                <a:gd name="T46" fmla="*/ 9 w 30"/>
                <a:gd name="T47" fmla="*/ 0 h 45"/>
                <a:gd name="T48" fmla="*/ 11 w 30"/>
                <a:gd name="T49" fmla="*/ 0 h 45"/>
                <a:gd name="T50" fmla="*/ 13 w 30"/>
                <a:gd name="T51" fmla="*/ 0 h 45"/>
                <a:gd name="T52" fmla="*/ 15 w 30"/>
                <a:gd name="T53" fmla="*/ 1 h 45"/>
                <a:gd name="T54" fmla="*/ 18 w 30"/>
                <a:gd name="T55" fmla="*/ 2 h 45"/>
                <a:gd name="T56" fmla="*/ 21 w 30"/>
                <a:gd name="T57" fmla="*/ 4 h 45"/>
                <a:gd name="T58" fmla="*/ 23 w 30"/>
                <a:gd name="T59" fmla="*/ 7 h 45"/>
                <a:gd name="T60" fmla="*/ 26 w 30"/>
                <a:gd name="T61" fmla="*/ 10 h 45"/>
                <a:gd name="T62" fmla="*/ 28 w 30"/>
                <a:gd name="T63" fmla="*/ 16 h 45"/>
                <a:gd name="T64" fmla="*/ 30 w 30"/>
                <a:gd name="T65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45">
                  <a:moveTo>
                    <a:pt x="30" y="23"/>
                  </a:moveTo>
                  <a:lnTo>
                    <a:pt x="30" y="28"/>
                  </a:lnTo>
                  <a:lnTo>
                    <a:pt x="29" y="35"/>
                  </a:lnTo>
                  <a:lnTo>
                    <a:pt x="29" y="38"/>
                  </a:lnTo>
                  <a:lnTo>
                    <a:pt x="28" y="41"/>
                  </a:lnTo>
                  <a:lnTo>
                    <a:pt x="27" y="43"/>
                  </a:lnTo>
                  <a:lnTo>
                    <a:pt x="26" y="44"/>
                  </a:lnTo>
                  <a:lnTo>
                    <a:pt x="23" y="45"/>
                  </a:lnTo>
                  <a:lnTo>
                    <a:pt x="21" y="45"/>
                  </a:lnTo>
                  <a:lnTo>
                    <a:pt x="18" y="44"/>
                  </a:lnTo>
                  <a:lnTo>
                    <a:pt x="16" y="43"/>
                  </a:lnTo>
                  <a:lnTo>
                    <a:pt x="11" y="39"/>
                  </a:lnTo>
                  <a:lnTo>
                    <a:pt x="8" y="36"/>
                  </a:lnTo>
                  <a:lnTo>
                    <a:pt x="5" y="30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30" y="23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17410113" y="4114800"/>
              <a:ext cx="114300" cy="44450"/>
            </a:xfrm>
            <a:custGeom>
              <a:avLst/>
              <a:gdLst>
                <a:gd name="T0" fmla="*/ 145 w 145"/>
                <a:gd name="T1" fmla="*/ 36 h 56"/>
                <a:gd name="T2" fmla="*/ 144 w 145"/>
                <a:gd name="T3" fmla="*/ 40 h 56"/>
                <a:gd name="T4" fmla="*/ 143 w 145"/>
                <a:gd name="T5" fmla="*/ 44 h 56"/>
                <a:gd name="T6" fmla="*/ 140 w 145"/>
                <a:gd name="T7" fmla="*/ 48 h 56"/>
                <a:gd name="T8" fmla="*/ 137 w 145"/>
                <a:gd name="T9" fmla="*/ 52 h 56"/>
                <a:gd name="T10" fmla="*/ 135 w 145"/>
                <a:gd name="T11" fmla="*/ 53 h 56"/>
                <a:gd name="T12" fmla="*/ 132 w 145"/>
                <a:gd name="T13" fmla="*/ 54 h 56"/>
                <a:gd name="T14" fmla="*/ 128 w 145"/>
                <a:gd name="T15" fmla="*/ 54 h 56"/>
                <a:gd name="T16" fmla="*/ 123 w 145"/>
                <a:gd name="T17" fmla="*/ 53 h 56"/>
                <a:gd name="T18" fmla="*/ 114 w 145"/>
                <a:gd name="T19" fmla="*/ 52 h 56"/>
                <a:gd name="T20" fmla="*/ 107 w 145"/>
                <a:gd name="T21" fmla="*/ 52 h 56"/>
                <a:gd name="T22" fmla="*/ 101 w 145"/>
                <a:gd name="T23" fmla="*/ 50 h 56"/>
                <a:gd name="T24" fmla="*/ 94 w 145"/>
                <a:gd name="T25" fmla="*/ 48 h 56"/>
                <a:gd name="T26" fmla="*/ 87 w 145"/>
                <a:gd name="T27" fmla="*/ 48 h 56"/>
                <a:gd name="T28" fmla="*/ 80 w 145"/>
                <a:gd name="T29" fmla="*/ 48 h 56"/>
                <a:gd name="T30" fmla="*/ 71 w 145"/>
                <a:gd name="T31" fmla="*/ 49 h 56"/>
                <a:gd name="T32" fmla="*/ 60 w 145"/>
                <a:gd name="T33" fmla="*/ 52 h 56"/>
                <a:gd name="T34" fmla="*/ 48 w 145"/>
                <a:gd name="T35" fmla="*/ 55 h 56"/>
                <a:gd name="T36" fmla="*/ 39 w 145"/>
                <a:gd name="T37" fmla="*/ 56 h 56"/>
                <a:gd name="T38" fmla="*/ 31 w 145"/>
                <a:gd name="T39" fmla="*/ 55 h 56"/>
                <a:gd name="T40" fmla="*/ 22 w 145"/>
                <a:gd name="T41" fmla="*/ 51 h 56"/>
                <a:gd name="T42" fmla="*/ 12 w 145"/>
                <a:gd name="T43" fmla="*/ 47 h 56"/>
                <a:gd name="T44" fmla="*/ 4 w 145"/>
                <a:gd name="T45" fmla="*/ 44 h 56"/>
                <a:gd name="T46" fmla="*/ 1 w 145"/>
                <a:gd name="T47" fmla="*/ 37 h 56"/>
                <a:gd name="T48" fmla="*/ 0 w 145"/>
                <a:gd name="T49" fmla="*/ 28 h 56"/>
                <a:gd name="T50" fmla="*/ 0 w 145"/>
                <a:gd name="T51" fmla="*/ 19 h 56"/>
                <a:gd name="T52" fmla="*/ 0 w 145"/>
                <a:gd name="T53" fmla="*/ 12 h 56"/>
                <a:gd name="T54" fmla="*/ 7 w 145"/>
                <a:gd name="T55" fmla="*/ 6 h 56"/>
                <a:gd name="T56" fmla="*/ 16 w 145"/>
                <a:gd name="T57" fmla="*/ 0 h 56"/>
                <a:gd name="T58" fmla="*/ 23 w 145"/>
                <a:gd name="T59" fmla="*/ 0 h 56"/>
                <a:gd name="T60" fmla="*/ 31 w 145"/>
                <a:gd name="T61" fmla="*/ 0 h 56"/>
                <a:gd name="T62" fmla="*/ 39 w 145"/>
                <a:gd name="T63" fmla="*/ 12 h 56"/>
                <a:gd name="T64" fmla="*/ 46 w 145"/>
                <a:gd name="T65" fmla="*/ 24 h 56"/>
                <a:gd name="T66" fmla="*/ 56 w 145"/>
                <a:gd name="T67" fmla="*/ 26 h 56"/>
                <a:gd name="T68" fmla="*/ 67 w 145"/>
                <a:gd name="T69" fmla="*/ 27 h 56"/>
                <a:gd name="T70" fmla="*/ 78 w 145"/>
                <a:gd name="T71" fmla="*/ 26 h 56"/>
                <a:gd name="T72" fmla="*/ 88 w 145"/>
                <a:gd name="T73" fmla="*/ 24 h 56"/>
                <a:gd name="T74" fmla="*/ 98 w 145"/>
                <a:gd name="T75" fmla="*/ 18 h 56"/>
                <a:gd name="T76" fmla="*/ 107 w 145"/>
                <a:gd name="T77" fmla="*/ 12 h 56"/>
                <a:gd name="T78" fmla="*/ 114 w 145"/>
                <a:gd name="T79" fmla="*/ 12 h 56"/>
                <a:gd name="T80" fmla="*/ 122 w 145"/>
                <a:gd name="T81" fmla="*/ 13 h 56"/>
                <a:gd name="T82" fmla="*/ 126 w 145"/>
                <a:gd name="T83" fmla="*/ 14 h 56"/>
                <a:gd name="T84" fmla="*/ 130 w 145"/>
                <a:gd name="T85" fmla="*/ 15 h 56"/>
                <a:gd name="T86" fmla="*/ 134 w 145"/>
                <a:gd name="T87" fmla="*/ 17 h 56"/>
                <a:gd name="T88" fmla="*/ 137 w 145"/>
                <a:gd name="T89" fmla="*/ 20 h 56"/>
                <a:gd name="T90" fmla="*/ 140 w 145"/>
                <a:gd name="T91" fmla="*/ 22 h 56"/>
                <a:gd name="T92" fmla="*/ 143 w 145"/>
                <a:gd name="T93" fmla="*/ 26 h 56"/>
                <a:gd name="T94" fmla="*/ 144 w 145"/>
                <a:gd name="T95" fmla="*/ 32 h 56"/>
                <a:gd name="T96" fmla="*/ 145 w 145"/>
                <a:gd name="T9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56">
                  <a:moveTo>
                    <a:pt x="145" y="36"/>
                  </a:moveTo>
                  <a:lnTo>
                    <a:pt x="144" y="40"/>
                  </a:lnTo>
                  <a:lnTo>
                    <a:pt x="143" y="44"/>
                  </a:lnTo>
                  <a:lnTo>
                    <a:pt x="140" y="48"/>
                  </a:lnTo>
                  <a:lnTo>
                    <a:pt x="137" y="52"/>
                  </a:lnTo>
                  <a:lnTo>
                    <a:pt x="135" y="53"/>
                  </a:lnTo>
                  <a:lnTo>
                    <a:pt x="132" y="54"/>
                  </a:lnTo>
                  <a:lnTo>
                    <a:pt x="128" y="54"/>
                  </a:lnTo>
                  <a:lnTo>
                    <a:pt x="123" y="53"/>
                  </a:lnTo>
                  <a:lnTo>
                    <a:pt x="114" y="52"/>
                  </a:lnTo>
                  <a:lnTo>
                    <a:pt x="107" y="52"/>
                  </a:lnTo>
                  <a:lnTo>
                    <a:pt x="101" y="50"/>
                  </a:lnTo>
                  <a:lnTo>
                    <a:pt x="94" y="48"/>
                  </a:lnTo>
                  <a:lnTo>
                    <a:pt x="87" y="48"/>
                  </a:lnTo>
                  <a:lnTo>
                    <a:pt x="80" y="48"/>
                  </a:lnTo>
                  <a:lnTo>
                    <a:pt x="71" y="49"/>
                  </a:lnTo>
                  <a:lnTo>
                    <a:pt x="60" y="52"/>
                  </a:lnTo>
                  <a:lnTo>
                    <a:pt x="48" y="55"/>
                  </a:lnTo>
                  <a:lnTo>
                    <a:pt x="39" y="56"/>
                  </a:lnTo>
                  <a:lnTo>
                    <a:pt x="31" y="55"/>
                  </a:lnTo>
                  <a:lnTo>
                    <a:pt x="22" y="51"/>
                  </a:lnTo>
                  <a:lnTo>
                    <a:pt x="12" y="47"/>
                  </a:lnTo>
                  <a:lnTo>
                    <a:pt x="4" y="44"/>
                  </a:lnTo>
                  <a:lnTo>
                    <a:pt x="1" y="37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7" y="6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12"/>
                  </a:lnTo>
                  <a:lnTo>
                    <a:pt x="46" y="24"/>
                  </a:lnTo>
                  <a:lnTo>
                    <a:pt x="56" y="26"/>
                  </a:lnTo>
                  <a:lnTo>
                    <a:pt x="67" y="27"/>
                  </a:lnTo>
                  <a:lnTo>
                    <a:pt x="78" y="26"/>
                  </a:lnTo>
                  <a:lnTo>
                    <a:pt x="88" y="24"/>
                  </a:lnTo>
                  <a:lnTo>
                    <a:pt x="98" y="18"/>
                  </a:lnTo>
                  <a:lnTo>
                    <a:pt x="107" y="12"/>
                  </a:lnTo>
                  <a:lnTo>
                    <a:pt x="114" y="12"/>
                  </a:lnTo>
                  <a:lnTo>
                    <a:pt x="122" y="13"/>
                  </a:lnTo>
                  <a:lnTo>
                    <a:pt x="126" y="14"/>
                  </a:lnTo>
                  <a:lnTo>
                    <a:pt x="130" y="15"/>
                  </a:lnTo>
                  <a:lnTo>
                    <a:pt x="134" y="17"/>
                  </a:lnTo>
                  <a:lnTo>
                    <a:pt x="137" y="20"/>
                  </a:lnTo>
                  <a:lnTo>
                    <a:pt x="140" y="22"/>
                  </a:lnTo>
                  <a:lnTo>
                    <a:pt x="143" y="26"/>
                  </a:lnTo>
                  <a:lnTo>
                    <a:pt x="144" y="32"/>
                  </a:lnTo>
                  <a:lnTo>
                    <a:pt x="145" y="36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17470438" y="6513513"/>
              <a:ext cx="49213" cy="153987"/>
            </a:xfrm>
            <a:custGeom>
              <a:avLst/>
              <a:gdLst>
                <a:gd name="T0" fmla="*/ 60 w 61"/>
                <a:gd name="T1" fmla="*/ 31 h 194"/>
                <a:gd name="T2" fmla="*/ 61 w 61"/>
                <a:gd name="T3" fmla="*/ 36 h 194"/>
                <a:gd name="T4" fmla="*/ 61 w 61"/>
                <a:gd name="T5" fmla="*/ 42 h 194"/>
                <a:gd name="T6" fmla="*/ 61 w 61"/>
                <a:gd name="T7" fmla="*/ 48 h 194"/>
                <a:gd name="T8" fmla="*/ 60 w 61"/>
                <a:gd name="T9" fmla="*/ 55 h 194"/>
                <a:gd name="T10" fmla="*/ 58 w 61"/>
                <a:gd name="T11" fmla="*/ 67 h 194"/>
                <a:gd name="T12" fmla="*/ 56 w 61"/>
                <a:gd name="T13" fmla="*/ 79 h 194"/>
                <a:gd name="T14" fmla="*/ 54 w 61"/>
                <a:gd name="T15" fmla="*/ 89 h 194"/>
                <a:gd name="T16" fmla="*/ 50 w 61"/>
                <a:gd name="T17" fmla="*/ 101 h 194"/>
                <a:gd name="T18" fmla="*/ 46 w 61"/>
                <a:gd name="T19" fmla="*/ 112 h 194"/>
                <a:gd name="T20" fmla="*/ 44 w 61"/>
                <a:gd name="T21" fmla="*/ 122 h 194"/>
                <a:gd name="T22" fmla="*/ 42 w 61"/>
                <a:gd name="T23" fmla="*/ 133 h 194"/>
                <a:gd name="T24" fmla="*/ 40 w 61"/>
                <a:gd name="T25" fmla="*/ 147 h 194"/>
                <a:gd name="T26" fmla="*/ 39 w 61"/>
                <a:gd name="T27" fmla="*/ 160 h 194"/>
                <a:gd name="T28" fmla="*/ 37 w 61"/>
                <a:gd name="T29" fmla="*/ 169 h 194"/>
                <a:gd name="T30" fmla="*/ 35 w 61"/>
                <a:gd name="T31" fmla="*/ 176 h 194"/>
                <a:gd name="T32" fmla="*/ 32 w 61"/>
                <a:gd name="T33" fmla="*/ 184 h 194"/>
                <a:gd name="T34" fmla="*/ 29 w 61"/>
                <a:gd name="T35" fmla="*/ 187 h 194"/>
                <a:gd name="T36" fmla="*/ 27 w 61"/>
                <a:gd name="T37" fmla="*/ 190 h 194"/>
                <a:gd name="T38" fmla="*/ 24 w 61"/>
                <a:gd name="T39" fmla="*/ 192 h 194"/>
                <a:gd name="T40" fmla="*/ 21 w 61"/>
                <a:gd name="T41" fmla="*/ 192 h 194"/>
                <a:gd name="T42" fmla="*/ 19 w 61"/>
                <a:gd name="T43" fmla="*/ 194 h 194"/>
                <a:gd name="T44" fmla="*/ 17 w 61"/>
                <a:gd name="T45" fmla="*/ 194 h 194"/>
                <a:gd name="T46" fmla="*/ 14 w 61"/>
                <a:gd name="T47" fmla="*/ 194 h 194"/>
                <a:gd name="T48" fmla="*/ 11 w 61"/>
                <a:gd name="T49" fmla="*/ 193 h 194"/>
                <a:gd name="T50" fmla="*/ 6 w 61"/>
                <a:gd name="T51" fmla="*/ 191 h 194"/>
                <a:gd name="T52" fmla="*/ 2 w 61"/>
                <a:gd name="T53" fmla="*/ 189 h 194"/>
                <a:gd name="T54" fmla="*/ 0 w 61"/>
                <a:gd name="T55" fmla="*/ 181 h 194"/>
                <a:gd name="T56" fmla="*/ 1 w 61"/>
                <a:gd name="T57" fmla="*/ 173 h 194"/>
                <a:gd name="T58" fmla="*/ 2 w 61"/>
                <a:gd name="T59" fmla="*/ 164 h 194"/>
                <a:gd name="T60" fmla="*/ 2 w 61"/>
                <a:gd name="T61" fmla="*/ 157 h 194"/>
                <a:gd name="T62" fmla="*/ 3 w 61"/>
                <a:gd name="T63" fmla="*/ 147 h 194"/>
                <a:gd name="T64" fmla="*/ 6 w 61"/>
                <a:gd name="T65" fmla="*/ 136 h 194"/>
                <a:gd name="T66" fmla="*/ 10 w 61"/>
                <a:gd name="T67" fmla="*/ 126 h 194"/>
                <a:gd name="T68" fmla="*/ 13 w 61"/>
                <a:gd name="T69" fmla="*/ 118 h 194"/>
                <a:gd name="T70" fmla="*/ 15 w 61"/>
                <a:gd name="T71" fmla="*/ 108 h 194"/>
                <a:gd name="T72" fmla="*/ 17 w 61"/>
                <a:gd name="T73" fmla="*/ 95 h 194"/>
                <a:gd name="T74" fmla="*/ 20 w 61"/>
                <a:gd name="T75" fmla="*/ 83 h 194"/>
                <a:gd name="T76" fmla="*/ 21 w 61"/>
                <a:gd name="T77" fmla="*/ 75 h 194"/>
                <a:gd name="T78" fmla="*/ 23 w 61"/>
                <a:gd name="T79" fmla="*/ 63 h 194"/>
                <a:gd name="T80" fmla="*/ 23 w 61"/>
                <a:gd name="T81" fmla="*/ 49 h 194"/>
                <a:gd name="T82" fmla="*/ 23 w 61"/>
                <a:gd name="T83" fmla="*/ 35 h 194"/>
                <a:gd name="T84" fmla="*/ 25 w 61"/>
                <a:gd name="T85" fmla="*/ 23 h 194"/>
                <a:gd name="T86" fmla="*/ 29 w 61"/>
                <a:gd name="T87" fmla="*/ 16 h 194"/>
                <a:gd name="T88" fmla="*/ 33 w 61"/>
                <a:gd name="T89" fmla="*/ 9 h 194"/>
                <a:gd name="T90" fmla="*/ 37 w 61"/>
                <a:gd name="T91" fmla="*/ 2 h 194"/>
                <a:gd name="T92" fmla="*/ 40 w 61"/>
                <a:gd name="T93" fmla="*/ 0 h 194"/>
                <a:gd name="T94" fmla="*/ 43 w 61"/>
                <a:gd name="T95" fmla="*/ 0 h 194"/>
                <a:gd name="T96" fmla="*/ 45 w 61"/>
                <a:gd name="T97" fmla="*/ 1 h 194"/>
                <a:gd name="T98" fmla="*/ 47 w 61"/>
                <a:gd name="T99" fmla="*/ 3 h 194"/>
                <a:gd name="T100" fmla="*/ 49 w 61"/>
                <a:gd name="T101" fmla="*/ 4 h 194"/>
                <a:gd name="T102" fmla="*/ 53 w 61"/>
                <a:gd name="T103" fmla="*/ 8 h 194"/>
                <a:gd name="T104" fmla="*/ 56 w 61"/>
                <a:gd name="T105" fmla="*/ 12 h 194"/>
                <a:gd name="T106" fmla="*/ 58 w 61"/>
                <a:gd name="T107" fmla="*/ 21 h 194"/>
                <a:gd name="T108" fmla="*/ 60 w 61"/>
                <a:gd name="T109" fmla="*/ 3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194">
                  <a:moveTo>
                    <a:pt x="60" y="31"/>
                  </a:moveTo>
                  <a:lnTo>
                    <a:pt x="61" y="36"/>
                  </a:lnTo>
                  <a:lnTo>
                    <a:pt x="61" y="42"/>
                  </a:lnTo>
                  <a:lnTo>
                    <a:pt x="61" y="48"/>
                  </a:lnTo>
                  <a:lnTo>
                    <a:pt x="60" y="55"/>
                  </a:lnTo>
                  <a:lnTo>
                    <a:pt x="58" y="67"/>
                  </a:lnTo>
                  <a:lnTo>
                    <a:pt x="56" y="79"/>
                  </a:lnTo>
                  <a:lnTo>
                    <a:pt x="54" y="89"/>
                  </a:lnTo>
                  <a:lnTo>
                    <a:pt x="50" y="101"/>
                  </a:lnTo>
                  <a:lnTo>
                    <a:pt x="46" y="112"/>
                  </a:lnTo>
                  <a:lnTo>
                    <a:pt x="44" y="122"/>
                  </a:lnTo>
                  <a:lnTo>
                    <a:pt x="42" y="133"/>
                  </a:lnTo>
                  <a:lnTo>
                    <a:pt x="40" y="147"/>
                  </a:lnTo>
                  <a:lnTo>
                    <a:pt x="39" y="160"/>
                  </a:lnTo>
                  <a:lnTo>
                    <a:pt x="37" y="169"/>
                  </a:lnTo>
                  <a:lnTo>
                    <a:pt x="35" y="176"/>
                  </a:lnTo>
                  <a:lnTo>
                    <a:pt x="32" y="184"/>
                  </a:lnTo>
                  <a:lnTo>
                    <a:pt x="29" y="187"/>
                  </a:lnTo>
                  <a:lnTo>
                    <a:pt x="27" y="190"/>
                  </a:lnTo>
                  <a:lnTo>
                    <a:pt x="24" y="192"/>
                  </a:lnTo>
                  <a:lnTo>
                    <a:pt x="21" y="192"/>
                  </a:lnTo>
                  <a:lnTo>
                    <a:pt x="19" y="194"/>
                  </a:lnTo>
                  <a:lnTo>
                    <a:pt x="17" y="194"/>
                  </a:lnTo>
                  <a:lnTo>
                    <a:pt x="14" y="194"/>
                  </a:lnTo>
                  <a:lnTo>
                    <a:pt x="11" y="193"/>
                  </a:lnTo>
                  <a:lnTo>
                    <a:pt x="6" y="191"/>
                  </a:lnTo>
                  <a:lnTo>
                    <a:pt x="2" y="189"/>
                  </a:lnTo>
                  <a:lnTo>
                    <a:pt x="0" y="181"/>
                  </a:lnTo>
                  <a:lnTo>
                    <a:pt x="1" y="173"/>
                  </a:lnTo>
                  <a:lnTo>
                    <a:pt x="2" y="164"/>
                  </a:lnTo>
                  <a:lnTo>
                    <a:pt x="2" y="157"/>
                  </a:lnTo>
                  <a:lnTo>
                    <a:pt x="3" y="147"/>
                  </a:lnTo>
                  <a:lnTo>
                    <a:pt x="6" y="136"/>
                  </a:lnTo>
                  <a:lnTo>
                    <a:pt x="10" y="126"/>
                  </a:lnTo>
                  <a:lnTo>
                    <a:pt x="13" y="118"/>
                  </a:lnTo>
                  <a:lnTo>
                    <a:pt x="15" y="108"/>
                  </a:lnTo>
                  <a:lnTo>
                    <a:pt x="17" y="95"/>
                  </a:lnTo>
                  <a:lnTo>
                    <a:pt x="20" y="83"/>
                  </a:lnTo>
                  <a:lnTo>
                    <a:pt x="21" y="75"/>
                  </a:lnTo>
                  <a:lnTo>
                    <a:pt x="23" y="63"/>
                  </a:lnTo>
                  <a:lnTo>
                    <a:pt x="23" y="49"/>
                  </a:lnTo>
                  <a:lnTo>
                    <a:pt x="23" y="35"/>
                  </a:lnTo>
                  <a:lnTo>
                    <a:pt x="25" y="23"/>
                  </a:lnTo>
                  <a:lnTo>
                    <a:pt x="29" y="16"/>
                  </a:lnTo>
                  <a:lnTo>
                    <a:pt x="33" y="9"/>
                  </a:lnTo>
                  <a:lnTo>
                    <a:pt x="37" y="2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6" y="12"/>
                  </a:lnTo>
                  <a:lnTo>
                    <a:pt x="58" y="21"/>
                  </a:lnTo>
                  <a:lnTo>
                    <a:pt x="60" y="31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17489488" y="5861050"/>
              <a:ext cx="23813" cy="46037"/>
            </a:xfrm>
            <a:custGeom>
              <a:avLst/>
              <a:gdLst>
                <a:gd name="T0" fmla="*/ 30 w 30"/>
                <a:gd name="T1" fmla="*/ 15 h 56"/>
                <a:gd name="T2" fmla="*/ 30 w 30"/>
                <a:gd name="T3" fmla="*/ 27 h 56"/>
                <a:gd name="T4" fmla="*/ 30 w 30"/>
                <a:gd name="T5" fmla="*/ 41 h 56"/>
                <a:gd name="T6" fmla="*/ 24 w 30"/>
                <a:gd name="T7" fmla="*/ 50 h 56"/>
                <a:gd name="T8" fmla="*/ 18 w 30"/>
                <a:gd name="T9" fmla="*/ 56 h 56"/>
                <a:gd name="T10" fmla="*/ 15 w 30"/>
                <a:gd name="T11" fmla="*/ 56 h 56"/>
                <a:gd name="T12" fmla="*/ 12 w 30"/>
                <a:gd name="T13" fmla="*/ 54 h 56"/>
                <a:gd name="T14" fmla="*/ 10 w 30"/>
                <a:gd name="T15" fmla="*/ 52 h 56"/>
                <a:gd name="T16" fmla="*/ 9 w 30"/>
                <a:gd name="T17" fmla="*/ 50 h 56"/>
                <a:gd name="T18" fmla="*/ 6 w 30"/>
                <a:gd name="T19" fmla="*/ 44 h 56"/>
                <a:gd name="T20" fmla="*/ 6 w 30"/>
                <a:gd name="T21" fmla="*/ 38 h 56"/>
                <a:gd name="T22" fmla="*/ 3 w 30"/>
                <a:gd name="T23" fmla="*/ 34 h 56"/>
                <a:gd name="T24" fmla="*/ 0 w 30"/>
                <a:gd name="T25" fmla="*/ 28 h 56"/>
                <a:gd name="T26" fmla="*/ 0 w 30"/>
                <a:gd name="T27" fmla="*/ 25 h 56"/>
                <a:gd name="T28" fmla="*/ 0 w 30"/>
                <a:gd name="T29" fmla="*/ 21 h 56"/>
                <a:gd name="T30" fmla="*/ 0 w 30"/>
                <a:gd name="T31" fmla="*/ 18 h 56"/>
                <a:gd name="T32" fmla="*/ 1 w 30"/>
                <a:gd name="T33" fmla="*/ 15 h 56"/>
                <a:gd name="T34" fmla="*/ 3 w 30"/>
                <a:gd name="T35" fmla="*/ 11 h 56"/>
                <a:gd name="T36" fmla="*/ 6 w 30"/>
                <a:gd name="T37" fmla="*/ 6 h 56"/>
                <a:gd name="T38" fmla="*/ 10 w 30"/>
                <a:gd name="T39" fmla="*/ 2 h 56"/>
                <a:gd name="T40" fmla="*/ 14 w 30"/>
                <a:gd name="T41" fmla="*/ 0 h 56"/>
                <a:gd name="T42" fmla="*/ 22 w 30"/>
                <a:gd name="T43" fmla="*/ 6 h 56"/>
                <a:gd name="T44" fmla="*/ 30 w 30"/>
                <a:gd name="T45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56">
                  <a:moveTo>
                    <a:pt x="30" y="15"/>
                  </a:moveTo>
                  <a:lnTo>
                    <a:pt x="30" y="27"/>
                  </a:lnTo>
                  <a:lnTo>
                    <a:pt x="30" y="41"/>
                  </a:lnTo>
                  <a:lnTo>
                    <a:pt x="24" y="50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2" y="54"/>
                  </a:lnTo>
                  <a:lnTo>
                    <a:pt x="10" y="52"/>
                  </a:lnTo>
                  <a:lnTo>
                    <a:pt x="9" y="50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3" y="34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2" y="6"/>
                  </a:lnTo>
                  <a:lnTo>
                    <a:pt x="30" y="15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17449800" y="5718175"/>
              <a:ext cx="38100" cy="49212"/>
            </a:xfrm>
            <a:custGeom>
              <a:avLst/>
              <a:gdLst>
                <a:gd name="T0" fmla="*/ 47 w 47"/>
                <a:gd name="T1" fmla="*/ 35 h 60"/>
                <a:gd name="T2" fmla="*/ 44 w 47"/>
                <a:gd name="T3" fmla="*/ 43 h 60"/>
                <a:gd name="T4" fmla="*/ 42 w 47"/>
                <a:gd name="T5" fmla="*/ 51 h 60"/>
                <a:gd name="T6" fmla="*/ 36 w 47"/>
                <a:gd name="T7" fmla="*/ 55 h 60"/>
                <a:gd name="T8" fmla="*/ 29 w 47"/>
                <a:gd name="T9" fmla="*/ 59 h 60"/>
                <a:gd name="T10" fmla="*/ 27 w 47"/>
                <a:gd name="T11" fmla="*/ 60 h 60"/>
                <a:gd name="T12" fmla="*/ 25 w 47"/>
                <a:gd name="T13" fmla="*/ 60 h 60"/>
                <a:gd name="T14" fmla="*/ 22 w 47"/>
                <a:gd name="T15" fmla="*/ 59 h 60"/>
                <a:gd name="T16" fmla="*/ 19 w 47"/>
                <a:gd name="T17" fmla="*/ 58 h 60"/>
                <a:gd name="T18" fmla="*/ 13 w 47"/>
                <a:gd name="T19" fmla="*/ 54 h 60"/>
                <a:gd name="T20" fmla="*/ 9 w 47"/>
                <a:gd name="T21" fmla="*/ 51 h 60"/>
                <a:gd name="T22" fmla="*/ 5 w 47"/>
                <a:gd name="T23" fmla="*/ 46 h 60"/>
                <a:gd name="T24" fmla="*/ 3 w 47"/>
                <a:gd name="T25" fmla="*/ 38 h 60"/>
                <a:gd name="T26" fmla="*/ 1 w 47"/>
                <a:gd name="T27" fmla="*/ 30 h 60"/>
                <a:gd name="T28" fmla="*/ 0 w 47"/>
                <a:gd name="T29" fmla="*/ 22 h 60"/>
                <a:gd name="T30" fmla="*/ 1 w 47"/>
                <a:gd name="T31" fmla="*/ 17 h 60"/>
                <a:gd name="T32" fmla="*/ 3 w 47"/>
                <a:gd name="T33" fmla="*/ 11 h 60"/>
                <a:gd name="T34" fmla="*/ 4 w 47"/>
                <a:gd name="T35" fmla="*/ 7 h 60"/>
                <a:gd name="T36" fmla="*/ 5 w 47"/>
                <a:gd name="T37" fmla="*/ 5 h 60"/>
                <a:gd name="T38" fmla="*/ 7 w 47"/>
                <a:gd name="T39" fmla="*/ 3 h 60"/>
                <a:gd name="T40" fmla="*/ 9 w 47"/>
                <a:gd name="T41" fmla="*/ 2 h 60"/>
                <a:gd name="T42" fmla="*/ 11 w 47"/>
                <a:gd name="T43" fmla="*/ 1 h 60"/>
                <a:gd name="T44" fmla="*/ 14 w 47"/>
                <a:gd name="T45" fmla="*/ 0 h 60"/>
                <a:gd name="T46" fmla="*/ 18 w 47"/>
                <a:gd name="T47" fmla="*/ 0 h 60"/>
                <a:gd name="T48" fmla="*/ 23 w 47"/>
                <a:gd name="T49" fmla="*/ 1 h 60"/>
                <a:gd name="T50" fmla="*/ 32 w 47"/>
                <a:gd name="T51" fmla="*/ 3 h 60"/>
                <a:gd name="T52" fmla="*/ 38 w 47"/>
                <a:gd name="T53" fmla="*/ 6 h 60"/>
                <a:gd name="T54" fmla="*/ 41 w 47"/>
                <a:gd name="T55" fmla="*/ 11 h 60"/>
                <a:gd name="T56" fmla="*/ 44 w 47"/>
                <a:gd name="T57" fmla="*/ 19 h 60"/>
                <a:gd name="T58" fmla="*/ 46 w 47"/>
                <a:gd name="T59" fmla="*/ 27 h 60"/>
                <a:gd name="T60" fmla="*/ 47 w 47"/>
                <a:gd name="T61" fmla="*/ 3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60">
                  <a:moveTo>
                    <a:pt x="47" y="35"/>
                  </a:moveTo>
                  <a:lnTo>
                    <a:pt x="44" y="43"/>
                  </a:lnTo>
                  <a:lnTo>
                    <a:pt x="42" y="51"/>
                  </a:lnTo>
                  <a:lnTo>
                    <a:pt x="36" y="55"/>
                  </a:lnTo>
                  <a:lnTo>
                    <a:pt x="29" y="59"/>
                  </a:lnTo>
                  <a:lnTo>
                    <a:pt x="27" y="60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19" y="58"/>
                  </a:lnTo>
                  <a:lnTo>
                    <a:pt x="13" y="54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3" y="38"/>
                  </a:lnTo>
                  <a:lnTo>
                    <a:pt x="1" y="30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3" y="11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32" y="3"/>
                  </a:lnTo>
                  <a:lnTo>
                    <a:pt x="38" y="6"/>
                  </a:lnTo>
                  <a:lnTo>
                    <a:pt x="41" y="11"/>
                  </a:lnTo>
                  <a:lnTo>
                    <a:pt x="44" y="19"/>
                  </a:lnTo>
                  <a:lnTo>
                    <a:pt x="46" y="27"/>
                  </a:lnTo>
                  <a:lnTo>
                    <a:pt x="47" y="35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17354550" y="6735763"/>
              <a:ext cx="106363" cy="307975"/>
            </a:xfrm>
            <a:custGeom>
              <a:avLst/>
              <a:gdLst>
                <a:gd name="T0" fmla="*/ 134 w 135"/>
                <a:gd name="T1" fmla="*/ 20 h 388"/>
                <a:gd name="T2" fmla="*/ 134 w 135"/>
                <a:gd name="T3" fmla="*/ 43 h 388"/>
                <a:gd name="T4" fmla="*/ 130 w 135"/>
                <a:gd name="T5" fmla="*/ 57 h 388"/>
                <a:gd name="T6" fmla="*/ 122 w 135"/>
                <a:gd name="T7" fmla="*/ 68 h 388"/>
                <a:gd name="T8" fmla="*/ 112 w 135"/>
                <a:gd name="T9" fmla="*/ 80 h 388"/>
                <a:gd name="T10" fmla="*/ 103 w 135"/>
                <a:gd name="T11" fmla="*/ 92 h 388"/>
                <a:gd name="T12" fmla="*/ 98 w 135"/>
                <a:gd name="T13" fmla="*/ 106 h 388"/>
                <a:gd name="T14" fmla="*/ 94 w 135"/>
                <a:gd name="T15" fmla="*/ 131 h 388"/>
                <a:gd name="T16" fmla="*/ 90 w 135"/>
                <a:gd name="T17" fmla="*/ 152 h 388"/>
                <a:gd name="T18" fmla="*/ 82 w 135"/>
                <a:gd name="T19" fmla="*/ 178 h 388"/>
                <a:gd name="T20" fmla="*/ 66 w 135"/>
                <a:gd name="T21" fmla="*/ 202 h 388"/>
                <a:gd name="T22" fmla="*/ 52 w 135"/>
                <a:gd name="T23" fmla="*/ 227 h 388"/>
                <a:gd name="T24" fmla="*/ 52 w 135"/>
                <a:gd name="T25" fmla="*/ 257 h 388"/>
                <a:gd name="T26" fmla="*/ 55 w 135"/>
                <a:gd name="T27" fmla="*/ 279 h 388"/>
                <a:gd name="T28" fmla="*/ 60 w 135"/>
                <a:gd name="T29" fmla="*/ 300 h 388"/>
                <a:gd name="T30" fmla="*/ 62 w 135"/>
                <a:gd name="T31" fmla="*/ 320 h 388"/>
                <a:gd name="T32" fmla="*/ 61 w 135"/>
                <a:gd name="T33" fmla="*/ 337 h 388"/>
                <a:gd name="T34" fmla="*/ 58 w 135"/>
                <a:gd name="T35" fmla="*/ 354 h 388"/>
                <a:gd name="T36" fmla="*/ 54 w 135"/>
                <a:gd name="T37" fmla="*/ 368 h 388"/>
                <a:gd name="T38" fmla="*/ 41 w 135"/>
                <a:gd name="T39" fmla="*/ 384 h 388"/>
                <a:gd name="T40" fmla="*/ 30 w 135"/>
                <a:gd name="T41" fmla="*/ 387 h 388"/>
                <a:gd name="T42" fmla="*/ 23 w 135"/>
                <a:gd name="T43" fmla="*/ 381 h 388"/>
                <a:gd name="T44" fmla="*/ 19 w 135"/>
                <a:gd name="T45" fmla="*/ 376 h 388"/>
                <a:gd name="T46" fmla="*/ 17 w 135"/>
                <a:gd name="T47" fmla="*/ 366 h 388"/>
                <a:gd name="T48" fmla="*/ 15 w 135"/>
                <a:gd name="T49" fmla="*/ 347 h 388"/>
                <a:gd name="T50" fmla="*/ 15 w 135"/>
                <a:gd name="T51" fmla="*/ 329 h 388"/>
                <a:gd name="T52" fmla="*/ 15 w 135"/>
                <a:gd name="T53" fmla="*/ 305 h 388"/>
                <a:gd name="T54" fmla="*/ 15 w 135"/>
                <a:gd name="T55" fmla="*/ 287 h 388"/>
                <a:gd name="T56" fmla="*/ 14 w 135"/>
                <a:gd name="T57" fmla="*/ 265 h 388"/>
                <a:gd name="T58" fmla="*/ 10 w 135"/>
                <a:gd name="T59" fmla="*/ 248 h 388"/>
                <a:gd name="T60" fmla="*/ 2 w 135"/>
                <a:gd name="T61" fmla="*/ 231 h 388"/>
                <a:gd name="T62" fmla="*/ 1 w 135"/>
                <a:gd name="T63" fmla="*/ 217 h 388"/>
                <a:gd name="T64" fmla="*/ 5 w 135"/>
                <a:gd name="T65" fmla="*/ 203 h 388"/>
                <a:gd name="T66" fmla="*/ 12 w 135"/>
                <a:gd name="T67" fmla="*/ 189 h 388"/>
                <a:gd name="T68" fmla="*/ 23 w 135"/>
                <a:gd name="T69" fmla="*/ 172 h 388"/>
                <a:gd name="T70" fmla="*/ 26 w 135"/>
                <a:gd name="T71" fmla="*/ 158 h 388"/>
                <a:gd name="T72" fmla="*/ 22 w 135"/>
                <a:gd name="T73" fmla="*/ 141 h 388"/>
                <a:gd name="T74" fmla="*/ 18 w 135"/>
                <a:gd name="T75" fmla="*/ 131 h 388"/>
                <a:gd name="T76" fmla="*/ 11 w 135"/>
                <a:gd name="T77" fmla="*/ 125 h 388"/>
                <a:gd name="T78" fmla="*/ 8 w 135"/>
                <a:gd name="T79" fmla="*/ 116 h 388"/>
                <a:gd name="T80" fmla="*/ 12 w 135"/>
                <a:gd name="T81" fmla="*/ 105 h 388"/>
                <a:gd name="T82" fmla="*/ 19 w 135"/>
                <a:gd name="T83" fmla="*/ 99 h 388"/>
                <a:gd name="T84" fmla="*/ 28 w 135"/>
                <a:gd name="T85" fmla="*/ 95 h 388"/>
                <a:gd name="T86" fmla="*/ 44 w 135"/>
                <a:gd name="T87" fmla="*/ 92 h 388"/>
                <a:gd name="T88" fmla="*/ 66 w 135"/>
                <a:gd name="T89" fmla="*/ 82 h 388"/>
                <a:gd name="T90" fmla="*/ 81 w 135"/>
                <a:gd name="T91" fmla="*/ 70 h 388"/>
                <a:gd name="T92" fmla="*/ 85 w 135"/>
                <a:gd name="T93" fmla="*/ 59 h 388"/>
                <a:gd name="T94" fmla="*/ 87 w 135"/>
                <a:gd name="T95" fmla="*/ 47 h 388"/>
                <a:gd name="T96" fmla="*/ 87 w 135"/>
                <a:gd name="T97" fmla="*/ 36 h 388"/>
                <a:gd name="T98" fmla="*/ 85 w 135"/>
                <a:gd name="T99" fmla="*/ 25 h 388"/>
                <a:gd name="T100" fmla="*/ 84 w 135"/>
                <a:gd name="T101" fmla="*/ 12 h 388"/>
                <a:gd name="T102" fmla="*/ 90 w 135"/>
                <a:gd name="T103" fmla="*/ 5 h 388"/>
                <a:gd name="T104" fmla="*/ 104 w 135"/>
                <a:gd name="T105" fmla="*/ 1 h 388"/>
                <a:gd name="T106" fmla="*/ 115 w 135"/>
                <a:gd name="T107" fmla="*/ 1 h 388"/>
                <a:gd name="T108" fmla="*/ 125 w 135"/>
                <a:gd name="T109" fmla="*/ 5 h 388"/>
                <a:gd name="T110" fmla="*/ 130 w 135"/>
                <a:gd name="T111" fmla="*/ 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5" h="388">
                  <a:moveTo>
                    <a:pt x="132" y="12"/>
                  </a:moveTo>
                  <a:lnTo>
                    <a:pt x="134" y="20"/>
                  </a:lnTo>
                  <a:lnTo>
                    <a:pt x="135" y="31"/>
                  </a:lnTo>
                  <a:lnTo>
                    <a:pt x="134" y="43"/>
                  </a:lnTo>
                  <a:lnTo>
                    <a:pt x="132" y="51"/>
                  </a:lnTo>
                  <a:lnTo>
                    <a:pt x="130" y="57"/>
                  </a:lnTo>
                  <a:lnTo>
                    <a:pt x="126" y="63"/>
                  </a:lnTo>
                  <a:lnTo>
                    <a:pt x="122" y="68"/>
                  </a:lnTo>
                  <a:lnTo>
                    <a:pt x="117" y="74"/>
                  </a:lnTo>
                  <a:lnTo>
                    <a:pt x="112" y="80"/>
                  </a:lnTo>
                  <a:lnTo>
                    <a:pt x="107" y="86"/>
                  </a:lnTo>
                  <a:lnTo>
                    <a:pt x="103" y="92"/>
                  </a:lnTo>
                  <a:lnTo>
                    <a:pt x="101" y="98"/>
                  </a:lnTo>
                  <a:lnTo>
                    <a:pt x="98" y="106"/>
                  </a:lnTo>
                  <a:lnTo>
                    <a:pt x="96" y="119"/>
                  </a:lnTo>
                  <a:lnTo>
                    <a:pt x="94" y="131"/>
                  </a:lnTo>
                  <a:lnTo>
                    <a:pt x="93" y="142"/>
                  </a:lnTo>
                  <a:lnTo>
                    <a:pt x="90" y="152"/>
                  </a:lnTo>
                  <a:lnTo>
                    <a:pt x="86" y="165"/>
                  </a:lnTo>
                  <a:lnTo>
                    <a:pt x="82" y="178"/>
                  </a:lnTo>
                  <a:lnTo>
                    <a:pt x="77" y="188"/>
                  </a:lnTo>
                  <a:lnTo>
                    <a:pt x="66" y="202"/>
                  </a:lnTo>
                  <a:lnTo>
                    <a:pt x="54" y="216"/>
                  </a:lnTo>
                  <a:lnTo>
                    <a:pt x="52" y="227"/>
                  </a:lnTo>
                  <a:lnTo>
                    <a:pt x="51" y="242"/>
                  </a:lnTo>
                  <a:lnTo>
                    <a:pt x="52" y="257"/>
                  </a:lnTo>
                  <a:lnTo>
                    <a:pt x="54" y="271"/>
                  </a:lnTo>
                  <a:lnTo>
                    <a:pt x="55" y="279"/>
                  </a:lnTo>
                  <a:lnTo>
                    <a:pt x="58" y="289"/>
                  </a:lnTo>
                  <a:lnTo>
                    <a:pt x="60" y="300"/>
                  </a:lnTo>
                  <a:lnTo>
                    <a:pt x="62" y="310"/>
                  </a:lnTo>
                  <a:lnTo>
                    <a:pt x="62" y="320"/>
                  </a:lnTo>
                  <a:lnTo>
                    <a:pt x="62" y="330"/>
                  </a:lnTo>
                  <a:lnTo>
                    <a:pt x="61" y="337"/>
                  </a:lnTo>
                  <a:lnTo>
                    <a:pt x="60" y="345"/>
                  </a:lnTo>
                  <a:lnTo>
                    <a:pt x="58" y="354"/>
                  </a:lnTo>
                  <a:lnTo>
                    <a:pt x="58" y="361"/>
                  </a:lnTo>
                  <a:lnTo>
                    <a:pt x="54" y="368"/>
                  </a:lnTo>
                  <a:lnTo>
                    <a:pt x="48" y="376"/>
                  </a:lnTo>
                  <a:lnTo>
                    <a:pt x="41" y="384"/>
                  </a:lnTo>
                  <a:lnTo>
                    <a:pt x="34" y="388"/>
                  </a:lnTo>
                  <a:lnTo>
                    <a:pt x="30" y="387"/>
                  </a:lnTo>
                  <a:lnTo>
                    <a:pt x="25" y="384"/>
                  </a:lnTo>
                  <a:lnTo>
                    <a:pt x="23" y="381"/>
                  </a:lnTo>
                  <a:lnTo>
                    <a:pt x="21" y="379"/>
                  </a:lnTo>
                  <a:lnTo>
                    <a:pt x="19" y="376"/>
                  </a:lnTo>
                  <a:lnTo>
                    <a:pt x="19" y="373"/>
                  </a:lnTo>
                  <a:lnTo>
                    <a:pt x="17" y="366"/>
                  </a:lnTo>
                  <a:lnTo>
                    <a:pt x="16" y="357"/>
                  </a:lnTo>
                  <a:lnTo>
                    <a:pt x="15" y="347"/>
                  </a:lnTo>
                  <a:lnTo>
                    <a:pt x="15" y="338"/>
                  </a:lnTo>
                  <a:lnTo>
                    <a:pt x="15" y="329"/>
                  </a:lnTo>
                  <a:lnTo>
                    <a:pt x="15" y="318"/>
                  </a:lnTo>
                  <a:lnTo>
                    <a:pt x="15" y="305"/>
                  </a:lnTo>
                  <a:lnTo>
                    <a:pt x="15" y="295"/>
                  </a:lnTo>
                  <a:lnTo>
                    <a:pt x="15" y="287"/>
                  </a:lnTo>
                  <a:lnTo>
                    <a:pt x="15" y="277"/>
                  </a:lnTo>
                  <a:lnTo>
                    <a:pt x="14" y="265"/>
                  </a:lnTo>
                  <a:lnTo>
                    <a:pt x="12" y="255"/>
                  </a:lnTo>
                  <a:lnTo>
                    <a:pt x="10" y="248"/>
                  </a:lnTo>
                  <a:lnTo>
                    <a:pt x="6" y="239"/>
                  </a:lnTo>
                  <a:lnTo>
                    <a:pt x="2" y="231"/>
                  </a:lnTo>
                  <a:lnTo>
                    <a:pt x="0" y="224"/>
                  </a:lnTo>
                  <a:lnTo>
                    <a:pt x="1" y="217"/>
                  </a:lnTo>
                  <a:lnTo>
                    <a:pt x="2" y="210"/>
                  </a:lnTo>
                  <a:lnTo>
                    <a:pt x="5" y="203"/>
                  </a:lnTo>
                  <a:lnTo>
                    <a:pt x="8" y="196"/>
                  </a:lnTo>
                  <a:lnTo>
                    <a:pt x="12" y="189"/>
                  </a:lnTo>
                  <a:lnTo>
                    <a:pt x="17" y="181"/>
                  </a:lnTo>
                  <a:lnTo>
                    <a:pt x="23" y="172"/>
                  </a:lnTo>
                  <a:lnTo>
                    <a:pt x="27" y="165"/>
                  </a:lnTo>
                  <a:lnTo>
                    <a:pt x="26" y="158"/>
                  </a:lnTo>
                  <a:lnTo>
                    <a:pt x="24" y="149"/>
                  </a:lnTo>
                  <a:lnTo>
                    <a:pt x="22" y="141"/>
                  </a:lnTo>
                  <a:lnTo>
                    <a:pt x="19" y="134"/>
                  </a:lnTo>
                  <a:lnTo>
                    <a:pt x="18" y="131"/>
                  </a:lnTo>
                  <a:lnTo>
                    <a:pt x="15" y="128"/>
                  </a:lnTo>
                  <a:lnTo>
                    <a:pt x="11" y="125"/>
                  </a:lnTo>
                  <a:lnTo>
                    <a:pt x="8" y="122"/>
                  </a:lnTo>
                  <a:lnTo>
                    <a:pt x="8" y="116"/>
                  </a:lnTo>
                  <a:lnTo>
                    <a:pt x="10" y="110"/>
                  </a:lnTo>
                  <a:lnTo>
                    <a:pt x="12" y="105"/>
                  </a:lnTo>
                  <a:lnTo>
                    <a:pt x="15" y="102"/>
                  </a:lnTo>
                  <a:lnTo>
                    <a:pt x="19" y="99"/>
                  </a:lnTo>
                  <a:lnTo>
                    <a:pt x="23" y="97"/>
                  </a:lnTo>
                  <a:lnTo>
                    <a:pt x="28" y="95"/>
                  </a:lnTo>
                  <a:lnTo>
                    <a:pt x="33" y="94"/>
                  </a:lnTo>
                  <a:lnTo>
                    <a:pt x="44" y="92"/>
                  </a:lnTo>
                  <a:lnTo>
                    <a:pt x="54" y="90"/>
                  </a:lnTo>
                  <a:lnTo>
                    <a:pt x="66" y="82"/>
                  </a:lnTo>
                  <a:lnTo>
                    <a:pt x="77" y="74"/>
                  </a:lnTo>
                  <a:lnTo>
                    <a:pt x="81" y="70"/>
                  </a:lnTo>
                  <a:lnTo>
                    <a:pt x="83" y="64"/>
                  </a:lnTo>
                  <a:lnTo>
                    <a:pt x="85" y="59"/>
                  </a:lnTo>
                  <a:lnTo>
                    <a:pt x="86" y="53"/>
                  </a:lnTo>
                  <a:lnTo>
                    <a:pt x="87" y="47"/>
                  </a:lnTo>
                  <a:lnTo>
                    <a:pt x="87" y="41"/>
                  </a:lnTo>
                  <a:lnTo>
                    <a:pt x="87" y="36"/>
                  </a:lnTo>
                  <a:lnTo>
                    <a:pt x="86" y="31"/>
                  </a:lnTo>
                  <a:lnTo>
                    <a:pt x="85" y="25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86" y="8"/>
                  </a:lnTo>
                  <a:lnTo>
                    <a:pt x="90" y="5"/>
                  </a:lnTo>
                  <a:lnTo>
                    <a:pt x="97" y="3"/>
                  </a:lnTo>
                  <a:lnTo>
                    <a:pt x="104" y="1"/>
                  </a:lnTo>
                  <a:lnTo>
                    <a:pt x="109" y="0"/>
                  </a:lnTo>
                  <a:lnTo>
                    <a:pt x="115" y="1"/>
                  </a:lnTo>
                  <a:lnTo>
                    <a:pt x="122" y="3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30" y="9"/>
                  </a:lnTo>
                  <a:lnTo>
                    <a:pt x="132" y="12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17387888" y="5464175"/>
              <a:ext cx="69850" cy="163512"/>
            </a:xfrm>
            <a:custGeom>
              <a:avLst/>
              <a:gdLst>
                <a:gd name="T0" fmla="*/ 85 w 89"/>
                <a:gd name="T1" fmla="*/ 103 h 205"/>
                <a:gd name="T2" fmla="*/ 78 w 89"/>
                <a:gd name="T3" fmla="*/ 123 h 205"/>
                <a:gd name="T4" fmla="*/ 71 w 89"/>
                <a:gd name="T5" fmla="*/ 137 h 205"/>
                <a:gd name="T6" fmla="*/ 70 w 89"/>
                <a:gd name="T7" fmla="*/ 151 h 205"/>
                <a:gd name="T8" fmla="*/ 68 w 89"/>
                <a:gd name="T9" fmla="*/ 171 h 205"/>
                <a:gd name="T10" fmla="*/ 66 w 89"/>
                <a:gd name="T11" fmla="*/ 183 h 205"/>
                <a:gd name="T12" fmla="*/ 64 w 89"/>
                <a:gd name="T13" fmla="*/ 193 h 205"/>
                <a:gd name="T14" fmla="*/ 61 w 89"/>
                <a:gd name="T15" fmla="*/ 199 h 205"/>
                <a:gd name="T16" fmla="*/ 54 w 89"/>
                <a:gd name="T17" fmla="*/ 204 h 205"/>
                <a:gd name="T18" fmla="*/ 43 w 89"/>
                <a:gd name="T19" fmla="*/ 205 h 205"/>
                <a:gd name="T20" fmla="*/ 33 w 89"/>
                <a:gd name="T21" fmla="*/ 201 h 205"/>
                <a:gd name="T22" fmla="*/ 24 w 89"/>
                <a:gd name="T23" fmla="*/ 188 h 205"/>
                <a:gd name="T24" fmla="*/ 22 w 89"/>
                <a:gd name="T25" fmla="*/ 179 h 205"/>
                <a:gd name="T26" fmla="*/ 21 w 89"/>
                <a:gd name="T27" fmla="*/ 171 h 205"/>
                <a:gd name="T28" fmla="*/ 24 w 89"/>
                <a:gd name="T29" fmla="*/ 158 h 205"/>
                <a:gd name="T30" fmla="*/ 27 w 89"/>
                <a:gd name="T31" fmla="*/ 148 h 205"/>
                <a:gd name="T32" fmla="*/ 31 w 89"/>
                <a:gd name="T33" fmla="*/ 144 h 205"/>
                <a:gd name="T34" fmla="*/ 39 w 89"/>
                <a:gd name="T35" fmla="*/ 137 h 205"/>
                <a:gd name="T36" fmla="*/ 41 w 89"/>
                <a:gd name="T37" fmla="*/ 117 h 205"/>
                <a:gd name="T38" fmla="*/ 35 w 89"/>
                <a:gd name="T39" fmla="*/ 97 h 205"/>
                <a:gd name="T40" fmla="*/ 30 w 89"/>
                <a:gd name="T41" fmla="*/ 80 h 205"/>
                <a:gd name="T42" fmla="*/ 17 w 89"/>
                <a:gd name="T43" fmla="*/ 62 h 205"/>
                <a:gd name="T44" fmla="*/ 5 w 89"/>
                <a:gd name="T45" fmla="*/ 47 h 205"/>
                <a:gd name="T46" fmla="*/ 1 w 89"/>
                <a:gd name="T47" fmla="*/ 33 h 205"/>
                <a:gd name="T48" fmla="*/ 1 w 89"/>
                <a:gd name="T49" fmla="*/ 20 h 205"/>
                <a:gd name="T50" fmla="*/ 5 w 89"/>
                <a:gd name="T51" fmla="*/ 7 h 205"/>
                <a:gd name="T52" fmla="*/ 13 w 89"/>
                <a:gd name="T53" fmla="*/ 1 h 205"/>
                <a:gd name="T54" fmla="*/ 25 w 89"/>
                <a:gd name="T55" fmla="*/ 1 h 205"/>
                <a:gd name="T56" fmla="*/ 37 w 89"/>
                <a:gd name="T57" fmla="*/ 8 h 205"/>
                <a:gd name="T58" fmla="*/ 47 w 89"/>
                <a:gd name="T59" fmla="*/ 23 h 205"/>
                <a:gd name="T60" fmla="*/ 57 w 89"/>
                <a:gd name="T61" fmla="*/ 37 h 205"/>
                <a:gd name="T62" fmla="*/ 71 w 89"/>
                <a:gd name="T63" fmla="*/ 54 h 205"/>
                <a:gd name="T64" fmla="*/ 85 w 89"/>
                <a:gd name="T65" fmla="*/ 7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05">
                  <a:moveTo>
                    <a:pt x="89" y="88"/>
                  </a:moveTo>
                  <a:lnTo>
                    <a:pt x="85" y="103"/>
                  </a:lnTo>
                  <a:lnTo>
                    <a:pt x="82" y="115"/>
                  </a:lnTo>
                  <a:lnTo>
                    <a:pt x="78" y="123"/>
                  </a:lnTo>
                  <a:lnTo>
                    <a:pt x="74" y="130"/>
                  </a:lnTo>
                  <a:lnTo>
                    <a:pt x="71" y="137"/>
                  </a:lnTo>
                  <a:lnTo>
                    <a:pt x="70" y="143"/>
                  </a:lnTo>
                  <a:lnTo>
                    <a:pt x="70" y="151"/>
                  </a:lnTo>
                  <a:lnTo>
                    <a:pt x="69" y="161"/>
                  </a:lnTo>
                  <a:lnTo>
                    <a:pt x="68" y="171"/>
                  </a:lnTo>
                  <a:lnTo>
                    <a:pt x="66" y="178"/>
                  </a:lnTo>
                  <a:lnTo>
                    <a:pt x="66" y="183"/>
                  </a:lnTo>
                  <a:lnTo>
                    <a:pt x="65" y="190"/>
                  </a:lnTo>
                  <a:lnTo>
                    <a:pt x="64" y="193"/>
                  </a:lnTo>
                  <a:lnTo>
                    <a:pt x="63" y="197"/>
                  </a:lnTo>
                  <a:lnTo>
                    <a:pt x="61" y="199"/>
                  </a:lnTo>
                  <a:lnTo>
                    <a:pt x="58" y="201"/>
                  </a:lnTo>
                  <a:lnTo>
                    <a:pt x="54" y="204"/>
                  </a:lnTo>
                  <a:lnTo>
                    <a:pt x="49" y="205"/>
                  </a:lnTo>
                  <a:lnTo>
                    <a:pt x="43" y="205"/>
                  </a:lnTo>
                  <a:lnTo>
                    <a:pt x="39" y="205"/>
                  </a:lnTo>
                  <a:lnTo>
                    <a:pt x="33" y="201"/>
                  </a:lnTo>
                  <a:lnTo>
                    <a:pt x="28" y="195"/>
                  </a:lnTo>
                  <a:lnTo>
                    <a:pt x="24" y="188"/>
                  </a:lnTo>
                  <a:lnTo>
                    <a:pt x="23" y="182"/>
                  </a:lnTo>
                  <a:lnTo>
                    <a:pt x="22" y="179"/>
                  </a:lnTo>
                  <a:lnTo>
                    <a:pt x="21" y="175"/>
                  </a:lnTo>
                  <a:lnTo>
                    <a:pt x="21" y="171"/>
                  </a:lnTo>
                  <a:lnTo>
                    <a:pt x="22" y="167"/>
                  </a:lnTo>
                  <a:lnTo>
                    <a:pt x="24" y="158"/>
                  </a:lnTo>
                  <a:lnTo>
                    <a:pt x="27" y="151"/>
                  </a:lnTo>
                  <a:lnTo>
                    <a:pt x="27" y="148"/>
                  </a:lnTo>
                  <a:lnTo>
                    <a:pt x="29" y="146"/>
                  </a:lnTo>
                  <a:lnTo>
                    <a:pt x="31" y="144"/>
                  </a:lnTo>
                  <a:lnTo>
                    <a:pt x="33" y="141"/>
                  </a:lnTo>
                  <a:lnTo>
                    <a:pt x="39" y="137"/>
                  </a:lnTo>
                  <a:lnTo>
                    <a:pt x="43" y="132"/>
                  </a:lnTo>
                  <a:lnTo>
                    <a:pt x="41" y="117"/>
                  </a:lnTo>
                  <a:lnTo>
                    <a:pt x="39" y="104"/>
                  </a:lnTo>
                  <a:lnTo>
                    <a:pt x="35" y="97"/>
                  </a:lnTo>
                  <a:lnTo>
                    <a:pt x="32" y="88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17" y="62"/>
                  </a:lnTo>
                  <a:lnTo>
                    <a:pt x="8" y="53"/>
                  </a:lnTo>
                  <a:lnTo>
                    <a:pt x="5" y="47"/>
                  </a:lnTo>
                  <a:lnTo>
                    <a:pt x="2" y="40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2" y="13"/>
                  </a:lnTo>
                  <a:lnTo>
                    <a:pt x="5" y="7"/>
                  </a:lnTo>
                  <a:lnTo>
                    <a:pt x="8" y="3"/>
                  </a:lnTo>
                  <a:lnTo>
                    <a:pt x="13" y="1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1" y="3"/>
                  </a:lnTo>
                  <a:lnTo>
                    <a:pt x="37" y="8"/>
                  </a:lnTo>
                  <a:lnTo>
                    <a:pt x="43" y="15"/>
                  </a:lnTo>
                  <a:lnTo>
                    <a:pt x="47" y="23"/>
                  </a:lnTo>
                  <a:lnTo>
                    <a:pt x="51" y="30"/>
                  </a:lnTo>
                  <a:lnTo>
                    <a:pt x="57" y="37"/>
                  </a:lnTo>
                  <a:lnTo>
                    <a:pt x="64" y="46"/>
                  </a:lnTo>
                  <a:lnTo>
                    <a:pt x="71" y="54"/>
                  </a:lnTo>
                  <a:lnTo>
                    <a:pt x="78" y="61"/>
                  </a:lnTo>
                  <a:lnTo>
                    <a:pt x="85" y="76"/>
                  </a:lnTo>
                  <a:lnTo>
                    <a:pt x="89" y="88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12196763" y="1449388"/>
              <a:ext cx="5241925" cy="7081837"/>
            </a:xfrm>
            <a:custGeom>
              <a:avLst/>
              <a:gdLst>
                <a:gd name="T0" fmla="*/ 5685 w 6606"/>
                <a:gd name="T1" fmla="*/ 4331 h 8922"/>
                <a:gd name="T2" fmla="*/ 5510 w 6606"/>
                <a:gd name="T3" fmla="*/ 3594 h 8922"/>
                <a:gd name="T4" fmla="*/ 5204 w 6606"/>
                <a:gd name="T5" fmla="*/ 2714 h 8922"/>
                <a:gd name="T6" fmla="*/ 5233 w 6606"/>
                <a:gd name="T7" fmla="*/ 2861 h 8922"/>
                <a:gd name="T8" fmla="*/ 5052 w 6606"/>
                <a:gd name="T9" fmla="*/ 3077 h 8922"/>
                <a:gd name="T10" fmla="*/ 4890 w 6606"/>
                <a:gd name="T11" fmla="*/ 3588 h 8922"/>
                <a:gd name="T12" fmla="*/ 4968 w 6606"/>
                <a:gd name="T13" fmla="*/ 4087 h 8922"/>
                <a:gd name="T14" fmla="*/ 4707 w 6606"/>
                <a:gd name="T15" fmla="*/ 4130 h 8922"/>
                <a:gd name="T16" fmla="*/ 4460 w 6606"/>
                <a:gd name="T17" fmla="*/ 4413 h 8922"/>
                <a:gd name="T18" fmla="*/ 4018 w 6606"/>
                <a:gd name="T19" fmla="*/ 4876 h 8922"/>
                <a:gd name="T20" fmla="*/ 3904 w 6606"/>
                <a:gd name="T21" fmla="*/ 5838 h 8922"/>
                <a:gd name="T22" fmla="*/ 4102 w 6606"/>
                <a:gd name="T23" fmla="*/ 6152 h 8922"/>
                <a:gd name="T24" fmla="*/ 4211 w 6606"/>
                <a:gd name="T25" fmla="*/ 6219 h 8922"/>
                <a:gd name="T26" fmla="*/ 4443 w 6606"/>
                <a:gd name="T27" fmla="*/ 5920 h 8922"/>
                <a:gd name="T28" fmla="*/ 4865 w 6606"/>
                <a:gd name="T29" fmla="*/ 6284 h 8922"/>
                <a:gd name="T30" fmla="*/ 5131 w 6606"/>
                <a:gd name="T31" fmla="*/ 7184 h 8922"/>
                <a:gd name="T32" fmla="*/ 4843 w 6606"/>
                <a:gd name="T33" fmla="*/ 8627 h 8922"/>
                <a:gd name="T34" fmla="*/ 4513 w 6606"/>
                <a:gd name="T35" fmla="*/ 8918 h 8922"/>
                <a:gd name="T36" fmla="*/ 4555 w 6606"/>
                <a:gd name="T37" fmla="*/ 8201 h 8922"/>
                <a:gd name="T38" fmla="*/ 4480 w 6606"/>
                <a:gd name="T39" fmla="*/ 7351 h 8922"/>
                <a:gd name="T40" fmla="*/ 3971 w 6606"/>
                <a:gd name="T41" fmla="*/ 7680 h 8922"/>
                <a:gd name="T42" fmla="*/ 3217 w 6606"/>
                <a:gd name="T43" fmla="*/ 7339 h 8922"/>
                <a:gd name="T44" fmla="*/ 2448 w 6606"/>
                <a:gd name="T45" fmla="*/ 7079 h 8922"/>
                <a:gd name="T46" fmla="*/ 2167 w 6606"/>
                <a:gd name="T47" fmla="*/ 6663 h 8922"/>
                <a:gd name="T48" fmla="*/ 1824 w 6606"/>
                <a:gd name="T49" fmla="*/ 6307 h 8922"/>
                <a:gd name="T50" fmla="*/ 1394 w 6606"/>
                <a:gd name="T51" fmla="*/ 5862 h 8922"/>
                <a:gd name="T52" fmla="*/ 920 w 6606"/>
                <a:gd name="T53" fmla="*/ 6111 h 8922"/>
                <a:gd name="T54" fmla="*/ 648 w 6606"/>
                <a:gd name="T55" fmla="*/ 5748 h 8922"/>
                <a:gd name="T56" fmla="*/ 383 w 6606"/>
                <a:gd name="T57" fmla="*/ 5161 h 8922"/>
                <a:gd name="T58" fmla="*/ 83 w 6606"/>
                <a:gd name="T59" fmla="*/ 4681 h 8922"/>
                <a:gd name="T60" fmla="*/ 92 w 6606"/>
                <a:gd name="T61" fmla="*/ 3902 h 8922"/>
                <a:gd name="T62" fmla="*/ 318 w 6606"/>
                <a:gd name="T63" fmla="*/ 3256 h 8922"/>
                <a:gd name="T64" fmla="*/ 408 w 6606"/>
                <a:gd name="T65" fmla="*/ 3004 h 8922"/>
                <a:gd name="T66" fmla="*/ 918 w 6606"/>
                <a:gd name="T67" fmla="*/ 2981 h 8922"/>
                <a:gd name="T68" fmla="*/ 1282 w 6606"/>
                <a:gd name="T69" fmla="*/ 2675 h 8922"/>
                <a:gd name="T70" fmla="*/ 1511 w 6606"/>
                <a:gd name="T71" fmla="*/ 2976 h 8922"/>
                <a:gd name="T72" fmla="*/ 1794 w 6606"/>
                <a:gd name="T73" fmla="*/ 2991 h 8922"/>
                <a:gd name="T74" fmla="*/ 2166 w 6606"/>
                <a:gd name="T75" fmla="*/ 2795 h 8922"/>
                <a:gd name="T76" fmla="*/ 2168 w 6606"/>
                <a:gd name="T77" fmla="*/ 2458 h 8922"/>
                <a:gd name="T78" fmla="*/ 2460 w 6606"/>
                <a:gd name="T79" fmla="*/ 2357 h 8922"/>
                <a:gd name="T80" fmla="*/ 2567 w 6606"/>
                <a:gd name="T81" fmla="*/ 2248 h 8922"/>
                <a:gd name="T82" fmla="*/ 3018 w 6606"/>
                <a:gd name="T83" fmla="*/ 2197 h 8922"/>
                <a:gd name="T84" fmla="*/ 3682 w 6606"/>
                <a:gd name="T85" fmla="*/ 1918 h 8922"/>
                <a:gd name="T86" fmla="*/ 4059 w 6606"/>
                <a:gd name="T87" fmla="*/ 1453 h 8922"/>
                <a:gd name="T88" fmla="*/ 4077 w 6606"/>
                <a:gd name="T89" fmla="*/ 1281 h 8922"/>
                <a:gd name="T90" fmla="*/ 4400 w 6606"/>
                <a:gd name="T91" fmla="*/ 743 h 8922"/>
                <a:gd name="T92" fmla="*/ 4875 w 6606"/>
                <a:gd name="T93" fmla="*/ 472 h 8922"/>
                <a:gd name="T94" fmla="*/ 5263 w 6606"/>
                <a:gd name="T95" fmla="*/ 412 h 8922"/>
                <a:gd name="T96" fmla="*/ 5181 w 6606"/>
                <a:gd name="T97" fmla="*/ 216 h 8922"/>
                <a:gd name="T98" fmla="*/ 5458 w 6606"/>
                <a:gd name="T99" fmla="*/ 168 h 8922"/>
                <a:gd name="T100" fmla="*/ 5726 w 6606"/>
                <a:gd name="T101" fmla="*/ 373 h 8922"/>
                <a:gd name="T102" fmla="*/ 5424 w 6606"/>
                <a:gd name="T103" fmla="*/ 598 h 8922"/>
                <a:gd name="T104" fmla="*/ 5159 w 6606"/>
                <a:gd name="T105" fmla="*/ 821 h 8922"/>
                <a:gd name="T106" fmla="*/ 5283 w 6606"/>
                <a:gd name="T107" fmla="*/ 1247 h 8922"/>
                <a:gd name="T108" fmla="*/ 5456 w 6606"/>
                <a:gd name="T109" fmla="*/ 1199 h 8922"/>
                <a:gd name="T110" fmla="*/ 5872 w 6606"/>
                <a:gd name="T111" fmla="*/ 1270 h 8922"/>
                <a:gd name="T112" fmla="*/ 5771 w 6606"/>
                <a:gd name="T113" fmla="*/ 1616 h 8922"/>
                <a:gd name="T114" fmla="*/ 5962 w 6606"/>
                <a:gd name="T115" fmla="*/ 2370 h 8922"/>
                <a:gd name="T116" fmla="*/ 5699 w 6606"/>
                <a:gd name="T117" fmla="*/ 2791 h 8922"/>
                <a:gd name="T118" fmla="*/ 5600 w 6606"/>
                <a:gd name="T119" fmla="*/ 3113 h 8922"/>
                <a:gd name="T120" fmla="*/ 6048 w 6606"/>
                <a:gd name="T121" fmla="*/ 3490 h 8922"/>
                <a:gd name="T122" fmla="*/ 6386 w 6606"/>
                <a:gd name="T123" fmla="*/ 3975 h 8922"/>
                <a:gd name="T124" fmla="*/ 6389 w 6606"/>
                <a:gd name="T125" fmla="*/ 4473 h 8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06" h="8922">
                  <a:moveTo>
                    <a:pt x="6590" y="4921"/>
                  </a:moveTo>
                  <a:lnTo>
                    <a:pt x="6594" y="4929"/>
                  </a:lnTo>
                  <a:lnTo>
                    <a:pt x="6600" y="4939"/>
                  </a:lnTo>
                  <a:lnTo>
                    <a:pt x="6604" y="4948"/>
                  </a:lnTo>
                  <a:lnTo>
                    <a:pt x="6606" y="4956"/>
                  </a:lnTo>
                  <a:lnTo>
                    <a:pt x="6605" y="4960"/>
                  </a:lnTo>
                  <a:lnTo>
                    <a:pt x="6602" y="4966"/>
                  </a:lnTo>
                  <a:lnTo>
                    <a:pt x="6598" y="4972"/>
                  </a:lnTo>
                  <a:lnTo>
                    <a:pt x="6594" y="4976"/>
                  </a:lnTo>
                  <a:lnTo>
                    <a:pt x="6587" y="4975"/>
                  </a:lnTo>
                  <a:lnTo>
                    <a:pt x="6579" y="4973"/>
                  </a:lnTo>
                  <a:lnTo>
                    <a:pt x="6569" y="4971"/>
                  </a:lnTo>
                  <a:lnTo>
                    <a:pt x="6562" y="4968"/>
                  </a:lnTo>
                  <a:lnTo>
                    <a:pt x="6548" y="4956"/>
                  </a:lnTo>
                  <a:lnTo>
                    <a:pt x="6535" y="4944"/>
                  </a:lnTo>
                  <a:lnTo>
                    <a:pt x="6528" y="4945"/>
                  </a:lnTo>
                  <a:lnTo>
                    <a:pt x="6519" y="4946"/>
                  </a:lnTo>
                  <a:lnTo>
                    <a:pt x="6510" y="4946"/>
                  </a:lnTo>
                  <a:lnTo>
                    <a:pt x="6503" y="4944"/>
                  </a:lnTo>
                  <a:lnTo>
                    <a:pt x="6493" y="4943"/>
                  </a:lnTo>
                  <a:lnTo>
                    <a:pt x="6482" y="4940"/>
                  </a:lnTo>
                  <a:lnTo>
                    <a:pt x="6472" y="4935"/>
                  </a:lnTo>
                  <a:lnTo>
                    <a:pt x="6464" y="4929"/>
                  </a:lnTo>
                  <a:lnTo>
                    <a:pt x="6457" y="4924"/>
                  </a:lnTo>
                  <a:lnTo>
                    <a:pt x="6449" y="4917"/>
                  </a:lnTo>
                  <a:lnTo>
                    <a:pt x="6440" y="4908"/>
                  </a:lnTo>
                  <a:lnTo>
                    <a:pt x="6433" y="4901"/>
                  </a:lnTo>
                  <a:lnTo>
                    <a:pt x="6427" y="4891"/>
                  </a:lnTo>
                  <a:lnTo>
                    <a:pt x="6421" y="4879"/>
                  </a:lnTo>
                  <a:lnTo>
                    <a:pt x="6415" y="4867"/>
                  </a:lnTo>
                  <a:lnTo>
                    <a:pt x="6410" y="4857"/>
                  </a:lnTo>
                  <a:lnTo>
                    <a:pt x="6402" y="4850"/>
                  </a:lnTo>
                  <a:lnTo>
                    <a:pt x="6394" y="4842"/>
                  </a:lnTo>
                  <a:lnTo>
                    <a:pt x="6383" y="4833"/>
                  </a:lnTo>
                  <a:lnTo>
                    <a:pt x="6374" y="4826"/>
                  </a:lnTo>
                  <a:lnTo>
                    <a:pt x="6365" y="4823"/>
                  </a:lnTo>
                  <a:lnTo>
                    <a:pt x="6354" y="4820"/>
                  </a:lnTo>
                  <a:lnTo>
                    <a:pt x="6348" y="4818"/>
                  </a:lnTo>
                  <a:lnTo>
                    <a:pt x="6343" y="4816"/>
                  </a:lnTo>
                  <a:lnTo>
                    <a:pt x="6338" y="4813"/>
                  </a:lnTo>
                  <a:lnTo>
                    <a:pt x="6334" y="4811"/>
                  </a:lnTo>
                  <a:lnTo>
                    <a:pt x="6321" y="4803"/>
                  </a:lnTo>
                  <a:lnTo>
                    <a:pt x="6307" y="4795"/>
                  </a:lnTo>
                  <a:lnTo>
                    <a:pt x="6297" y="4780"/>
                  </a:lnTo>
                  <a:lnTo>
                    <a:pt x="6288" y="4768"/>
                  </a:lnTo>
                  <a:lnTo>
                    <a:pt x="6281" y="4764"/>
                  </a:lnTo>
                  <a:lnTo>
                    <a:pt x="6272" y="4760"/>
                  </a:lnTo>
                  <a:lnTo>
                    <a:pt x="6264" y="4757"/>
                  </a:lnTo>
                  <a:lnTo>
                    <a:pt x="6257" y="4756"/>
                  </a:lnTo>
                  <a:lnTo>
                    <a:pt x="6249" y="4752"/>
                  </a:lnTo>
                  <a:lnTo>
                    <a:pt x="6239" y="4748"/>
                  </a:lnTo>
                  <a:lnTo>
                    <a:pt x="6229" y="4744"/>
                  </a:lnTo>
                  <a:lnTo>
                    <a:pt x="6221" y="4740"/>
                  </a:lnTo>
                  <a:lnTo>
                    <a:pt x="6211" y="4736"/>
                  </a:lnTo>
                  <a:lnTo>
                    <a:pt x="6200" y="4728"/>
                  </a:lnTo>
                  <a:lnTo>
                    <a:pt x="6189" y="4720"/>
                  </a:lnTo>
                  <a:lnTo>
                    <a:pt x="6181" y="4713"/>
                  </a:lnTo>
                  <a:lnTo>
                    <a:pt x="6163" y="4702"/>
                  </a:lnTo>
                  <a:lnTo>
                    <a:pt x="6142" y="4687"/>
                  </a:lnTo>
                  <a:lnTo>
                    <a:pt x="6121" y="4672"/>
                  </a:lnTo>
                  <a:lnTo>
                    <a:pt x="6103" y="4661"/>
                  </a:lnTo>
                  <a:lnTo>
                    <a:pt x="6092" y="4655"/>
                  </a:lnTo>
                  <a:lnTo>
                    <a:pt x="6078" y="4650"/>
                  </a:lnTo>
                  <a:lnTo>
                    <a:pt x="6065" y="4645"/>
                  </a:lnTo>
                  <a:lnTo>
                    <a:pt x="6056" y="4642"/>
                  </a:lnTo>
                  <a:lnTo>
                    <a:pt x="6040" y="4628"/>
                  </a:lnTo>
                  <a:lnTo>
                    <a:pt x="6024" y="4610"/>
                  </a:lnTo>
                  <a:lnTo>
                    <a:pt x="6007" y="4593"/>
                  </a:lnTo>
                  <a:lnTo>
                    <a:pt x="5993" y="4579"/>
                  </a:lnTo>
                  <a:lnTo>
                    <a:pt x="5983" y="4571"/>
                  </a:lnTo>
                  <a:lnTo>
                    <a:pt x="5973" y="4560"/>
                  </a:lnTo>
                  <a:lnTo>
                    <a:pt x="5963" y="4548"/>
                  </a:lnTo>
                  <a:lnTo>
                    <a:pt x="5954" y="4539"/>
                  </a:lnTo>
                  <a:lnTo>
                    <a:pt x="5945" y="4533"/>
                  </a:lnTo>
                  <a:lnTo>
                    <a:pt x="5934" y="4526"/>
                  </a:lnTo>
                  <a:lnTo>
                    <a:pt x="5923" y="4520"/>
                  </a:lnTo>
                  <a:lnTo>
                    <a:pt x="5915" y="4516"/>
                  </a:lnTo>
                  <a:lnTo>
                    <a:pt x="5904" y="4512"/>
                  </a:lnTo>
                  <a:lnTo>
                    <a:pt x="5891" y="4508"/>
                  </a:lnTo>
                  <a:lnTo>
                    <a:pt x="5878" y="4504"/>
                  </a:lnTo>
                  <a:lnTo>
                    <a:pt x="5868" y="4500"/>
                  </a:lnTo>
                  <a:lnTo>
                    <a:pt x="5857" y="4493"/>
                  </a:lnTo>
                  <a:lnTo>
                    <a:pt x="5845" y="4484"/>
                  </a:lnTo>
                  <a:lnTo>
                    <a:pt x="5839" y="4479"/>
                  </a:lnTo>
                  <a:lnTo>
                    <a:pt x="5833" y="4474"/>
                  </a:lnTo>
                  <a:lnTo>
                    <a:pt x="5828" y="4469"/>
                  </a:lnTo>
                  <a:lnTo>
                    <a:pt x="5825" y="4465"/>
                  </a:lnTo>
                  <a:lnTo>
                    <a:pt x="5819" y="4461"/>
                  </a:lnTo>
                  <a:lnTo>
                    <a:pt x="5813" y="4456"/>
                  </a:lnTo>
                  <a:lnTo>
                    <a:pt x="5806" y="4450"/>
                  </a:lnTo>
                  <a:lnTo>
                    <a:pt x="5800" y="4442"/>
                  </a:lnTo>
                  <a:lnTo>
                    <a:pt x="5789" y="4428"/>
                  </a:lnTo>
                  <a:lnTo>
                    <a:pt x="5781" y="4414"/>
                  </a:lnTo>
                  <a:lnTo>
                    <a:pt x="5770" y="4403"/>
                  </a:lnTo>
                  <a:lnTo>
                    <a:pt x="5758" y="4389"/>
                  </a:lnTo>
                  <a:lnTo>
                    <a:pt x="5745" y="4374"/>
                  </a:lnTo>
                  <a:lnTo>
                    <a:pt x="5734" y="4362"/>
                  </a:lnTo>
                  <a:lnTo>
                    <a:pt x="5726" y="4357"/>
                  </a:lnTo>
                  <a:lnTo>
                    <a:pt x="5715" y="4351"/>
                  </a:lnTo>
                  <a:lnTo>
                    <a:pt x="5703" y="4345"/>
                  </a:lnTo>
                  <a:lnTo>
                    <a:pt x="5695" y="4339"/>
                  </a:lnTo>
                  <a:lnTo>
                    <a:pt x="5685" y="4331"/>
                  </a:lnTo>
                  <a:lnTo>
                    <a:pt x="5674" y="4319"/>
                  </a:lnTo>
                  <a:lnTo>
                    <a:pt x="5664" y="4307"/>
                  </a:lnTo>
                  <a:lnTo>
                    <a:pt x="5656" y="4296"/>
                  </a:lnTo>
                  <a:lnTo>
                    <a:pt x="5649" y="4282"/>
                  </a:lnTo>
                  <a:lnTo>
                    <a:pt x="5642" y="4265"/>
                  </a:lnTo>
                  <a:lnTo>
                    <a:pt x="5635" y="4249"/>
                  </a:lnTo>
                  <a:lnTo>
                    <a:pt x="5629" y="4237"/>
                  </a:lnTo>
                  <a:lnTo>
                    <a:pt x="5622" y="4230"/>
                  </a:lnTo>
                  <a:lnTo>
                    <a:pt x="5613" y="4221"/>
                  </a:lnTo>
                  <a:lnTo>
                    <a:pt x="5605" y="4212"/>
                  </a:lnTo>
                  <a:lnTo>
                    <a:pt x="5600" y="4205"/>
                  </a:lnTo>
                  <a:lnTo>
                    <a:pt x="5593" y="4198"/>
                  </a:lnTo>
                  <a:lnTo>
                    <a:pt x="5585" y="4189"/>
                  </a:lnTo>
                  <a:lnTo>
                    <a:pt x="5578" y="4179"/>
                  </a:lnTo>
                  <a:lnTo>
                    <a:pt x="5573" y="4170"/>
                  </a:lnTo>
                  <a:lnTo>
                    <a:pt x="5571" y="4163"/>
                  </a:lnTo>
                  <a:lnTo>
                    <a:pt x="5569" y="4154"/>
                  </a:lnTo>
                  <a:lnTo>
                    <a:pt x="5568" y="4146"/>
                  </a:lnTo>
                  <a:lnTo>
                    <a:pt x="5565" y="4139"/>
                  </a:lnTo>
                  <a:lnTo>
                    <a:pt x="5565" y="4129"/>
                  </a:lnTo>
                  <a:lnTo>
                    <a:pt x="5565" y="4118"/>
                  </a:lnTo>
                  <a:lnTo>
                    <a:pt x="5565" y="4107"/>
                  </a:lnTo>
                  <a:lnTo>
                    <a:pt x="5565" y="4100"/>
                  </a:lnTo>
                  <a:lnTo>
                    <a:pt x="5562" y="4093"/>
                  </a:lnTo>
                  <a:lnTo>
                    <a:pt x="5558" y="4084"/>
                  </a:lnTo>
                  <a:lnTo>
                    <a:pt x="5553" y="4076"/>
                  </a:lnTo>
                  <a:lnTo>
                    <a:pt x="5550" y="4068"/>
                  </a:lnTo>
                  <a:lnTo>
                    <a:pt x="5554" y="4057"/>
                  </a:lnTo>
                  <a:lnTo>
                    <a:pt x="5558" y="4044"/>
                  </a:lnTo>
                  <a:lnTo>
                    <a:pt x="5548" y="4032"/>
                  </a:lnTo>
                  <a:lnTo>
                    <a:pt x="5538" y="4021"/>
                  </a:lnTo>
                  <a:lnTo>
                    <a:pt x="5536" y="4007"/>
                  </a:lnTo>
                  <a:lnTo>
                    <a:pt x="5534" y="3997"/>
                  </a:lnTo>
                  <a:lnTo>
                    <a:pt x="5534" y="3990"/>
                  </a:lnTo>
                  <a:lnTo>
                    <a:pt x="5535" y="3982"/>
                  </a:lnTo>
                  <a:lnTo>
                    <a:pt x="5536" y="3973"/>
                  </a:lnTo>
                  <a:lnTo>
                    <a:pt x="5534" y="3966"/>
                  </a:lnTo>
                  <a:lnTo>
                    <a:pt x="5532" y="3963"/>
                  </a:lnTo>
                  <a:lnTo>
                    <a:pt x="5529" y="3961"/>
                  </a:lnTo>
                  <a:lnTo>
                    <a:pt x="5524" y="3960"/>
                  </a:lnTo>
                  <a:lnTo>
                    <a:pt x="5520" y="3959"/>
                  </a:lnTo>
                  <a:lnTo>
                    <a:pt x="5510" y="3958"/>
                  </a:lnTo>
                  <a:lnTo>
                    <a:pt x="5503" y="3958"/>
                  </a:lnTo>
                  <a:lnTo>
                    <a:pt x="5496" y="3956"/>
                  </a:lnTo>
                  <a:lnTo>
                    <a:pt x="5487" y="3957"/>
                  </a:lnTo>
                  <a:lnTo>
                    <a:pt x="5479" y="3958"/>
                  </a:lnTo>
                  <a:lnTo>
                    <a:pt x="5471" y="3958"/>
                  </a:lnTo>
                  <a:lnTo>
                    <a:pt x="5467" y="3954"/>
                  </a:lnTo>
                  <a:lnTo>
                    <a:pt x="5462" y="3948"/>
                  </a:lnTo>
                  <a:lnTo>
                    <a:pt x="5460" y="3944"/>
                  </a:lnTo>
                  <a:lnTo>
                    <a:pt x="5458" y="3941"/>
                  </a:lnTo>
                  <a:lnTo>
                    <a:pt x="5456" y="3938"/>
                  </a:lnTo>
                  <a:lnTo>
                    <a:pt x="5456" y="3935"/>
                  </a:lnTo>
                  <a:lnTo>
                    <a:pt x="5455" y="3931"/>
                  </a:lnTo>
                  <a:lnTo>
                    <a:pt x="5454" y="3927"/>
                  </a:lnTo>
                  <a:lnTo>
                    <a:pt x="5453" y="3922"/>
                  </a:lnTo>
                  <a:lnTo>
                    <a:pt x="5454" y="3917"/>
                  </a:lnTo>
                  <a:lnTo>
                    <a:pt x="5454" y="3912"/>
                  </a:lnTo>
                  <a:lnTo>
                    <a:pt x="5455" y="3907"/>
                  </a:lnTo>
                  <a:lnTo>
                    <a:pt x="5457" y="3902"/>
                  </a:lnTo>
                  <a:lnTo>
                    <a:pt x="5460" y="3898"/>
                  </a:lnTo>
                  <a:lnTo>
                    <a:pt x="5465" y="3896"/>
                  </a:lnTo>
                  <a:lnTo>
                    <a:pt x="5474" y="3893"/>
                  </a:lnTo>
                  <a:lnTo>
                    <a:pt x="5483" y="3890"/>
                  </a:lnTo>
                  <a:lnTo>
                    <a:pt x="5491" y="3887"/>
                  </a:lnTo>
                  <a:lnTo>
                    <a:pt x="5495" y="3886"/>
                  </a:lnTo>
                  <a:lnTo>
                    <a:pt x="5500" y="3884"/>
                  </a:lnTo>
                  <a:lnTo>
                    <a:pt x="5503" y="3882"/>
                  </a:lnTo>
                  <a:lnTo>
                    <a:pt x="5505" y="3880"/>
                  </a:lnTo>
                  <a:lnTo>
                    <a:pt x="5506" y="3878"/>
                  </a:lnTo>
                  <a:lnTo>
                    <a:pt x="5507" y="3875"/>
                  </a:lnTo>
                  <a:lnTo>
                    <a:pt x="5508" y="3873"/>
                  </a:lnTo>
                  <a:lnTo>
                    <a:pt x="5508" y="3870"/>
                  </a:lnTo>
                  <a:lnTo>
                    <a:pt x="5509" y="3867"/>
                  </a:lnTo>
                  <a:lnTo>
                    <a:pt x="5508" y="3864"/>
                  </a:lnTo>
                  <a:lnTo>
                    <a:pt x="5507" y="3857"/>
                  </a:lnTo>
                  <a:lnTo>
                    <a:pt x="5504" y="3850"/>
                  </a:lnTo>
                  <a:lnTo>
                    <a:pt x="5502" y="3842"/>
                  </a:lnTo>
                  <a:lnTo>
                    <a:pt x="5500" y="3836"/>
                  </a:lnTo>
                  <a:lnTo>
                    <a:pt x="5499" y="3829"/>
                  </a:lnTo>
                  <a:lnTo>
                    <a:pt x="5499" y="3824"/>
                  </a:lnTo>
                  <a:lnTo>
                    <a:pt x="5503" y="3818"/>
                  </a:lnTo>
                  <a:lnTo>
                    <a:pt x="5509" y="3813"/>
                  </a:lnTo>
                  <a:lnTo>
                    <a:pt x="5516" y="3808"/>
                  </a:lnTo>
                  <a:lnTo>
                    <a:pt x="5522" y="3805"/>
                  </a:lnTo>
                  <a:lnTo>
                    <a:pt x="5525" y="3798"/>
                  </a:lnTo>
                  <a:lnTo>
                    <a:pt x="5528" y="3789"/>
                  </a:lnTo>
                  <a:lnTo>
                    <a:pt x="5531" y="3781"/>
                  </a:lnTo>
                  <a:lnTo>
                    <a:pt x="5534" y="3774"/>
                  </a:lnTo>
                  <a:lnTo>
                    <a:pt x="5533" y="3762"/>
                  </a:lnTo>
                  <a:lnTo>
                    <a:pt x="5530" y="3746"/>
                  </a:lnTo>
                  <a:lnTo>
                    <a:pt x="5526" y="3730"/>
                  </a:lnTo>
                  <a:lnTo>
                    <a:pt x="5522" y="3718"/>
                  </a:lnTo>
                  <a:lnTo>
                    <a:pt x="5519" y="3707"/>
                  </a:lnTo>
                  <a:lnTo>
                    <a:pt x="5515" y="3692"/>
                  </a:lnTo>
                  <a:lnTo>
                    <a:pt x="5510" y="3678"/>
                  </a:lnTo>
                  <a:lnTo>
                    <a:pt x="5507" y="3667"/>
                  </a:lnTo>
                  <a:lnTo>
                    <a:pt x="5507" y="3653"/>
                  </a:lnTo>
                  <a:lnTo>
                    <a:pt x="5509" y="3636"/>
                  </a:lnTo>
                  <a:lnTo>
                    <a:pt x="5510" y="3619"/>
                  </a:lnTo>
                  <a:lnTo>
                    <a:pt x="5511" y="3605"/>
                  </a:lnTo>
                  <a:lnTo>
                    <a:pt x="5510" y="3594"/>
                  </a:lnTo>
                  <a:lnTo>
                    <a:pt x="5508" y="3580"/>
                  </a:lnTo>
                  <a:lnTo>
                    <a:pt x="5506" y="3567"/>
                  </a:lnTo>
                  <a:lnTo>
                    <a:pt x="5503" y="3557"/>
                  </a:lnTo>
                  <a:lnTo>
                    <a:pt x="5498" y="3547"/>
                  </a:lnTo>
                  <a:lnTo>
                    <a:pt x="5490" y="3536"/>
                  </a:lnTo>
                  <a:lnTo>
                    <a:pt x="5481" y="3525"/>
                  </a:lnTo>
                  <a:lnTo>
                    <a:pt x="5471" y="3518"/>
                  </a:lnTo>
                  <a:lnTo>
                    <a:pt x="5460" y="3506"/>
                  </a:lnTo>
                  <a:lnTo>
                    <a:pt x="5448" y="3494"/>
                  </a:lnTo>
                  <a:lnTo>
                    <a:pt x="5445" y="3484"/>
                  </a:lnTo>
                  <a:lnTo>
                    <a:pt x="5443" y="3471"/>
                  </a:lnTo>
                  <a:lnTo>
                    <a:pt x="5441" y="3458"/>
                  </a:lnTo>
                  <a:lnTo>
                    <a:pt x="5440" y="3447"/>
                  </a:lnTo>
                  <a:lnTo>
                    <a:pt x="5438" y="3434"/>
                  </a:lnTo>
                  <a:lnTo>
                    <a:pt x="5435" y="3419"/>
                  </a:lnTo>
                  <a:lnTo>
                    <a:pt x="5433" y="3406"/>
                  </a:lnTo>
                  <a:lnTo>
                    <a:pt x="5432" y="3396"/>
                  </a:lnTo>
                  <a:lnTo>
                    <a:pt x="5429" y="3364"/>
                  </a:lnTo>
                  <a:lnTo>
                    <a:pt x="5425" y="3325"/>
                  </a:lnTo>
                  <a:lnTo>
                    <a:pt x="5421" y="3287"/>
                  </a:lnTo>
                  <a:lnTo>
                    <a:pt x="5416" y="3254"/>
                  </a:lnTo>
                  <a:lnTo>
                    <a:pt x="5416" y="3243"/>
                  </a:lnTo>
                  <a:lnTo>
                    <a:pt x="5415" y="3231"/>
                  </a:lnTo>
                  <a:lnTo>
                    <a:pt x="5414" y="3219"/>
                  </a:lnTo>
                  <a:lnTo>
                    <a:pt x="5412" y="3211"/>
                  </a:lnTo>
                  <a:lnTo>
                    <a:pt x="5408" y="3197"/>
                  </a:lnTo>
                  <a:lnTo>
                    <a:pt x="5402" y="3180"/>
                  </a:lnTo>
                  <a:lnTo>
                    <a:pt x="5395" y="3163"/>
                  </a:lnTo>
                  <a:lnTo>
                    <a:pt x="5389" y="3149"/>
                  </a:lnTo>
                  <a:lnTo>
                    <a:pt x="5377" y="3135"/>
                  </a:lnTo>
                  <a:lnTo>
                    <a:pt x="5365" y="3121"/>
                  </a:lnTo>
                  <a:lnTo>
                    <a:pt x="5362" y="3113"/>
                  </a:lnTo>
                  <a:lnTo>
                    <a:pt x="5360" y="3102"/>
                  </a:lnTo>
                  <a:lnTo>
                    <a:pt x="5359" y="3092"/>
                  </a:lnTo>
                  <a:lnTo>
                    <a:pt x="5358" y="3081"/>
                  </a:lnTo>
                  <a:lnTo>
                    <a:pt x="5357" y="3060"/>
                  </a:lnTo>
                  <a:lnTo>
                    <a:pt x="5357" y="3042"/>
                  </a:lnTo>
                  <a:lnTo>
                    <a:pt x="5357" y="3028"/>
                  </a:lnTo>
                  <a:lnTo>
                    <a:pt x="5358" y="3011"/>
                  </a:lnTo>
                  <a:lnTo>
                    <a:pt x="5359" y="3003"/>
                  </a:lnTo>
                  <a:lnTo>
                    <a:pt x="5360" y="2995"/>
                  </a:lnTo>
                  <a:lnTo>
                    <a:pt x="5362" y="2989"/>
                  </a:lnTo>
                  <a:lnTo>
                    <a:pt x="5365" y="2983"/>
                  </a:lnTo>
                  <a:lnTo>
                    <a:pt x="5366" y="2979"/>
                  </a:lnTo>
                  <a:lnTo>
                    <a:pt x="5368" y="2975"/>
                  </a:lnTo>
                  <a:lnTo>
                    <a:pt x="5370" y="2970"/>
                  </a:lnTo>
                  <a:lnTo>
                    <a:pt x="5373" y="2966"/>
                  </a:lnTo>
                  <a:lnTo>
                    <a:pt x="5380" y="2959"/>
                  </a:lnTo>
                  <a:lnTo>
                    <a:pt x="5385" y="2952"/>
                  </a:lnTo>
                  <a:lnTo>
                    <a:pt x="5389" y="2943"/>
                  </a:lnTo>
                  <a:lnTo>
                    <a:pt x="5394" y="2933"/>
                  </a:lnTo>
                  <a:lnTo>
                    <a:pt x="5396" y="2928"/>
                  </a:lnTo>
                  <a:lnTo>
                    <a:pt x="5398" y="2922"/>
                  </a:lnTo>
                  <a:lnTo>
                    <a:pt x="5400" y="2917"/>
                  </a:lnTo>
                  <a:lnTo>
                    <a:pt x="5400" y="2912"/>
                  </a:lnTo>
                  <a:lnTo>
                    <a:pt x="5400" y="2905"/>
                  </a:lnTo>
                  <a:lnTo>
                    <a:pt x="5398" y="2897"/>
                  </a:lnTo>
                  <a:lnTo>
                    <a:pt x="5395" y="2888"/>
                  </a:lnTo>
                  <a:lnTo>
                    <a:pt x="5393" y="2881"/>
                  </a:lnTo>
                  <a:lnTo>
                    <a:pt x="5388" y="2879"/>
                  </a:lnTo>
                  <a:lnTo>
                    <a:pt x="5383" y="2877"/>
                  </a:lnTo>
                  <a:lnTo>
                    <a:pt x="5377" y="2877"/>
                  </a:lnTo>
                  <a:lnTo>
                    <a:pt x="5373" y="2877"/>
                  </a:lnTo>
                  <a:lnTo>
                    <a:pt x="5371" y="2884"/>
                  </a:lnTo>
                  <a:lnTo>
                    <a:pt x="5369" y="2889"/>
                  </a:lnTo>
                  <a:lnTo>
                    <a:pt x="5366" y="2888"/>
                  </a:lnTo>
                  <a:lnTo>
                    <a:pt x="5363" y="2886"/>
                  </a:lnTo>
                  <a:lnTo>
                    <a:pt x="5361" y="2884"/>
                  </a:lnTo>
                  <a:lnTo>
                    <a:pt x="5358" y="2880"/>
                  </a:lnTo>
                  <a:lnTo>
                    <a:pt x="5355" y="2874"/>
                  </a:lnTo>
                  <a:lnTo>
                    <a:pt x="5353" y="2869"/>
                  </a:lnTo>
                  <a:lnTo>
                    <a:pt x="5352" y="2866"/>
                  </a:lnTo>
                  <a:lnTo>
                    <a:pt x="5352" y="2862"/>
                  </a:lnTo>
                  <a:lnTo>
                    <a:pt x="5353" y="2858"/>
                  </a:lnTo>
                  <a:lnTo>
                    <a:pt x="5353" y="2854"/>
                  </a:lnTo>
                  <a:lnTo>
                    <a:pt x="5354" y="2849"/>
                  </a:lnTo>
                  <a:lnTo>
                    <a:pt x="5354" y="2845"/>
                  </a:lnTo>
                  <a:lnTo>
                    <a:pt x="5354" y="2841"/>
                  </a:lnTo>
                  <a:lnTo>
                    <a:pt x="5353" y="2838"/>
                  </a:lnTo>
                  <a:lnTo>
                    <a:pt x="5353" y="2835"/>
                  </a:lnTo>
                  <a:lnTo>
                    <a:pt x="5351" y="2832"/>
                  </a:lnTo>
                  <a:lnTo>
                    <a:pt x="5349" y="2829"/>
                  </a:lnTo>
                  <a:lnTo>
                    <a:pt x="5347" y="2827"/>
                  </a:lnTo>
                  <a:lnTo>
                    <a:pt x="5342" y="2822"/>
                  </a:lnTo>
                  <a:lnTo>
                    <a:pt x="5338" y="2818"/>
                  </a:lnTo>
                  <a:lnTo>
                    <a:pt x="5334" y="2816"/>
                  </a:lnTo>
                  <a:lnTo>
                    <a:pt x="5330" y="2813"/>
                  </a:lnTo>
                  <a:lnTo>
                    <a:pt x="5324" y="2811"/>
                  </a:lnTo>
                  <a:lnTo>
                    <a:pt x="5318" y="2809"/>
                  </a:lnTo>
                  <a:lnTo>
                    <a:pt x="5307" y="2806"/>
                  </a:lnTo>
                  <a:lnTo>
                    <a:pt x="5299" y="2803"/>
                  </a:lnTo>
                  <a:lnTo>
                    <a:pt x="5292" y="2796"/>
                  </a:lnTo>
                  <a:lnTo>
                    <a:pt x="5283" y="2786"/>
                  </a:lnTo>
                  <a:lnTo>
                    <a:pt x="5275" y="2778"/>
                  </a:lnTo>
                  <a:lnTo>
                    <a:pt x="5268" y="2771"/>
                  </a:lnTo>
                  <a:lnTo>
                    <a:pt x="5260" y="2759"/>
                  </a:lnTo>
                  <a:lnTo>
                    <a:pt x="5252" y="2751"/>
                  </a:lnTo>
                  <a:lnTo>
                    <a:pt x="5238" y="2741"/>
                  </a:lnTo>
                  <a:lnTo>
                    <a:pt x="5224" y="2731"/>
                  </a:lnTo>
                  <a:lnTo>
                    <a:pt x="5217" y="2727"/>
                  </a:lnTo>
                  <a:lnTo>
                    <a:pt x="5210" y="2721"/>
                  </a:lnTo>
                  <a:lnTo>
                    <a:pt x="5204" y="2714"/>
                  </a:lnTo>
                  <a:lnTo>
                    <a:pt x="5200" y="2708"/>
                  </a:lnTo>
                  <a:lnTo>
                    <a:pt x="5196" y="2697"/>
                  </a:lnTo>
                  <a:lnTo>
                    <a:pt x="5190" y="2685"/>
                  </a:lnTo>
                  <a:lnTo>
                    <a:pt x="5185" y="2672"/>
                  </a:lnTo>
                  <a:lnTo>
                    <a:pt x="5181" y="2661"/>
                  </a:lnTo>
                  <a:lnTo>
                    <a:pt x="5176" y="2646"/>
                  </a:lnTo>
                  <a:lnTo>
                    <a:pt x="5171" y="2627"/>
                  </a:lnTo>
                  <a:lnTo>
                    <a:pt x="5169" y="2619"/>
                  </a:lnTo>
                  <a:lnTo>
                    <a:pt x="5169" y="2610"/>
                  </a:lnTo>
                  <a:lnTo>
                    <a:pt x="5169" y="2606"/>
                  </a:lnTo>
                  <a:lnTo>
                    <a:pt x="5170" y="2603"/>
                  </a:lnTo>
                  <a:lnTo>
                    <a:pt x="5171" y="2600"/>
                  </a:lnTo>
                  <a:lnTo>
                    <a:pt x="5173" y="2598"/>
                  </a:lnTo>
                  <a:lnTo>
                    <a:pt x="5175" y="2595"/>
                  </a:lnTo>
                  <a:lnTo>
                    <a:pt x="5178" y="2594"/>
                  </a:lnTo>
                  <a:lnTo>
                    <a:pt x="5182" y="2593"/>
                  </a:lnTo>
                  <a:lnTo>
                    <a:pt x="5186" y="2592"/>
                  </a:lnTo>
                  <a:lnTo>
                    <a:pt x="5195" y="2592"/>
                  </a:lnTo>
                  <a:lnTo>
                    <a:pt x="5200" y="2590"/>
                  </a:lnTo>
                  <a:lnTo>
                    <a:pt x="5203" y="2587"/>
                  </a:lnTo>
                  <a:lnTo>
                    <a:pt x="5205" y="2583"/>
                  </a:lnTo>
                  <a:lnTo>
                    <a:pt x="5206" y="2579"/>
                  </a:lnTo>
                  <a:lnTo>
                    <a:pt x="5207" y="2575"/>
                  </a:lnTo>
                  <a:lnTo>
                    <a:pt x="5207" y="2571"/>
                  </a:lnTo>
                  <a:lnTo>
                    <a:pt x="5206" y="2567"/>
                  </a:lnTo>
                  <a:lnTo>
                    <a:pt x="5205" y="2565"/>
                  </a:lnTo>
                  <a:lnTo>
                    <a:pt x="5204" y="2563"/>
                  </a:lnTo>
                  <a:lnTo>
                    <a:pt x="5200" y="2560"/>
                  </a:lnTo>
                  <a:lnTo>
                    <a:pt x="5196" y="2557"/>
                  </a:lnTo>
                  <a:lnTo>
                    <a:pt x="5192" y="2555"/>
                  </a:lnTo>
                  <a:lnTo>
                    <a:pt x="5188" y="2555"/>
                  </a:lnTo>
                  <a:lnTo>
                    <a:pt x="5182" y="2561"/>
                  </a:lnTo>
                  <a:lnTo>
                    <a:pt x="5177" y="2566"/>
                  </a:lnTo>
                  <a:lnTo>
                    <a:pt x="5174" y="2567"/>
                  </a:lnTo>
                  <a:lnTo>
                    <a:pt x="5170" y="2567"/>
                  </a:lnTo>
                  <a:lnTo>
                    <a:pt x="5167" y="2567"/>
                  </a:lnTo>
                  <a:lnTo>
                    <a:pt x="5163" y="2566"/>
                  </a:lnTo>
                  <a:lnTo>
                    <a:pt x="5156" y="2564"/>
                  </a:lnTo>
                  <a:lnTo>
                    <a:pt x="5150" y="2563"/>
                  </a:lnTo>
                  <a:lnTo>
                    <a:pt x="5145" y="2562"/>
                  </a:lnTo>
                  <a:lnTo>
                    <a:pt x="5140" y="2561"/>
                  </a:lnTo>
                  <a:lnTo>
                    <a:pt x="5137" y="2561"/>
                  </a:lnTo>
                  <a:lnTo>
                    <a:pt x="5134" y="2561"/>
                  </a:lnTo>
                  <a:lnTo>
                    <a:pt x="5132" y="2561"/>
                  </a:lnTo>
                  <a:lnTo>
                    <a:pt x="5130" y="2563"/>
                  </a:lnTo>
                  <a:lnTo>
                    <a:pt x="5127" y="2566"/>
                  </a:lnTo>
                  <a:lnTo>
                    <a:pt x="5125" y="2571"/>
                  </a:lnTo>
                  <a:lnTo>
                    <a:pt x="5122" y="2576"/>
                  </a:lnTo>
                  <a:lnTo>
                    <a:pt x="5121" y="2583"/>
                  </a:lnTo>
                  <a:lnTo>
                    <a:pt x="5117" y="2595"/>
                  </a:lnTo>
                  <a:lnTo>
                    <a:pt x="5114" y="2606"/>
                  </a:lnTo>
                  <a:lnTo>
                    <a:pt x="5111" y="2613"/>
                  </a:lnTo>
                  <a:lnTo>
                    <a:pt x="5108" y="2624"/>
                  </a:lnTo>
                  <a:lnTo>
                    <a:pt x="5104" y="2636"/>
                  </a:lnTo>
                  <a:lnTo>
                    <a:pt x="5099" y="2646"/>
                  </a:lnTo>
                  <a:lnTo>
                    <a:pt x="5094" y="2649"/>
                  </a:lnTo>
                  <a:lnTo>
                    <a:pt x="5087" y="2654"/>
                  </a:lnTo>
                  <a:lnTo>
                    <a:pt x="5084" y="2657"/>
                  </a:lnTo>
                  <a:lnTo>
                    <a:pt x="5081" y="2659"/>
                  </a:lnTo>
                  <a:lnTo>
                    <a:pt x="5080" y="2662"/>
                  </a:lnTo>
                  <a:lnTo>
                    <a:pt x="5079" y="2665"/>
                  </a:lnTo>
                  <a:lnTo>
                    <a:pt x="5077" y="2673"/>
                  </a:lnTo>
                  <a:lnTo>
                    <a:pt x="5076" y="2683"/>
                  </a:lnTo>
                  <a:lnTo>
                    <a:pt x="5077" y="2693"/>
                  </a:lnTo>
                  <a:lnTo>
                    <a:pt x="5079" y="2700"/>
                  </a:lnTo>
                  <a:lnTo>
                    <a:pt x="5080" y="2703"/>
                  </a:lnTo>
                  <a:lnTo>
                    <a:pt x="5082" y="2707"/>
                  </a:lnTo>
                  <a:lnTo>
                    <a:pt x="5085" y="2710"/>
                  </a:lnTo>
                  <a:lnTo>
                    <a:pt x="5089" y="2713"/>
                  </a:lnTo>
                  <a:lnTo>
                    <a:pt x="5096" y="2718"/>
                  </a:lnTo>
                  <a:lnTo>
                    <a:pt x="5099" y="2720"/>
                  </a:lnTo>
                  <a:lnTo>
                    <a:pt x="5104" y="2720"/>
                  </a:lnTo>
                  <a:lnTo>
                    <a:pt x="5112" y="2722"/>
                  </a:lnTo>
                  <a:lnTo>
                    <a:pt x="5121" y="2725"/>
                  </a:lnTo>
                  <a:lnTo>
                    <a:pt x="5126" y="2728"/>
                  </a:lnTo>
                  <a:lnTo>
                    <a:pt x="5129" y="2731"/>
                  </a:lnTo>
                  <a:lnTo>
                    <a:pt x="5131" y="2736"/>
                  </a:lnTo>
                  <a:lnTo>
                    <a:pt x="5133" y="2741"/>
                  </a:lnTo>
                  <a:lnTo>
                    <a:pt x="5135" y="2747"/>
                  </a:lnTo>
                  <a:lnTo>
                    <a:pt x="5138" y="2758"/>
                  </a:lnTo>
                  <a:lnTo>
                    <a:pt x="5141" y="2767"/>
                  </a:lnTo>
                  <a:lnTo>
                    <a:pt x="5149" y="2781"/>
                  </a:lnTo>
                  <a:lnTo>
                    <a:pt x="5158" y="2798"/>
                  </a:lnTo>
                  <a:lnTo>
                    <a:pt x="5163" y="2806"/>
                  </a:lnTo>
                  <a:lnTo>
                    <a:pt x="5167" y="2813"/>
                  </a:lnTo>
                  <a:lnTo>
                    <a:pt x="5172" y="2818"/>
                  </a:lnTo>
                  <a:lnTo>
                    <a:pt x="5177" y="2822"/>
                  </a:lnTo>
                  <a:lnTo>
                    <a:pt x="5184" y="2825"/>
                  </a:lnTo>
                  <a:lnTo>
                    <a:pt x="5192" y="2826"/>
                  </a:lnTo>
                  <a:lnTo>
                    <a:pt x="5201" y="2826"/>
                  </a:lnTo>
                  <a:lnTo>
                    <a:pt x="5208" y="2826"/>
                  </a:lnTo>
                  <a:lnTo>
                    <a:pt x="5218" y="2824"/>
                  </a:lnTo>
                  <a:lnTo>
                    <a:pt x="5231" y="2822"/>
                  </a:lnTo>
                  <a:lnTo>
                    <a:pt x="5240" y="2828"/>
                  </a:lnTo>
                  <a:lnTo>
                    <a:pt x="5248" y="2834"/>
                  </a:lnTo>
                  <a:lnTo>
                    <a:pt x="5250" y="2840"/>
                  </a:lnTo>
                  <a:lnTo>
                    <a:pt x="5251" y="2847"/>
                  </a:lnTo>
                  <a:lnTo>
                    <a:pt x="5252" y="2853"/>
                  </a:lnTo>
                  <a:lnTo>
                    <a:pt x="5252" y="2857"/>
                  </a:lnTo>
                  <a:lnTo>
                    <a:pt x="5244" y="2861"/>
                  </a:lnTo>
                  <a:lnTo>
                    <a:pt x="5240" y="2861"/>
                  </a:lnTo>
                  <a:lnTo>
                    <a:pt x="5233" y="2861"/>
                  </a:lnTo>
                  <a:lnTo>
                    <a:pt x="5226" y="2859"/>
                  </a:lnTo>
                  <a:lnTo>
                    <a:pt x="5220" y="2856"/>
                  </a:lnTo>
                  <a:lnTo>
                    <a:pt x="5216" y="2854"/>
                  </a:lnTo>
                  <a:lnTo>
                    <a:pt x="5212" y="2846"/>
                  </a:lnTo>
                  <a:lnTo>
                    <a:pt x="5208" y="2842"/>
                  </a:lnTo>
                  <a:lnTo>
                    <a:pt x="5206" y="2841"/>
                  </a:lnTo>
                  <a:lnTo>
                    <a:pt x="5204" y="2840"/>
                  </a:lnTo>
                  <a:lnTo>
                    <a:pt x="5201" y="2841"/>
                  </a:lnTo>
                  <a:lnTo>
                    <a:pt x="5198" y="2841"/>
                  </a:lnTo>
                  <a:lnTo>
                    <a:pt x="5195" y="2843"/>
                  </a:lnTo>
                  <a:lnTo>
                    <a:pt x="5192" y="2845"/>
                  </a:lnTo>
                  <a:lnTo>
                    <a:pt x="5190" y="2847"/>
                  </a:lnTo>
                  <a:lnTo>
                    <a:pt x="5188" y="2850"/>
                  </a:lnTo>
                  <a:lnTo>
                    <a:pt x="5186" y="2854"/>
                  </a:lnTo>
                  <a:lnTo>
                    <a:pt x="5185" y="2859"/>
                  </a:lnTo>
                  <a:lnTo>
                    <a:pt x="5184" y="2865"/>
                  </a:lnTo>
                  <a:lnTo>
                    <a:pt x="5184" y="2869"/>
                  </a:lnTo>
                  <a:lnTo>
                    <a:pt x="5184" y="2886"/>
                  </a:lnTo>
                  <a:lnTo>
                    <a:pt x="5182" y="2906"/>
                  </a:lnTo>
                  <a:lnTo>
                    <a:pt x="5181" y="2925"/>
                  </a:lnTo>
                  <a:lnTo>
                    <a:pt x="5181" y="2939"/>
                  </a:lnTo>
                  <a:lnTo>
                    <a:pt x="5181" y="2965"/>
                  </a:lnTo>
                  <a:lnTo>
                    <a:pt x="5182" y="2995"/>
                  </a:lnTo>
                  <a:lnTo>
                    <a:pt x="5182" y="3009"/>
                  </a:lnTo>
                  <a:lnTo>
                    <a:pt x="5184" y="3023"/>
                  </a:lnTo>
                  <a:lnTo>
                    <a:pt x="5186" y="3036"/>
                  </a:lnTo>
                  <a:lnTo>
                    <a:pt x="5188" y="3046"/>
                  </a:lnTo>
                  <a:lnTo>
                    <a:pt x="5190" y="3059"/>
                  </a:lnTo>
                  <a:lnTo>
                    <a:pt x="5193" y="3073"/>
                  </a:lnTo>
                  <a:lnTo>
                    <a:pt x="5198" y="3086"/>
                  </a:lnTo>
                  <a:lnTo>
                    <a:pt x="5204" y="3097"/>
                  </a:lnTo>
                  <a:lnTo>
                    <a:pt x="5218" y="3111"/>
                  </a:lnTo>
                  <a:lnTo>
                    <a:pt x="5231" y="3125"/>
                  </a:lnTo>
                  <a:lnTo>
                    <a:pt x="5234" y="3133"/>
                  </a:lnTo>
                  <a:lnTo>
                    <a:pt x="5236" y="3143"/>
                  </a:lnTo>
                  <a:lnTo>
                    <a:pt x="5236" y="3153"/>
                  </a:lnTo>
                  <a:lnTo>
                    <a:pt x="5236" y="3160"/>
                  </a:lnTo>
                  <a:lnTo>
                    <a:pt x="5226" y="3168"/>
                  </a:lnTo>
                  <a:lnTo>
                    <a:pt x="5220" y="3172"/>
                  </a:lnTo>
                  <a:lnTo>
                    <a:pt x="5220" y="3177"/>
                  </a:lnTo>
                  <a:lnTo>
                    <a:pt x="5221" y="3186"/>
                  </a:lnTo>
                  <a:lnTo>
                    <a:pt x="5221" y="3196"/>
                  </a:lnTo>
                  <a:lnTo>
                    <a:pt x="5220" y="3203"/>
                  </a:lnTo>
                  <a:lnTo>
                    <a:pt x="5220" y="3207"/>
                  </a:lnTo>
                  <a:lnTo>
                    <a:pt x="5219" y="3213"/>
                  </a:lnTo>
                  <a:lnTo>
                    <a:pt x="5218" y="3219"/>
                  </a:lnTo>
                  <a:lnTo>
                    <a:pt x="5216" y="3223"/>
                  </a:lnTo>
                  <a:lnTo>
                    <a:pt x="5204" y="3223"/>
                  </a:lnTo>
                  <a:lnTo>
                    <a:pt x="5196" y="3223"/>
                  </a:lnTo>
                  <a:lnTo>
                    <a:pt x="5192" y="3211"/>
                  </a:lnTo>
                  <a:lnTo>
                    <a:pt x="5184" y="3195"/>
                  </a:lnTo>
                  <a:lnTo>
                    <a:pt x="5186" y="3184"/>
                  </a:lnTo>
                  <a:lnTo>
                    <a:pt x="5188" y="3172"/>
                  </a:lnTo>
                  <a:lnTo>
                    <a:pt x="5184" y="3168"/>
                  </a:lnTo>
                  <a:lnTo>
                    <a:pt x="5178" y="3163"/>
                  </a:lnTo>
                  <a:lnTo>
                    <a:pt x="5175" y="3160"/>
                  </a:lnTo>
                  <a:lnTo>
                    <a:pt x="5171" y="3158"/>
                  </a:lnTo>
                  <a:lnTo>
                    <a:pt x="5168" y="3157"/>
                  </a:lnTo>
                  <a:lnTo>
                    <a:pt x="5165" y="3156"/>
                  </a:lnTo>
                  <a:lnTo>
                    <a:pt x="5161" y="3159"/>
                  </a:lnTo>
                  <a:lnTo>
                    <a:pt x="5153" y="3164"/>
                  </a:lnTo>
                  <a:lnTo>
                    <a:pt x="5151" y="3176"/>
                  </a:lnTo>
                  <a:lnTo>
                    <a:pt x="5150" y="3191"/>
                  </a:lnTo>
                  <a:lnTo>
                    <a:pt x="5149" y="3195"/>
                  </a:lnTo>
                  <a:lnTo>
                    <a:pt x="5147" y="3199"/>
                  </a:lnTo>
                  <a:lnTo>
                    <a:pt x="5144" y="3204"/>
                  </a:lnTo>
                  <a:lnTo>
                    <a:pt x="5141" y="3207"/>
                  </a:lnTo>
                  <a:lnTo>
                    <a:pt x="5138" y="3206"/>
                  </a:lnTo>
                  <a:lnTo>
                    <a:pt x="5134" y="3205"/>
                  </a:lnTo>
                  <a:lnTo>
                    <a:pt x="5129" y="3202"/>
                  </a:lnTo>
                  <a:lnTo>
                    <a:pt x="5126" y="3199"/>
                  </a:lnTo>
                  <a:lnTo>
                    <a:pt x="5125" y="3196"/>
                  </a:lnTo>
                  <a:lnTo>
                    <a:pt x="5125" y="3192"/>
                  </a:lnTo>
                  <a:lnTo>
                    <a:pt x="5126" y="3187"/>
                  </a:lnTo>
                  <a:lnTo>
                    <a:pt x="5127" y="3182"/>
                  </a:lnTo>
                  <a:lnTo>
                    <a:pt x="5128" y="3177"/>
                  </a:lnTo>
                  <a:lnTo>
                    <a:pt x="5129" y="3172"/>
                  </a:lnTo>
                  <a:lnTo>
                    <a:pt x="5128" y="3168"/>
                  </a:lnTo>
                  <a:lnTo>
                    <a:pt x="5126" y="3164"/>
                  </a:lnTo>
                  <a:lnTo>
                    <a:pt x="5124" y="3161"/>
                  </a:lnTo>
                  <a:lnTo>
                    <a:pt x="5120" y="3159"/>
                  </a:lnTo>
                  <a:lnTo>
                    <a:pt x="5114" y="3157"/>
                  </a:lnTo>
                  <a:lnTo>
                    <a:pt x="5110" y="3156"/>
                  </a:lnTo>
                  <a:lnTo>
                    <a:pt x="5103" y="3160"/>
                  </a:lnTo>
                  <a:lnTo>
                    <a:pt x="5099" y="3164"/>
                  </a:lnTo>
                  <a:lnTo>
                    <a:pt x="5093" y="3160"/>
                  </a:lnTo>
                  <a:lnTo>
                    <a:pt x="5087" y="3154"/>
                  </a:lnTo>
                  <a:lnTo>
                    <a:pt x="5083" y="3149"/>
                  </a:lnTo>
                  <a:lnTo>
                    <a:pt x="5079" y="3145"/>
                  </a:lnTo>
                  <a:lnTo>
                    <a:pt x="5078" y="3140"/>
                  </a:lnTo>
                  <a:lnTo>
                    <a:pt x="5078" y="3134"/>
                  </a:lnTo>
                  <a:lnTo>
                    <a:pt x="5078" y="3128"/>
                  </a:lnTo>
                  <a:lnTo>
                    <a:pt x="5079" y="3121"/>
                  </a:lnTo>
                  <a:lnTo>
                    <a:pt x="5080" y="3115"/>
                  </a:lnTo>
                  <a:lnTo>
                    <a:pt x="5080" y="3108"/>
                  </a:lnTo>
                  <a:lnTo>
                    <a:pt x="5080" y="3102"/>
                  </a:lnTo>
                  <a:lnTo>
                    <a:pt x="5079" y="3097"/>
                  </a:lnTo>
                  <a:lnTo>
                    <a:pt x="5075" y="3093"/>
                  </a:lnTo>
                  <a:lnTo>
                    <a:pt x="5071" y="3087"/>
                  </a:lnTo>
                  <a:lnTo>
                    <a:pt x="5067" y="3083"/>
                  </a:lnTo>
                  <a:lnTo>
                    <a:pt x="5063" y="3081"/>
                  </a:lnTo>
                  <a:lnTo>
                    <a:pt x="5052" y="3077"/>
                  </a:lnTo>
                  <a:lnTo>
                    <a:pt x="5039" y="3073"/>
                  </a:lnTo>
                  <a:lnTo>
                    <a:pt x="5035" y="3071"/>
                  </a:lnTo>
                  <a:lnTo>
                    <a:pt x="5029" y="3067"/>
                  </a:lnTo>
                  <a:lnTo>
                    <a:pt x="5024" y="3062"/>
                  </a:lnTo>
                  <a:lnTo>
                    <a:pt x="5019" y="3058"/>
                  </a:lnTo>
                  <a:lnTo>
                    <a:pt x="5015" y="3043"/>
                  </a:lnTo>
                  <a:lnTo>
                    <a:pt x="5012" y="3030"/>
                  </a:lnTo>
                  <a:lnTo>
                    <a:pt x="5004" y="3032"/>
                  </a:lnTo>
                  <a:lnTo>
                    <a:pt x="4996" y="3034"/>
                  </a:lnTo>
                  <a:lnTo>
                    <a:pt x="4994" y="3041"/>
                  </a:lnTo>
                  <a:lnTo>
                    <a:pt x="4995" y="3050"/>
                  </a:lnTo>
                  <a:lnTo>
                    <a:pt x="4996" y="3058"/>
                  </a:lnTo>
                  <a:lnTo>
                    <a:pt x="4996" y="3065"/>
                  </a:lnTo>
                  <a:lnTo>
                    <a:pt x="4997" y="3075"/>
                  </a:lnTo>
                  <a:lnTo>
                    <a:pt x="4999" y="3085"/>
                  </a:lnTo>
                  <a:lnTo>
                    <a:pt x="5000" y="3090"/>
                  </a:lnTo>
                  <a:lnTo>
                    <a:pt x="5001" y="3095"/>
                  </a:lnTo>
                  <a:lnTo>
                    <a:pt x="5001" y="3100"/>
                  </a:lnTo>
                  <a:lnTo>
                    <a:pt x="5000" y="3105"/>
                  </a:lnTo>
                  <a:lnTo>
                    <a:pt x="5000" y="3110"/>
                  </a:lnTo>
                  <a:lnTo>
                    <a:pt x="4999" y="3115"/>
                  </a:lnTo>
                  <a:lnTo>
                    <a:pt x="4998" y="3121"/>
                  </a:lnTo>
                  <a:lnTo>
                    <a:pt x="4996" y="3125"/>
                  </a:lnTo>
                  <a:lnTo>
                    <a:pt x="4993" y="3128"/>
                  </a:lnTo>
                  <a:lnTo>
                    <a:pt x="4989" y="3130"/>
                  </a:lnTo>
                  <a:lnTo>
                    <a:pt x="4985" y="3131"/>
                  </a:lnTo>
                  <a:lnTo>
                    <a:pt x="4981" y="3132"/>
                  </a:lnTo>
                  <a:lnTo>
                    <a:pt x="4972" y="3133"/>
                  </a:lnTo>
                  <a:lnTo>
                    <a:pt x="4965" y="3133"/>
                  </a:lnTo>
                  <a:lnTo>
                    <a:pt x="4955" y="3129"/>
                  </a:lnTo>
                  <a:lnTo>
                    <a:pt x="4944" y="3124"/>
                  </a:lnTo>
                  <a:lnTo>
                    <a:pt x="4934" y="3119"/>
                  </a:lnTo>
                  <a:lnTo>
                    <a:pt x="4926" y="3117"/>
                  </a:lnTo>
                  <a:lnTo>
                    <a:pt x="4920" y="3122"/>
                  </a:lnTo>
                  <a:lnTo>
                    <a:pt x="4915" y="3129"/>
                  </a:lnTo>
                  <a:lnTo>
                    <a:pt x="4910" y="3138"/>
                  </a:lnTo>
                  <a:lnTo>
                    <a:pt x="4906" y="3145"/>
                  </a:lnTo>
                  <a:lnTo>
                    <a:pt x="4905" y="3150"/>
                  </a:lnTo>
                  <a:lnTo>
                    <a:pt x="4905" y="3155"/>
                  </a:lnTo>
                  <a:lnTo>
                    <a:pt x="4905" y="3161"/>
                  </a:lnTo>
                  <a:lnTo>
                    <a:pt x="4906" y="3168"/>
                  </a:lnTo>
                  <a:lnTo>
                    <a:pt x="4907" y="3175"/>
                  </a:lnTo>
                  <a:lnTo>
                    <a:pt x="4907" y="3181"/>
                  </a:lnTo>
                  <a:lnTo>
                    <a:pt x="4907" y="3187"/>
                  </a:lnTo>
                  <a:lnTo>
                    <a:pt x="4906" y="3191"/>
                  </a:lnTo>
                  <a:lnTo>
                    <a:pt x="4903" y="3201"/>
                  </a:lnTo>
                  <a:lnTo>
                    <a:pt x="4898" y="3210"/>
                  </a:lnTo>
                  <a:lnTo>
                    <a:pt x="4895" y="3214"/>
                  </a:lnTo>
                  <a:lnTo>
                    <a:pt x="4892" y="3218"/>
                  </a:lnTo>
                  <a:lnTo>
                    <a:pt x="4890" y="3221"/>
                  </a:lnTo>
                  <a:lnTo>
                    <a:pt x="4887" y="3223"/>
                  </a:lnTo>
                  <a:lnTo>
                    <a:pt x="4885" y="3226"/>
                  </a:lnTo>
                  <a:lnTo>
                    <a:pt x="4881" y="3229"/>
                  </a:lnTo>
                  <a:lnTo>
                    <a:pt x="4877" y="3232"/>
                  </a:lnTo>
                  <a:lnTo>
                    <a:pt x="4873" y="3234"/>
                  </a:lnTo>
                  <a:lnTo>
                    <a:pt x="4863" y="3240"/>
                  </a:lnTo>
                  <a:lnTo>
                    <a:pt x="4856" y="3246"/>
                  </a:lnTo>
                  <a:lnTo>
                    <a:pt x="4847" y="3259"/>
                  </a:lnTo>
                  <a:lnTo>
                    <a:pt x="4843" y="3271"/>
                  </a:lnTo>
                  <a:lnTo>
                    <a:pt x="4841" y="3277"/>
                  </a:lnTo>
                  <a:lnTo>
                    <a:pt x="4839" y="3289"/>
                  </a:lnTo>
                  <a:lnTo>
                    <a:pt x="4836" y="3301"/>
                  </a:lnTo>
                  <a:lnTo>
                    <a:pt x="4835" y="3310"/>
                  </a:lnTo>
                  <a:lnTo>
                    <a:pt x="4832" y="3317"/>
                  </a:lnTo>
                  <a:lnTo>
                    <a:pt x="4829" y="3325"/>
                  </a:lnTo>
                  <a:lnTo>
                    <a:pt x="4826" y="3334"/>
                  </a:lnTo>
                  <a:lnTo>
                    <a:pt x="4823" y="3341"/>
                  </a:lnTo>
                  <a:lnTo>
                    <a:pt x="4816" y="3351"/>
                  </a:lnTo>
                  <a:lnTo>
                    <a:pt x="4808" y="3364"/>
                  </a:lnTo>
                  <a:lnTo>
                    <a:pt x="4807" y="3368"/>
                  </a:lnTo>
                  <a:lnTo>
                    <a:pt x="4807" y="3372"/>
                  </a:lnTo>
                  <a:lnTo>
                    <a:pt x="4809" y="3377"/>
                  </a:lnTo>
                  <a:lnTo>
                    <a:pt x="4811" y="3382"/>
                  </a:lnTo>
                  <a:lnTo>
                    <a:pt x="4815" y="3392"/>
                  </a:lnTo>
                  <a:lnTo>
                    <a:pt x="4819" y="3399"/>
                  </a:lnTo>
                  <a:lnTo>
                    <a:pt x="4827" y="3405"/>
                  </a:lnTo>
                  <a:lnTo>
                    <a:pt x="4836" y="3411"/>
                  </a:lnTo>
                  <a:lnTo>
                    <a:pt x="4841" y="3414"/>
                  </a:lnTo>
                  <a:lnTo>
                    <a:pt x="4845" y="3417"/>
                  </a:lnTo>
                  <a:lnTo>
                    <a:pt x="4848" y="3420"/>
                  </a:lnTo>
                  <a:lnTo>
                    <a:pt x="4850" y="3423"/>
                  </a:lnTo>
                  <a:lnTo>
                    <a:pt x="4854" y="3432"/>
                  </a:lnTo>
                  <a:lnTo>
                    <a:pt x="4855" y="3441"/>
                  </a:lnTo>
                  <a:lnTo>
                    <a:pt x="4856" y="3451"/>
                  </a:lnTo>
                  <a:lnTo>
                    <a:pt x="4856" y="3459"/>
                  </a:lnTo>
                  <a:lnTo>
                    <a:pt x="4855" y="3469"/>
                  </a:lnTo>
                  <a:lnTo>
                    <a:pt x="4854" y="3481"/>
                  </a:lnTo>
                  <a:lnTo>
                    <a:pt x="4854" y="3486"/>
                  </a:lnTo>
                  <a:lnTo>
                    <a:pt x="4854" y="3492"/>
                  </a:lnTo>
                  <a:lnTo>
                    <a:pt x="4854" y="3497"/>
                  </a:lnTo>
                  <a:lnTo>
                    <a:pt x="4856" y="3502"/>
                  </a:lnTo>
                  <a:lnTo>
                    <a:pt x="4856" y="3507"/>
                  </a:lnTo>
                  <a:lnTo>
                    <a:pt x="4858" y="3512"/>
                  </a:lnTo>
                  <a:lnTo>
                    <a:pt x="4861" y="3517"/>
                  </a:lnTo>
                  <a:lnTo>
                    <a:pt x="4864" y="3523"/>
                  </a:lnTo>
                  <a:lnTo>
                    <a:pt x="4870" y="3533"/>
                  </a:lnTo>
                  <a:lnTo>
                    <a:pt x="4875" y="3541"/>
                  </a:lnTo>
                  <a:lnTo>
                    <a:pt x="4879" y="3549"/>
                  </a:lnTo>
                  <a:lnTo>
                    <a:pt x="4882" y="3559"/>
                  </a:lnTo>
                  <a:lnTo>
                    <a:pt x="4885" y="3569"/>
                  </a:lnTo>
                  <a:lnTo>
                    <a:pt x="4887" y="3576"/>
                  </a:lnTo>
                  <a:lnTo>
                    <a:pt x="4890" y="3588"/>
                  </a:lnTo>
                  <a:lnTo>
                    <a:pt x="4892" y="3603"/>
                  </a:lnTo>
                  <a:lnTo>
                    <a:pt x="4894" y="3617"/>
                  </a:lnTo>
                  <a:lnTo>
                    <a:pt x="4894" y="3628"/>
                  </a:lnTo>
                  <a:lnTo>
                    <a:pt x="4893" y="3649"/>
                  </a:lnTo>
                  <a:lnTo>
                    <a:pt x="4889" y="3674"/>
                  </a:lnTo>
                  <a:lnTo>
                    <a:pt x="4887" y="3687"/>
                  </a:lnTo>
                  <a:lnTo>
                    <a:pt x="4886" y="3699"/>
                  </a:lnTo>
                  <a:lnTo>
                    <a:pt x="4886" y="3709"/>
                  </a:lnTo>
                  <a:lnTo>
                    <a:pt x="4887" y="3718"/>
                  </a:lnTo>
                  <a:lnTo>
                    <a:pt x="4889" y="3726"/>
                  </a:lnTo>
                  <a:lnTo>
                    <a:pt x="4892" y="3735"/>
                  </a:lnTo>
                  <a:lnTo>
                    <a:pt x="4896" y="3746"/>
                  </a:lnTo>
                  <a:lnTo>
                    <a:pt x="4901" y="3756"/>
                  </a:lnTo>
                  <a:lnTo>
                    <a:pt x="4910" y="3776"/>
                  </a:lnTo>
                  <a:lnTo>
                    <a:pt x="4918" y="3793"/>
                  </a:lnTo>
                  <a:lnTo>
                    <a:pt x="4922" y="3804"/>
                  </a:lnTo>
                  <a:lnTo>
                    <a:pt x="4928" y="3817"/>
                  </a:lnTo>
                  <a:lnTo>
                    <a:pt x="4933" y="3831"/>
                  </a:lnTo>
                  <a:lnTo>
                    <a:pt x="4938" y="3844"/>
                  </a:lnTo>
                  <a:lnTo>
                    <a:pt x="4939" y="3852"/>
                  </a:lnTo>
                  <a:lnTo>
                    <a:pt x="4939" y="3863"/>
                  </a:lnTo>
                  <a:lnTo>
                    <a:pt x="4940" y="3875"/>
                  </a:lnTo>
                  <a:lnTo>
                    <a:pt x="4941" y="3883"/>
                  </a:lnTo>
                  <a:lnTo>
                    <a:pt x="4946" y="3889"/>
                  </a:lnTo>
                  <a:lnTo>
                    <a:pt x="4952" y="3896"/>
                  </a:lnTo>
                  <a:lnTo>
                    <a:pt x="4958" y="3902"/>
                  </a:lnTo>
                  <a:lnTo>
                    <a:pt x="4965" y="3907"/>
                  </a:lnTo>
                  <a:lnTo>
                    <a:pt x="4971" y="3907"/>
                  </a:lnTo>
                  <a:lnTo>
                    <a:pt x="4978" y="3905"/>
                  </a:lnTo>
                  <a:lnTo>
                    <a:pt x="4984" y="3901"/>
                  </a:lnTo>
                  <a:lnTo>
                    <a:pt x="4988" y="3898"/>
                  </a:lnTo>
                  <a:lnTo>
                    <a:pt x="4991" y="3895"/>
                  </a:lnTo>
                  <a:lnTo>
                    <a:pt x="4993" y="3890"/>
                  </a:lnTo>
                  <a:lnTo>
                    <a:pt x="4996" y="3885"/>
                  </a:lnTo>
                  <a:lnTo>
                    <a:pt x="4998" y="3879"/>
                  </a:lnTo>
                  <a:lnTo>
                    <a:pt x="5001" y="3868"/>
                  </a:lnTo>
                  <a:lnTo>
                    <a:pt x="5004" y="3859"/>
                  </a:lnTo>
                  <a:lnTo>
                    <a:pt x="5010" y="3855"/>
                  </a:lnTo>
                  <a:lnTo>
                    <a:pt x="5017" y="3850"/>
                  </a:lnTo>
                  <a:lnTo>
                    <a:pt x="5021" y="3848"/>
                  </a:lnTo>
                  <a:lnTo>
                    <a:pt x="5025" y="3846"/>
                  </a:lnTo>
                  <a:lnTo>
                    <a:pt x="5028" y="3844"/>
                  </a:lnTo>
                  <a:lnTo>
                    <a:pt x="5031" y="3844"/>
                  </a:lnTo>
                  <a:lnTo>
                    <a:pt x="5033" y="3843"/>
                  </a:lnTo>
                  <a:lnTo>
                    <a:pt x="5036" y="3843"/>
                  </a:lnTo>
                  <a:lnTo>
                    <a:pt x="5040" y="3843"/>
                  </a:lnTo>
                  <a:lnTo>
                    <a:pt x="5045" y="3844"/>
                  </a:lnTo>
                  <a:lnTo>
                    <a:pt x="5053" y="3847"/>
                  </a:lnTo>
                  <a:lnTo>
                    <a:pt x="5060" y="3848"/>
                  </a:lnTo>
                  <a:lnTo>
                    <a:pt x="5071" y="3851"/>
                  </a:lnTo>
                  <a:lnTo>
                    <a:pt x="5084" y="3854"/>
                  </a:lnTo>
                  <a:lnTo>
                    <a:pt x="5090" y="3856"/>
                  </a:lnTo>
                  <a:lnTo>
                    <a:pt x="5096" y="3858"/>
                  </a:lnTo>
                  <a:lnTo>
                    <a:pt x="5100" y="3861"/>
                  </a:lnTo>
                  <a:lnTo>
                    <a:pt x="5103" y="3863"/>
                  </a:lnTo>
                  <a:lnTo>
                    <a:pt x="5105" y="3871"/>
                  </a:lnTo>
                  <a:lnTo>
                    <a:pt x="5105" y="3881"/>
                  </a:lnTo>
                  <a:lnTo>
                    <a:pt x="5105" y="3891"/>
                  </a:lnTo>
                  <a:lnTo>
                    <a:pt x="5103" y="3898"/>
                  </a:lnTo>
                  <a:lnTo>
                    <a:pt x="5098" y="3902"/>
                  </a:lnTo>
                  <a:lnTo>
                    <a:pt x="5092" y="3907"/>
                  </a:lnTo>
                  <a:lnTo>
                    <a:pt x="5086" y="3910"/>
                  </a:lnTo>
                  <a:lnTo>
                    <a:pt x="5079" y="3911"/>
                  </a:lnTo>
                  <a:lnTo>
                    <a:pt x="5077" y="3912"/>
                  </a:lnTo>
                  <a:lnTo>
                    <a:pt x="5074" y="3913"/>
                  </a:lnTo>
                  <a:lnTo>
                    <a:pt x="5071" y="3913"/>
                  </a:lnTo>
                  <a:lnTo>
                    <a:pt x="5067" y="3913"/>
                  </a:lnTo>
                  <a:lnTo>
                    <a:pt x="5060" y="3912"/>
                  </a:lnTo>
                  <a:lnTo>
                    <a:pt x="5056" y="3911"/>
                  </a:lnTo>
                  <a:lnTo>
                    <a:pt x="5051" y="3915"/>
                  </a:lnTo>
                  <a:lnTo>
                    <a:pt x="5046" y="3919"/>
                  </a:lnTo>
                  <a:lnTo>
                    <a:pt x="5042" y="3923"/>
                  </a:lnTo>
                  <a:lnTo>
                    <a:pt x="5039" y="3927"/>
                  </a:lnTo>
                  <a:lnTo>
                    <a:pt x="5040" y="3934"/>
                  </a:lnTo>
                  <a:lnTo>
                    <a:pt x="5043" y="3942"/>
                  </a:lnTo>
                  <a:lnTo>
                    <a:pt x="5047" y="3951"/>
                  </a:lnTo>
                  <a:lnTo>
                    <a:pt x="5048" y="3958"/>
                  </a:lnTo>
                  <a:lnTo>
                    <a:pt x="5045" y="3962"/>
                  </a:lnTo>
                  <a:lnTo>
                    <a:pt x="5041" y="3965"/>
                  </a:lnTo>
                  <a:lnTo>
                    <a:pt x="5038" y="3969"/>
                  </a:lnTo>
                  <a:lnTo>
                    <a:pt x="5035" y="3970"/>
                  </a:lnTo>
                  <a:lnTo>
                    <a:pt x="5027" y="3972"/>
                  </a:lnTo>
                  <a:lnTo>
                    <a:pt x="5017" y="3973"/>
                  </a:lnTo>
                  <a:lnTo>
                    <a:pt x="5008" y="3974"/>
                  </a:lnTo>
                  <a:lnTo>
                    <a:pt x="5000" y="3974"/>
                  </a:lnTo>
                  <a:lnTo>
                    <a:pt x="4990" y="3977"/>
                  </a:lnTo>
                  <a:lnTo>
                    <a:pt x="4979" y="3982"/>
                  </a:lnTo>
                  <a:lnTo>
                    <a:pt x="4974" y="3985"/>
                  </a:lnTo>
                  <a:lnTo>
                    <a:pt x="4970" y="3987"/>
                  </a:lnTo>
                  <a:lnTo>
                    <a:pt x="4967" y="3990"/>
                  </a:lnTo>
                  <a:lnTo>
                    <a:pt x="4965" y="3993"/>
                  </a:lnTo>
                  <a:lnTo>
                    <a:pt x="4962" y="3998"/>
                  </a:lnTo>
                  <a:lnTo>
                    <a:pt x="4961" y="4004"/>
                  </a:lnTo>
                  <a:lnTo>
                    <a:pt x="4960" y="4010"/>
                  </a:lnTo>
                  <a:lnTo>
                    <a:pt x="4960" y="4016"/>
                  </a:lnTo>
                  <a:lnTo>
                    <a:pt x="4960" y="4028"/>
                  </a:lnTo>
                  <a:lnTo>
                    <a:pt x="4961" y="4036"/>
                  </a:lnTo>
                  <a:lnTo>
                    <a:pt x="4962" y="4047"/>
                  </a:lnTo>
                  <a:lnTo>
                    <a:pt x="4965" y="4059"/>
                  </a:lnTo>
                  <a:lnTo>
                    <a:pt x="4967" y="4072"/>
                  </a:lnTo>
                  <a:lnTo>
                    <a:pt x="4969" y="4080"/>
                  </a:lnTo>
                  <a:lnTo>
                    <a:pt x="4968" y="4087"/>
                  </a:lnTo>
                  <a:lnTo>
                    <a:pt x="4966" y="4095"/>
                  </a:lnTo>
                  <a:lnTo>
                    <a:pt x="4964" y="4103"/>
                  </a:lnTo>
                  <a:lnTo>
                    <a:pt x="4961" y="4108"/>
                  </a:lnTo>
                  <a:lnTo>
                    <a:pt x="4957" y="4110"/>
                  </a:lnTo>
                  <a:lnTo>
                    <a:pt x="4951" y="4113"/>
                  </a:lnTo>
                  <a:lnTo>
                    <a:pt x="4946" y="4115"/>
                  </a:lnTo>
                  <a:lnTo>
                    <a:pt x="4941" y="4115"/>
                  </a:lnTo>
                  <a:lnTo>
                    <a:pt x="4939" y="4113"/>
                  </a:lnTo>
                  <a:lnTo>
                    <a:pt x="4937" y="4111"/>
                  </a:lnTo>
                  <a:lnTo>
                    <a:pt x="4935" y="4107"/>
                  </a:lnTo>
                  <a:lnTo>
                    <a:pt x="4934" y="4104"/>
                  </a:lnTo>
                  <a:lnTo>
                    <a:pt x="4932" y="4097"/>
                  </a:lnTo>
                  <a:lnTo>
                    <a:pt x="4930" y="4092"/>
                  </a:lnTo>
                  <a:lnTo>
                    <a:pt x="4926" y="4090"/>
                  </a:lnTo>
                  <a:lnTo>
                    <a:pt x="4922" y="4090"/>
                  </a:lnTo>
                  <a:lnTo>
                    <a:pt x="4918" y="4091"/>
                  </a:lnTo>
                  <a:lnTo>
                    <a:pt x="4914" y="4092"/>
                  </a:lnTo>
                  <a:lnTo>
                    <a:pt x="4911" y="4097"/>
                  </a:lnTo>
                  <a:lnTo>
                    <a:pt x="4909" y="4104"/>
                  </a:lnTo>
                  <a:lnTo>
                    <a:pt x="4907" y="4112"/>
                  </a:lnTo>
                  <a:lnTo>
                    <a:pt x="4906" y="4119"/>
                  </a:lnTo>
                  <a:lnTo>
                    <a:pt x="4907" y="4128"/>
                  </a:lnTo>
                  <a:lnTo>
                    <a:pt x="4908" y="4139"/>
                  </a:lnTo>
                  <a:lnTo>
                    <a:pt x="4909" y="4152"/>
                  </a:lnTo>
                  <a:lnTo>
                    <a:pt x="4910" y="4162"/>
                  </a:lnTo>
                  <a:lnTo>
                    <a:pt x="4909" y="4170"/>
                  </a:lnTo>
                  <a:lnTo>
                    <a:pt x="4907" y="4179"/>
                  </a:lnTo>
                  <a:lnTo>
                    <a:pt x="4905" y="4184"/>
                  </a:lnTo>
                  <a:lnTo>
                    <a:pt x="4903" y="4188"/>
                  </a:lnTo>
                  <a:lnTo>
                    <a:pt x="4901" y="4191"/>
                  </a:lnTo>
                  <a:lnTo>
                    <a:pt x="4898" y="4193"/>
                  </a:lnTo>
                  <a:lnTo>
                    <a:pt x="4896" y="4196"/>
                  </a:lnTo>
                  <a:lnTo>
                    <a:pt x="4894" y="4199"/>
                  </a:lnTo>
                  <a:lnTo>
                    <a:pt x="4890" y="4201"/>
                  </a:lnTo>
                  <a:lnTo>
                    <a:pt x="4886" y="4203"/>
                  </a:lnTo>
                  <a:lnTo>
                    <a:pt x="4878" y="4206"/>
                  </a:lnTo>
                  <a:lnTo>
                    <a:pt x="4871" y="4209"/>
                  </a:lnTo>
                  <a:lnTo>
                    <a:pt x="4860" y="4211"/>
                  </a:lnTo>
                  <a:lnTo>
                    <a:pt x="4845" y="4212"/>
                  </a:lnTo>
                  <a:lnTo>
                    <a:pt x="4831" y="4211"/>
                  </a:lnTo>
                  <a:lnTo>
                    <a:pt x="4819" y="4209"/>
                  </a:lnTo>
                  <a:lnTo>
                    <a:pt x="4812" y="4208"/>
                  </a:lnTo>
                  <a:lnTo>
                    <a:pt x="4804" y="4204"/>
                  </a:lnTo>
                  <a:lnTo>
                    <a:pt x="4800" y="4202"/>
                  </a:lnTo>
                  <a:lnTo>
                    <a:pt x="4797" y="4199"/>
                  </a:lnTo>
                  <a:lnTo>
                    <a:pt x="4794" y="4196"/>
                  </a:lnTo>
                  <a:lnTo>
                    <a:pt x="4792" y="4193"/>
                  </a:lnTo>
                  <a:lnTo>
                    <a:pt x="4789" y="4189"/>
                  </a:lnTo>
                  <a:lnTo>
                    <a:pt x="4787" y="4181"/>
                  </a:lnTo>
                  <a:lnTo>
                    <a:pt x="4786" y="4177"/>
                  </a:lnTo>
                  <a:lnTo>
                    <a:pt x="4786" y="4173"/>
                  </a:lnTo>
                  <a:lnTo>
                    <a:pt x="4787" y="4169"/>
                  </a:lnTo>
                  <a:lnTo>
                    <a:pt x="4788" y="4166"/>
                  </a:lnTo>
                  <a:lnTo>
                    <a:pt x="4789" y="4164"/>
                  </a:lnTo>
                  <a:lnTo>
                    <a:pt x="4791" y="4162"/>
                  </a:lnTo>
                  <a:lnTo>
                    <a:pt x="4793" y="4161"/>
                  </a:lnTo>
                  <a:lnTo>
                    <a:pt x="4797" y="4161"/>
                  </a:lnTo>
                  <a:lnTo>
                    <a:pt x="4805" y="4160"/>
                  </a:lnTo>
                  <a:lnTo>
                    <a:pt x="4812" y="4158"/>
                  </a:lnTo>
                  <a:lnTo>
                    <a:pt x="4819" y="4153"/>
                  </a:lnTo>
                  <a:lnTo>
                    <a:pt x="4827" y="4146"/>
                  </a:lnTo>
                  <a:lnTo>
                    <a:pt x="4836" y="4138"/>
                  </a:lnTo>
                  <a:lnTo>
                    <a:pt x="4843" y="4131"/>
                  </a:lnTo>
                  <a:lnTo>
                    <a:pt x="4847" y="4124"/>
                  </a:lnTo>
                  <a:lnTo>
                    <a:pt x="4856" y="4115"/>
                  </a:lnTo>
                  <a:lnTo>
                    <a:pt x="4863" y="4105"/>
                  </a:lnTo>
                  <a:lnTo>
                    <a:pt x="4867" y="4096"/>
                  </a:lnTo>
                  <a:lnTo>
                    <a:pt x="4867" y="4092"/>
                  </a:lnTo>
                  <a:lnTo>
                    <a:pt x="4867" y="4088"/>
                  </a:lnTo>
                  <a:lnTo>
                    <a:pt x="4866" y="4084"/>
                  </a:lnTo>
                  <a:lnTo>
                    <a:pt x="4863" y="4080"/>
                  </a:lnTo>
                  <a:lnTo>
                    <a:pt x="4860" y="4077"/>
                  </a:lnTo>
                  <a:lnTo>
                    <a:pt x="4856" y="4075"/>
                  </a:lnTo>
                  <a:lnTo>
                    <a:pt x="4850" y="4073"/>
                  </a:lnTo>
                  <a:lnTo>
                    <a:pt x="4847" y="4072"/>
                  </a:lnTo>
                  <a:lnTo>
                    <a:pt x="4839" y="4074"/>
                  </a:lnTo>
                  <a:lnTo>
                    <a:pt x="4831" y="4076"/>
                  </a:lnTo>
                  <a:lnTo>
                    <a:pt x="4827" y="4086"/>
                  </a:lnTo>
                  <a:lnTo>
                    <a:pt x="4823" y="4096"/>
                  </a:lnTo>
                  <a:lnTo>
                    <a:pt x="4816" y="4109"/>
                  </a:lnTo>
                  <a:lnTo>
                    <a:pt x="4808" y="4119"/>
                  </a:lnTo>
                  <a:lnTo>
                    <a:pt x="4804" y="4123"/>
                  </a:lnTo>
                  <a:lnTo>
                    <a:pt x="4797" y="4127"/>
                  </a:lnTo>
                  <a:lnTo>
                    <a:pt x="4791" y="4130"/>
                  </a:lnTo>
                  <a:lnTo>
                    <a:pt x="4784" y="4131"/>
                  </a:lnTo>
                  <a:lnTo>
                    <a:pt x="4781" y="4129"/>
                  </a:lnTo>
                  <a:lnTo>
                    <a:pt x="4776" y="4125"/>
                  </a:lnTo>
                  <a:lnTo>
                    <a:pt x="4772" y="4119"/>
                  </a:lnTo>
                  <a:lnTo>
                    <a:pt x="4769" y="4115"/>
                  </a:lnTo>
                  <a:lnTo>
                    <a:pt x="4763" y="4111"/>
                  </a:lnTo>
                  <a:lnTo>
                    <a:pt x="4757" y="4106"/>
                  </a:lnTo>
                  <a:lnTo>
                    <a:pt x="4754" y="4104"/>
                  </a:lnTo>
                  <a:lnTo>
                    <a:pt x="4751" y="4102"/>
                  </a:lnTo>
                  <a:lnTo>
                    <a:pt x="4748" y="4100"/>
                  </a:lnTo>
                  <a:lnTo>
                    <a:pt x="4745" y="4100"/>
                  </a:lnTo>
                  <a:lnTo>
                    <a:pt x="4739" y="4101"/>
                  </a:lnTo>
                  <a:lnTo>
                    <a:pt x="4731" y="4104"/>
                  </a:lnTo>
                  <a:lnTo>
                    <a:pt x="4724" y="4108"/>
                  </a:lnTo>
                  <a:lnTo>
                    <a:pt x="4718" y="4111"/>
                  </a:lnTo>
                  <a:lnTo>
                    <a:pt x="4714" y="4116"/>
                  </a:lnTo>
                  <a:lnTo>
                    <a:pt x="4711" y="4123"/>
                  </a:lnTo>
                  <a:lnTo>
                    <a:pt x="4707" y="4130"/>
                  </a:lnTo>
                  <a:lnTo>
                    <a:pt x="4706" y="4135"/>
                  </a:lnTo>
                  <a:lnTo>
                    <a:pt x="4708" y="4148"/>
                  </a:lnTo>
                  <a:lnTo>
                    <a:pt x="4710" y="4158"/>
                  </a:lnTo>
                  <a:lnTo>
                    <a:pt x="4706" y="4163"/>
                  </a:lnTo>
                  <a:lnTo>
                    <a:pt x="4700" y="4168"/>
                  </a:lnTo>
                  <a:lnTo>
                    <a:pt x="4695" y="4171"/>
                  </a:lnTo>
                  <a:lnTo>
                    <a:pt x="4691" y="4174"/>
                  </a:lnTo>
                  <a:lnTo>
                    <a:pt x="4680" y="4171"/>
                  </a:lnTo>
                  <a:lnTo>
                    <a:pt x="4667" y="4166"/>
                  </a:lnTo>
                  <a:lnTo>
                    <a:pt x="4660" y="4160"/>
                  </a:lnTo>
                  <a:lnTo>
                    <a:pt x="4654" y="4154"/>
                  </a:lnTo>
                  <a:lnTo>
                    <a:pt x="4651" y="4155"/>
                  </a:lnTo>
                  <a:lnTo>
                    <a:pt x="4649" y="4156"/>
                  </a:lnTo>
                  <a:lnTo>
                    <a:pt x="4646" y="4158"/>
                  </a:lnTo>
                  <a:lnTo>
                    <a:pt x="4643" y="4161"/>
                  </a:lnTo>
                  <a:lnTo>
                    <a:pt x="4639" y="4168"/>
                  </a:lnTo>
                  <a:lnTo>
                    <a:pt x="4635" y="4174"/>
                  </a:lnTo>
                  <a:lnTo>
                    <a:pt x="4631" y="4178"/>
                  </a:lnTo>
                  <a:lnTo>
                    <a:pt x="4627" y="4183"/>
                  </a:lnTo>
                  <a:lnTo>
                    <a:pt x="4623" y="4188"/>
                  </a:lnTo>
                  <a:lnTo>
                    <a:pt x="4619" y="4190"/>
                  </a:lnTo>
                  <a:lnTo>
                    <a:pt x="4616" y="4190"/>
                  </a:lnTo>
                  <a:lnTo>
                    <a:pt x="4611" y="4191"/>
                  </a:lnTo>
                  <a:lnTo>
                    <a:pt x="4607" y="4190"/>
                  </a:lnTo>
                  <a:lnTo>
                    <a:pt x="4602" y="4190"/>
                  </a:lnTo>
                  <a:lnTo>
                    <a:pt x="4597" y="4189"/>
                  </a:lnTo>
                  <a:lnTo>
                    <a:pt x="4592" y="4188"/>
                  </a:lnTo>
                  <a:lnTo>
                    <a:pt x="4588" y="4189"/>
                  </a:lnTo>
                  <a:lnTo>
                    <a:pt x="4584" y="4190"/>
                  </a:lnTo>
                  <a:lnTo>
                    <a:pt x="4580" y="4191"/>
                  </a:lnTo>
                  <a:lnTo>
                    <a:pt x="4574" y="4196"/>
                  </a:lnTo>
                  <a:lnTo>
                    <a:pt x="4569" y="4201"/>
                  </a:lnTo>
                  <a:lnTo>
                    <a:pt x="4565" y="4205"/>
                  </a:lnTo>
                  <a:lnTo>
                    <a:pt x="4562" y="4216"/>
                  </a:lnTo>
                  <a:lnTo>
                    <a:pt x="4557" y="4233"/>
                  </a:lnTo>
                  <a:lnTo>
                    <a:pt x="4553" y="4239"/>
                  </a:lnTo>
                  <a:lnTo>
                    <a:pt x="4549" y="4245"/>
                  </a:lnTo>
                  <a:lnTo>
                    <a:pt x="4545" y="4251"/>
                  </a:lnTo>
                  <a:lnTo>
                    <a:pt x="4540" y="4257"/>
                  </a:lnTo>
                  <a:lnTo>
                    <a:pt x="4538" y="4260"/>
                  </a:lnTo>
                  <a:lnTo>
                    <a:pt x="4537" y="4263"/>
                  </a:lnTo>
                  <a:lnTo>
                    <a:pt x="4536" y="4266"/>
                  </a:lnTo>
                  <a:lnTo>
                    <a:pt x="4537" y="4269"/>
                  </a:lnTo>
                  <a:lnTo>
                    <a:pt x="4538" y="4271"/>
                  </a:lnTo>
                  <a:lnTo>
                    <a:pt x="4540" y="4274"/>
                  </a:lnTo>
                  <a:lnTo>
                    <a:pt x="4542" y="4276"/>
                  </a:lnTo>
                  <a:lnTo>
                    <a:pt x="4545" y="4276"/>
                  </a:lnTo>
                  <a:lnTo>
                    <a:pt x="4555" y="4278"/>
                  </a:lnTo>
                  <a:lnTo>
                    <a:pt x="4565" y="4280"/>
                  </a:lnTo>
                  <a:lnTo>
                    <a:pt x="4566" y="4281"/>
                  </a:lnTo>
                  <a:lnTo>
                    <a:pt x="4566" y="4282"/>
                  </a:lnTo>
                  <a:lnTo>
                    <a:pt x="4566" y="4283"/>
                  </a:lnTo>
                  <a:lnTo>
                    <a:pt x="4566" y="4285"/>
                  </a:lnTo>
                  <a:lnTo>
                    <a:pt x="4565" y="4289"/>
                  </a:lnTo>
                  <a:lnTo>
                    <a:pt x="4565" y="4292"/>
                  </a:lnTo>
                  <a:lnTo>
                    <a:pt x="4561" y="4296"/>
                  </a:lnTo>
                  <a:lnTo>
                    <a:pt x="4557" y="4300"/>
                  </a:lnTo>
                  <a:lnTo>
                    <a:pt x="4554" y="4304"/>
                  </a:lnTo>
                  <a:lnTo>
                    <a:pt x="4553" y="4308"/>
                  </a:lnTo>
                  <a:lnTo>
                    <a:pt x="4550" y="4309"/>
                  </a:lnTo>
                  <a:lnTo>
                    <a:pt x="4547" y="4312"/>
                  </a:lnTo>
                  <a:lnTo>
                    <a:pt x="4546" y="4316"/>
                  </a:lnTo>
                  <a:lnTo>
                    <a:pt x="4545" y="4319"/>
                  </a:lnTo>
                  <a:lnTo>
                    <a:pt x="4544" y="4321"/>
                  </a:lnTo>
                  <a:lnTo>
                    <a:pt x="4543" y="4323"/>
                  </a:lnTo>
                  <a:lnTo>
                    <a:pt x="4543" y="4325"/>
                  </a:lnTo>
                  <a:lnTo>
                    <a:pt x="4544" y="4327"/>
                  </a:lnTo>
                  <a:lnTo>
                    <a:pt x="4546" y="4330"/>
                  </a:lnTo>
                  <a:lnTo>
                    <a:pt x="4549" y="4331"/>
                  </a:lnTo>
                  <a:lnTo>
                    <a:pt x="4552" y="4332"/>
                  </a:lnTo>
                  <a:lnTo>
                    <a:pt x="4557" y="4332"/>
                  </a:lnTo>
                  <a:lnTo>
                    <a:pt x="4561" y="4331"/>
                  </a:lnTo>
                  <a:lnTo>
                    <a:pt x="4567" y="4329"/>
                  </a:lnTo>
                  <a:lnTo>
                    <a:pt x="4572" y="4328"/>
                  </a:lnTo>
                  <a:lnTo>
                    <a:pt x="4576" y="4327"/>
                  </a:lnTo>
                  <a:lnTo>
                    <a:pt x="4581" y="4326"/>
                  </a:lnTo>
                  <a:lnTo>
                    <a:pt x="4584" y="4327"/>
                  </a:lnTo>
                  <a:lnTo>
                    <a:pt x="4588" y="4329"/>
                  </a:lnTo>
                  <a:lnTo>
                    <a:pt x="4591" y="4332"/>
                  </a:lnTo>
                  <a:lnTo>
                    <a:pt x="4595" y="4335"/>
                  </a:lnTo>
                  <a:lnTo>
                    <a:pt x="4596" y="4339"/>
                  </a:lnTo>
                  <a:lnTo>
                    <a:pt x="4594" y="4346"/>
                  </a:lnTo>
                  <a:lnTo>
                    <a:pt x="4591" y="4354"/>
                  </a:lnTo>
                  <a:lnTo>
                    <a:pt x="4589" y="4358"/>
                  </a:lnTo>
                  <a:lnTo>
                    <a:pt x="4586" y="4361"/>
                  </a:lnTo>
                  <a:lnTo>
                    <a:pt x="4583" y="4364"/>
                  </a:lnTo>
                  <a:lnTo>
                    <a:pt x="4580" y="4366"/>
                  </a:lnTo>
                  <a:lnTo>
                    <a:pt x="4573" y="4370"/>
                  </a:lnTo>
                  <a:lnTo>
                    <a:pt x="4564" y="4374"/>
                  </a:lnTo>
                  <a:lnTo>
                    <a:pt x="4554" y="4377"/>
                  </a:lnTo>
                  <a:lnTo>
                    <a:pt x="4545" y="4378"/>
                  </a:lnTo>
                  <a:lnTo>
                    <a:pt x="4531" y="4372"/>
                  </a:lnTo>
                  <a:lnTo>
                    <a:pt x="4518" y="4366"/>
                  </a:lnTo>
                  <a:lnTo>
                    <a:pt x="4514" y="4367"/>
                  </a:lnTo>
                  <a:lnTo>
                    <a:pt x="4508" y="4369"/>
                  </a:lnTo>
                  <a:lnTo>
                    <a:pt x="4502" y="4371"/>
                  </a:lnTo>
                  <a:lnTo>
                    <a:pt x="4498" y="4374"/>
                  </a:lnTo>
                  <a:lnTo>
                    <a:pt x="4494" y="4387"/>
                  </a:lnTo>
                  <a:lnTo>
                    <a:pt x="4490" y="4399"/>
                  </a:lnTo>
                  <a:lnTo>
                    <a:pt x="4475" y="4404"/>
                  </a:lnTo>
                  <a:lnTo>
                    <a:pt x="4462" y="4410"/>
                  </a:lnTo>
                  <a:lnTo>
                    <a:pt x="4460" y="4413"/>
                  </a:lnTo>
                  <a:lnTo>
                    <a:pt x="4459" y="4416"/>
                  </a:lnTo>
                  <a:lnTo>
                    <a:pt x="4458" y="4419"/>
                  </a:lnTo>
                  <a:lnTo>
                    <a:pt x="4458" y="4422"/>
                  </a:lnTo>
                  <a:lnTo>
                    <a:pt x="4458" y="4432"/>
                  </a:lnTo>
                  <a:lnTo>
                    <a:pt x="4458" y="4441"/>
                  </a:lnTo>
                  <a:lnTo>
                    <a:pt x="4454" y="4445"/>
                  </a:lnTo>
                  <a:lnTo>
                    <a:pt x="4448" y="4449"/>
                  </a:lnTo>
                  <a:lnTo>
                    <a:pt x="4443" y="4452"/>
                  </a:lnTo>
                  <a:lnTo>
                    <a:pt x="4439" y="4453"/>
                  </a:lnTo>
                  <a:lnTo>
                    <a:pt x="4431" y="4449"/>
                  </a:lnTo>
                  <a:lnTo>
                    <a:pt x="4423" y="4445"/>
                  </a:lnTo>
                  <a:lnTo>
                    <a:pt x="4417" y="4446"/>
                  </a:lnTo>
                  <a:lnTo>
                    <a:pt x="4409" y="4448"/>
                  </a:lnTo>
                  <a:lnTo>
                    <a:pt x="4402" y="4450"/>
                  </a:lnTo>
                  <a:lnTo>
                    <a:pt x="4396" y="4453"/>
                  </a:lnTo>
                  <a:lnTo>
                    <a:pt x="4387" y="4457"/>
                  </a:lnTo>
                  <a:lnTo>
                    <a:pt x="4376" y="4462"/>
                  </a:lnTo>
                  <a:lnTo>
                    <a:pt x="4370" y="4465"/>
                  </a:lnTo>
                  <a:lnTo>
                    <a:pt x="4365" y="4469"/>
                  </a:lnTo>
                  <a:lnTo>
                    <a:pt x="4360" y="4472"/>
                  </a:lnTo>
                  <a:lnTo>
                    <a:pt x="4357" y="4477"/>
                  </a:lnTo>
                  <a:lnTo>
                    <a:pt x="4353" y="4481"/>
                  </a:lnTo>
                  <a:lnTo>
                    <a:pt x="4349" y="4489"/>
                  </a:lnTo>
                  <a:lnTo>
                    <a:pt x="4346" y="4497"/>
                  </a:lnTo>
                  <a:lnTo>
                    <a:pt x="4345" y="4504"/>
                  </a:lnTo>
                  <a:lnTo>
                    <a:pt x="4346" y="4507"/>
                  </a:lnTo>
                  <a:lnTo>
                    <a:pt x="4348" y="4510"/>
                  </a:lnTo>
                  <a:lnTo>
                    <a:pt x="4350" y="4514"/>
                  </a:lnTo>
                  <a:lnTo>
                    <a:pt x="4353" y="4518"/>
                  </a:lnTo>
                  <a:lnTo>
                    <a:pt x="4360" y="4525"/>
                  </a:lnTo>
                  <a:lnTo>
                    <a:pt x="4364" y="4531"/>
                  </a:lnTo>
                  <a:lnTo>
                    <a:pt x="4367" y="4535"/>
                  </a:lnTo>
                  <a:lnTo>
                    <a:pt x="4370" y="4540"/>
                  </a:lnTo>
                  <a:lnTo>
                    <a:pt x="4372" y="4546"/>
                  </a:lnTo>
                  <a:lnTo>
                    <a:pt x="4372" y="4552"/>
                  </a:lnTo>
                  <a:lnTo>
                    <a:pt x="4371" y="4557"/>
                  </a:lnTo>
                  <a:lnTo>
                    <a:pt x="4369" y="4564"/>
                  </a:lnTo>
                  <a:lnTo>
                    <a:pt x="4368" y="4567"/>
                  </a:lnTo>
                  <a:lnTo>
                    <a:pt x="4366" y="4571"/>
                  </a:lnTo>
                  <a:lnTo>
                    <a:pt x="4363" y="4573"/>
                  </a:lnTo>
                  <a:lnTo>
                    <a:pt x="4361" y="4575"/>
                  </a:lnTo>
                  <a:lnTo>
                    <a:pt x="4356" y="4577"/>
                  </a:lnTo>
                  <a:lnTo>
                    <a:pt x="4349" y="4578"/>
                  </a:lnTo>
                  <a:lnTo>
                    <a:pt x="4342" y="4577"/>
                  </a:lnTo>
                  <a:lnTo>
                    <a:pt x="4337" y="4575"/>
                  </a:lnTo>
                  <a:lnTo>
                    <a:pt x="4334" y="4575"/>
                  </a:lnTo>
                  <a:lnTo>
                    <a:pt x="4331" y="4573"/>
                  </a:lnTo>
                  <a:lnTo>
                    <a:pt x="4328" y="4571"/>
                  </a:lnTo>
                  <a:lnTo>
                    <a:pt x="4326" y="4569"/>
                  </a:lnTo>
                  <a:lnTo>
                    <a:pt x="4321" y="4564"/>
                  </a:lnTo>
                  <a:lnTo>
                    <a:pt x="4318" y="4560"/>
                  </a:lnTo>
                  <a:lnTo>
                    <a:pt x="4315" y="4553"/>
                  </a:lnTo>
                  <a:lnTo>
                    <a:pt x="4314" y="4544"/>
                  </a:lnTo>
                  <a:lnTo>
                    <a:pt x="4312" y="4535"/>
                  </a:lnTo>
                  <a:lnTo>
                    <a:pt x="4310" y="4527"/>
                  </a:lnTo>
                  <a:lnTo>
                    <a:pt x="4306" y="4525"/>
                  </a:lnTo>
                  <a:lnTo>
                    <a:pt x="4302" y="4524"/>
                  </a:lnTo>
                  <a:lnTo>
                    <a:pt x="4298" y="4524"/>
                  </a:lnTo>
                  <a:lnTo>
                    <a:pt x="4294" y="4523"/>
                  </a:lnTo>
                  <a:lnTo>
                    <a:pt x="4291" y="4524"/>
                  </a:lnTo>
                  <a:lnTo>
                    <a:pt x="4286" y="4526"/>
                  </a:lnTo>
                  <a:lnTo>
                    <a:pt x="4282" y="4528"/>
                  </a:lnTo>
                  <a:lnTo>
                    <a:pt x="4279" y="4531"/>
                  </a:lnTo>
                  <a:lnTo>
                    <a:pt x="4270" y="4542"/>
                  </a:lnTo>
                  <a:lnTo>
                    <a:pt x="4262" y="4552"/>
                  </a:lnTo>
                  <a:lnTo>
                    <a:pt x="4254" y="4562"/>
                  </a:lnTo>
                  <a:lnTo>
                    <a:pt x="4244" y="4573"/>
                  </a:lnTo>
                  <a:lnTo>
                    <a:pt x="4233" y="4585"/>
                  </a:lnTo>
                  <a:lnTo>
                    <a:pt x="4223" y="4595"/>
                  </a:lnTo>
                  <a:lnTo>
                    <a:pt x="4213" y="4602"/>
                  </a:lnTo>
                  <a:lnTo>
                    <a:pt x="4203" y="4610"/>
                  </a:lnTo>
                  <a:lnTo>
                    <a:pt x="4193" y="4619"/>
                  </a:lnTo>
                  <a:lnTo>
                    <a:pt x="4184" y="4626"/>
                  </a:lnTo>
                  <a:lnTo>
                    <a:pt x="4174" y="4632"/>
                  </a:lnTo>
                  <a:lnTo>
                    <a:pt x="4163" y="4638"/>
                  </a:lnTo>
                  <a:lnTo>
                    <a:pt x="4152" y="4644"/>
                  </a:lnTo>
                  <a:lnTo>
                    <a:pt x="4145" y="4649"/>
                  </a:lnTo>
                  <a:lnTo>
                    <a:pt x="4138" y="4654"/>
                  </a:lnTo>
                  <a:lnTo>
                    <a:pt x="4130" y="4660"/>
                  </a:lnTo>
                  <a:lnTo>
                    <a:pt x="4122" y="4667"/>
                  </a:lnTo>
                  <a:lnTo>
                    <a:pt x="4118" y="4673"/>
                  </a:lnTo>
                  <a:lnTo>
                    <a:pt x="4115" y="4681"/>
                  </a:lnTo>
                  <a:lnTo>
                    <a:pt x="4112" y="4690"/>
                  </a:lnTo>
                  <a:lnTo>
                    <a:pt x="4109" y="4701"/>
                  </a:lnTo>
                  <a:lnTo>
                    <a:pt x="4106" y="4709"/>
                  </a:lnTo>
                  <a:lnTo>
                    <a:pt x="4098" y="4715"/>
                  </a:lnTo>
                  <a:lnTo>
                    <a:pt x="4090" y="4721"/>
                  </a:lnTo>
                  <a:lnTo>
                    <a:pt x="4076" y="4729"/>
                  </a:lnTo>
                  <a:lnTo>
                    <a:pt x="4066" y="4736"/>
                  </a:lnTo>
                  <a:lnTo>
                    <a:pt x="4063" y="4744"/>
                  </a:lnTo>
                  <a:lnTo>
                    <a:pt x="4060" y="4754"/>
                  </a:lnTo>
                  <a:lnTo>
                    <a:pt x="4057" y="4764"/>
                  </a:lnTo>
                  <a:lnTo>
                    <a:pt x="4054" y="4772"/>
                  </a:lnTo>
                  <a:lnTo>
                    <a:pt x="4049" y="4782"/>
                  </a:lnTo>
                  <a:lnTo>
                    <a:pt x="4042" y="4795"/>
                  </a:lnTo>
                  <a:lnTo>
                    <a:pt x="4035" y="4808"/>
                  </a:lnTo>
                  <a:lnTo>
                    <a:pt x="4030" y="4818"/>
                  </a:lnTo>
                  <a:lnTo>
                    <a:pt x="4028" y="4829"/>
                  </a:lnTo>
                  <a:lnTo>
                    <a:pt x="4025" y="4842"/>
                  </a:lnTo>
                  <a:lnTo>
                    <a:pt x="4022" y="4855"/>
                  </a:lnTo>
                  <a:lnTo>
                    <a:pt x="4019" y="4866"/>
                  </a:lnTo>
                  <a:lnTo>
                    <a:pt x="4018" y="4876"/>
                  </a:lnTo>
                  <a:lnTo>
                    <a:pt x="4017" y="4888"/>
                  </a:lnTo>
                  <a:lnTo>
                    <a:pt x="4017" y="4899"/>
                  </a:lnTo>
                  <a:lnTo>
                    <a:pt x="4019" y="4909"/>
                  </a:lnTo>
                  <a:lnTo>
                    <a:pt x="4020" y="4916"/>
                  </a:lnTo>
                  <a:lnTo>
                    <a:pt x="4021" y="4923"/>
                  </a:lnTo>
                  <a:lnTo>
                    <a:pt x="4024" y="4931"/>
                  </a:lnTo>
                  <a:lnTo>
                    <a:pt x="4027" y="4939"/>
                  </a:lnTo>
                  <a:lnTo>
                    <a:pt x="4034" y="4954"/>
                  </a:lnTo>
                  <a:lnTo>
                    <a:pt x="4038" y="4968"/>
                  </a:lnTo>
                  <a:lnTo>
                    <a:pt x="4038" y="4976"/>
                  </a:lnTo>
                  <a:lnTo>
                    <a:pt x="4036" y="4986"/>
                  </a:lnTo>
                  <a:lnTo>
                    <a:pt x="4035" y="4997"/>
                  </a:lnTo>
                  <a:lnTo>
                    <a:pt x="4034" y="5007"/>
                  </a:lnTo>
                  <a:lnTo>
                    <a:pt x="4030" y="5014"/>
                  </a:lnTo>
                  <a:lnTo>
                    <a:pt x="4024" y="5024"/>
                  </a:lnTo>
                  <a:lnTo>
                    <a:pt x="4017" y="5032"/>
                  </a:lnTo>
                  <a:lnTo>
                    <a:pt x="4011" y="5039"/>
                  </a:lnTo>
                  <a:lnTo>
                    <a:pt x="4003" y="5049"/>
                  </a:lnTo>
                  <a:lnTo>
                    <a:pt x="3996" y="5063"/>
                  </a:lnTo>
                  <a:lnTo>
                    <a:pt x="3995" y="5070"/>
                  </a:lnTo>
                  <a:lnTo>
                    <a:pt x="3994" y="5079"/>
                  </a:lnTo>
                  <a:lnTo>
                    <a:pt x="3992" y="5088"/>
                  </a:lnTo>
                  <a:lnTo>
                    <a:pt x="3992" y="5098"/>
                  </a:lnTo>
                  <a:lnTo>
                    <a:pt x="3992" y="5103"/>
                  </a:lnTo>
                  <a:lnTo>
                    <a:pt x="3994" y="5110"/>
                  </a:lnTo>
                  <a:lnTo>
                    <a:pt x="3997" y="5118"/>
                  </a:lnTo>
                  <a:lnTo>
                    <a:pt x="3999" y="5125"/>
                  </a:lnTo>
                  <a:lnTo>
                    <a:pt x="4003" y="5133"/>
                  </a:lnTo>
                  <a:lnTo>
                    <a:pt x="4007" y="5143"/>
                  </a:lnTo>
                  <a:lnTo>
                    <a:pt x="4011" y="5153"/>
                  </a:lnTo>
                  <a:lnTo>
                    <a:pt x="4015" y="5160"/>
                  </a:lnTo>
                  <a:lnTo>
                    <a:pt x="4014" y="5170"/>
                  </a:lnTo>
                  <a:lnTo>
                    <a:pt x="4013" y="5182"/>
                  </a:lnTo>
                  <a:lnTo>
                    <a:pt x="4012" y="5193"/>
                  </a:lnTo>
                  <a:lnTo>
                    <a:pt x="4011" y="5200"/>
                  </a:lnTo>
                  <a:lnTo>
                    <a:pt x="4007" y="5210"/>
                  </a:lnTo>
                  <a:lnTo>
                    <a:pt x="4001" y="5220"/>
                  </a:lnTo>
                  <a:lnTo>
                    <a:pt x="3996" y="5230"/>
                  </a:lnTo>
                  <a:lnTo>
                    <a:pt x="3992" y="5239"/>
                  </a:lnTo>
                  <a:lnTo>
                    <a:pt x="3992" y="5250"/>
                  </a:lnTo>
                  <a:lnTo>
                    <a:pt x="3994" y="5262"/>
                  </a:lnTo>
                  <a:lnTo>
                    <a:pt x="3995" y="5274"/>
                  </a:lnTo>
                  <a:lnTo>
                    <a:pt x="3996" y="5282"/>
                  </a:lnTo>
                  <a:lnTo>
                    <a:pt x="3996" y="5289"/>
                  </a:lnTo>
                  <a:lnTo>
                    <a:pt x="3995" y="5298"/>
                  </a:lnTo>
                  <a:lnTo>
                    <a:pt x="3994" y="5306"/>
                  </a:lnTo>
                  <a:lnTo>
                    <a:pt x="3992" y="5314"/>
                  </a:lnTo>
                  <a:lnTo>
                    <a:pt x="3985" y="5319"/>
                  </a:lnTo>
                  <a:lnTo>
                    <a:pt x="3976" y="5325"/>
                  </a:lnTo>
                  <a:lnTo>
                    <a:pt x="3974" y="5333"/>
                  </a:lnTo>
                  <a:lnTo>
                    <a:pt x="3974" y="5343"/>
                  </a:lnTo>
                  <a:lnTo>
                    <a:pt x="3974" y="5352"/>
                  </a:lnTo>
                  <a:lnTo>
                    <a:pt x="3972" y="5358"/>
                  </a:lnTo>
                  <a:lnTo>
                    <a:pt x="3960" y="5371"/>
                  </a:lnTo>
                  <a:lnTo>
                    <a:pt x="3949" y="5385"/>
                  </a:lnTo>
                  <a:lnTo>
                    <a:pt x="3949" y="5393"/>
                  </a:lnTo>
                  <a:lnTo>
                    <a:pt x="3951" y="5404"/>
                  </a:lnTo>
                  <a:lnTo>
                    <a:pt x="3952" y="5416"/>
                  </a:lnTo>
                  <a:lnTo>
                    <a:pt x="3953" y="5424"/>
                  </a:lnTo>
                  <a:lnTo>
                    <a:pt x="3949" y="5438"/>
                  </a:lnTo>
                  <a:lnTo>
                    <a:pt x="3945" y="5451"/>
                  </a:lnTo>
                  <a:lnTo>
                    <a:pt x="3943" y="5458"/>
                  </a:lnTo>
                  <a:lnTo>
                    <a:pt x="3942" y="5465"/>
                  </a:lnTo>
                  <a:lnTo>
                    <a:pt x="3943" y="5472"/>
                  </a:lnTo>
                  <a:lnTo>
                    <a:pt x="3945" y="5479"/>
                  </a:lnTo>
                  <a:lnTo>
                    <a:pt x="3949" y="5484"/>
                  </a:lnTo>
                  <a:lnTo>
                    <a:pt x="3953" y="5490"/>
                  </a:lnTo>
                  <a:lnTo>
                    <a:pt x="3955" y="5498"/>
                  </a:lnTo>
                  <a:lnTo>
                    <a:pt x="3956" y="5504"/>
                  </a:lnTo>
                  <a:lnTo>
                    <a:pt x="3956" y="5511"/>
                  </a:lnTo>
                  <a:lnTo>
                    <a:pt x="3956" y="5515"/>
                  </a:lnTo>
                  <a:lnTo>
                    <a:pt x="3952" y="5523"/>
                  </a:lnTo>
                  <a:lnTo>
                    <a:pt x="3945" y="5532"/>
                  </a:lnTo>
                  <a:lnTo>
                    <a:pt x="3938" y="5539"/>
                  </a:lnTo>
                  <a:lnTo>
                    <a:pt x="3933" y="5546"/>
                  </a:lnTo>
                  <a:lnTo>
                    <a:pt x="3933" y="5554"/>
                  </a:lnTo>
                  <a:lnTo>
                    <a:pt x="3933" y="5564"/>
                  </a:lnTo>
                  <a:lnTo>
                    <a:pt x="3933" y="5573"/>
                  </a:lnTo>
                  <a:lnTo>
                    <a:pt x="3933" y="5581"/>
                  </a:lnTo>
                  <a:lnTo>
                    <a:pt x="3934" y="5601"/>
                  </a:lnTo>
                  <a:lnTo>
                    <a:pt x="3937" y="5624"/>
                  </a:lnTo>
                  <a:lnTo>
                    <a:pt x="3941" y="5647"/>
                  </a:lnTo>
                  <a:lnTo>
                    <a:pt x="3945" y="5668"/>
                  </a:lnTo>
                  <a:lnTo>
                    <a:pt x="3945" y="5679"/>
                  </a:lnTo>
                  <a:lnTo>
                    <a:pt x="3947" y="5692"/>
                  </a:lnTo>
                  <a:lnTo>
                    <a:pt x="3948" y="5704"/>
                  </a:lnTo>
                  <a:lnTo>
                    <a:pt x="3949" y="5715"/>
                  </a:lnTo>
                  <a:lnTo>
                    <a:pt x="3948" y="5723"/>
                  </a:lnTo>
                  <a:lnTo>
                    <a:pt x="3946" y="5733"/>
                  </a:lnTo>
                  <a:lnTo>
                    <a:pt x="3944" y="5742"/>
                  </a:lnTo>
                  <a:lnTo>
                    <a:pt x="3941" y="5750"/>
                  </a:lnTo>
                  <a:lnTo>
                    <a:pt x="3934" y="5757"/>
                  </a:lnTo>
                  <a:lnTo>
                    <a:pt x="3926" y="5764"/>
                  </a:lnTo>
                  <a:lnTo>
                    <a:pt x="3918" y="5771"/>
                  </a:lnTo>
                  <a:lnTo>
                    <a:pt x="3913" y="5777"/>
                  </a:lnTo>
                  <a:lnTo>
                    <a:pt x="3911" y="5786"/>
                  </a:lnTo>
                  <a:lnTo>
                    <a:pt x="3909" y="5797"/>
                  </a:lnTo>
                  <a:lnTo>
                    <a:pt x="3908" y="5808"/>
                  </a:lnTo>
                  <a:lnTo>
                    <a:pt x="3906" y="5817"/>
                  </a:lnTo>
                  <a:lnTo>
                    <a:pt x="3906" y="5824"/>
                  </a:lnTo>
                  <a:lnTo>
                    <a:pt x="3905" y="5831"/>
                  </a:lnTo>
                  <a:lnTo>
                    <a:pt x="3904" y="5838"/>
                  </a:lnTo>
                  <a:lnTo>
                    <a:pt x="3902" y="5845"/>
                  </a:lnTo>
                  <a:lnTo>
                    <a:pt x="3892" y="5855"/>
                  </a:lnTo>
                  <a:lnTo>
                    <a:pt x="3881" y="5868"/>
                  </a:lnTo>
                  <a:lnTo>
                    <a:pt x="3880" y="5872"/>
                  </a:lnTo>
                  <a:lnTo>
                    <a:pt x="3880" y="5876"/>
                  </a:lnTo>
                  <a:lnTo>
                    <a:pt x="3881" y="5882"/>
                  </a:lnTo>
                  <a:lnTo>
                    <a:pt x="3882" y="5887"/>
                  </a:lnTo>
                  <a:lnTo>
                    <a:pt x="3884" y="5896"/>
                  </a:lnTo>
                  <a:lnTo>
                    <a:pt x="3885" y="5899"/>
                  </a:lnTo>
                  <a:lnTo>
                    <a:pt x="3889" y="5912"/>
                  </a:lnTo>
                  <a:lnTo>
                    <a:pt x="3893" y="5927"/>
                  </a:lnTo>
                  <a:lnTo>
                    <a:pt x="3892" y="5940"/>
                  </a:lnTo>
                  <a:lnTo>
                    <a:pt x="3888" y="5956"/>
                  </a:lnTo>
                  <a:lnTo>
                    <a:pt x="3883" y="5972"/>
                  </a:lnTo>
                  <a:lnTo>
                    <a:pt x="3877" y="5986"/>
                  </a:lnTo>
                  <a:lnTo>
                    <a:pt x="3870" y="5992"/>
                  </a:lnTo>
                  <a:lnTo>
                    <a:pt x="3860" y="5999"/>
                  </a:lnTo>
                  <a:lnTo>
                    <a:pt x="3855" y="6002"/>
                  </a:lnTo>
                  <a:lnTo>
                    <a:pt x="3850" y="6006"/>
                  </a:lnTo>
                  <a:lnTo>
                    <a:pt x="3846" y="6010"/>
                  </a:lnTo>
                  <a:lnTo>
                    <a:pt x="3842" y="6014"/>
                  </a:lnTo>
                  <a:lnTo>
                    <a:pt x="3839" y="6016"/>
                  </a:lnTo>
                  <a:lnTo>
                    <a:pt x="3836" y="6020"/>
                  </a:lnTo>
                  <a:lnTo>
                    <a:pt x="3833" y="6024"/>
                  </a:lnTo>
                  <a:lnTo>
                    <a:pt x="3830" y="6029"/>
                  </a:lnTo>
                  <a:lnTo>
                    <a:pt x="3825" y="6039"/>
                  </a:lnTo>
                  <a:lnTo>
                    <a:pt x="3823" y="6045"/>
                  </a:lnTo>
                  <a:lnTo>
                    <a:pt x="3822" y="6051"/>
                  </a:lnTo>
                  <a:lnTo>
                    <a:pt x="3821" y="6066"/>
                  </a:lnTo>
                  <a:lnTo>
                    <a:pt x="3820" y="6085"/>
                  </a:lnTo>
                  <a:lnTo>
                    <a:pt x="3819" y="6100"/>
                  </a:lnTo>
                  <a:lnTo>
                    <a:pt x="3820" y="6107"/>
                  </a:lnTo>
                  <a:lnTo>
                    <a:pt x="3822" y="6117"/>
                  </a:lnTo>
                  <a:lnTo>
                    <a:pt x="3823" y="6121"/>
                  </a:lnTo>
                  <a:lnTo>
                    <a:pt x="3825" y="6126"/>
                  </a:lnTo>
                  <a:lnTo>
                    <a:pt x="3828" y="6129"/>
                  </a:lnTo>
                  <a:lnTo>
                    <a:pt x="3831" y="6131"/>
                  </a:lnTo>
                  <a:lnTo>
                    <a:pt x="3835" y="6133"/>
                  </a:lnTo>
                  <a:lnTo>
                    <a:pt x="3842" y="6135"/>
                  </a:lnTo>
                  <a:lnTo>
                    <a:pt x="3849" y="6136"/>
                  </a:lnTo>
                  <a:lnTo>
                    <a:pt x="3854" y="6136"/>
                  </a:lnTo>
                  <a:lnTo>
                    <a:pt x="3868" y="6123"/>
                  </a:lnTo>
                  <a:lnTo>
                    <a:pt x="3881" y="6111"/>
                  </a:lnTo>
                  <a:lnTo>
                    <a:pt x="3886" y="6113"/>
                  </a:lnTo>
                  <a:lnTo>
                    <a:pt x="3893" y="6115"/>
                  </a:lnTo>
                  <a:lnTo>
                    <a:pt x="3900" y="6119"/>
                  </a:lnTo>
                  <a:lnTo>
                    <a:pt x="3908" y="6125"/>
                  </a:lnTo>
                  <a:lnTo>
                    <a:pt x="3911" y="6127"/>
                  </a:lnTo>
                  <a:lnTo>
                    <a:pt x="3915" y="6129"/>
                  </a:lnTo>
                  <a:lnTo>
                    <a:pt x="3918" y="6130"/>
                  </a:lnTo>
                  <a:lnTo>
                    <a:pt x="3921" y="6131"/>
                  </a:lnTo>
                  <a:lnTo>
                    <a:pt x="3928" y="6129"/>
                  </a:lnTo>
                  <a:lnTo>
                    <a:pt x="3937" y="6125"/>
                  </a:lnTo>
                  <a:lnTo>
                    <a:pt x="3945" y="6119"/>
                  </a:lnTo>
                  <a:lnTo>
                    <a:pt x="3953" y="6115"/>
                  </a:lnTo>
                  <a:lnTo>
                    <a:pt x="3955" y="6111"/>
                  </a:lnTo>
                  <a:lnTo>
                    <a:pt x="3959" y="6104"/>
                  </a:lnTo>
                  <a:lnTo>
                    <a:pt x="3961" y="6101"/>
                  </a:lnTo>
                  <a:lnTo>
                    <a:pt x="3963" y="6098"/>
                  </a:lnTo>
                  <a:lnTo>
                    <a:pt x="3965" y="6096"/>
                  </a:lnTo>
                  <a:lnTo>
                    <a:pt x="3968" y="6096"/>
                  </a:lnTo>
                  <a:lnTo>
                    <a:pt x="3971" y="6093"/>
                  </a:lnTo>
                  <a:lnTo>
                    <a:pt x="3975" y="6092"/>
                  </a:lnTo>
                  <a:lnTo>
                    <a:pt x="3979" y="6091"/>
                  </a:lnTo>
                  <a:lnTo>
                    <a:pt x="3984" y="6090"/>
                  </a:lnTo>
                  <a:lnTo>
                    <a:pt x="3992" y="6090"/>
                  </a:lnTo>
                  <a:lnTo>
                    <a:pt x="3999" y="6088"/>
                  </a:lnTo>
                  <a:lnTo>
                    <a:pt x="4002" y="6083"/>
                  </a:lnTo>
                  <a:lnTo>
                    <a:pt x="4006" y="6074"/>
                  </a:lnTo>
                  <a:lnTo>
                    <a:pt x="4008" y="6070"/>
                  </a:lnTo>
                  <a:lnTo>
                    <a:pt x="4010" y="6066"/>
                  </a:lnTo>
                  <a:lnTo>
                    <a:pt x="4012" y="6063"/>
                  </a:lnTo>
                  <a:lnTo>
                    <a:pt x="4015" y="6061"/>
                  </a:lnTo>
                  <a:lnTo>
                    <a:pt x="4019" y="6058"/>
                  </a:lnTo>
                  <a:lnTo>
                    <a:pt x="4025" y="6058"/>
                  </a:lnTo>
                  <a:lnTo>
                    <a:pt x="4030" y="6058"/>
                  </a:lnTo>
                  <a:lnTo>
                    <a:pt x="4034" y="6061"/>
                  </a:lnTo>
                  <a:lnTo>
                    <a:pt x="4037" y="6061"/>
                  </a:lnTo>
                  <a:lnTo>
                    <a:pt x="4041" y="6063"/>
                  </a:lnTo>
                  <a:lnTo>
                    <a:pt x="4044" y="6065"/>
                  </a:lnTo>
                  <a:lnTo>
                    <a:pt x="4047" y="6067"/>
                  </a:lnTo>
                  <a:lnTo>
                    <a:pt x="4052" y="6072"/>
                  </a:lnTo>
                  <a:lnTo>
                    <a:pt x="4054" y="6076"/>
                  </a:lnTo>
                  <a:lnTo>
                    <a:pt x="4055" y="6080"/>
                  </a:lnTo>
                  <a:lnTo>
                    <a:pt x="4054" y="6083"/>
                  </a:lnTo>
                  <a:lnTo>
                    <a:pt x="4052" y="6088"/>
                  </a:lnTo>
                  <a:lnTo>
                    <a:pt x="4050" y="6092"/>
                  </a:lnTo>
                  <a:lnTo>
                    <a:pt x="4048" y="6096"/>
                  </a:lnTo>
                  <a:lnTo>
                    <a:pt x="4046" y="6100"/>
                  </a:lnTo>
                  <a:lnTo>
                    <a:pt x="4046" y="6104"/>
                  </a:lnTo>
                  <a:lnTo>
                    <a:pt x="4046" y="6108"/>
                  </a:lnTo>
                  <a:lnTo>
                    <a:pt x="4049" y="6112"/>
                  </a:lnTo>
                  <a:lnTo>
                    <a:pt x="4053" y="6115"/>
                  </a:lnTo>
                  <a:lnTo>
                    <a:pt x="4058" y="6118"/>
                  </a:lnTo>
                  <a:lnTo>
                    <a:pt x="4064" y="6121"/>
                  </a:lnTo>
                  <a:lnTo>
                    <a:pt x="4076" y="6126"/>
                  </a:lnTo>
                  <a:lnTo>
                    <a:pt x="4085" y="6131"/>
                  </a:lnTo>
                  <a:lnTo>
                    <a:pt x="4090" y="6136"/>
                  </a:lnTo>
                  <a:lnTo>
                    <a:pt x="4096" y="6142"/>
                  </a:lnTo>
                  <a:lnTo>
                    <a:pt x="4098" y="6146"/>
                  </a:lnTo>
                  <a:lnTo>
                    <a:pt x="4100" y="6149"/>
                  </a:lnTo>
                  <a:lnTo>
                    <a:pt x="4102" y="6152"/>
                  </a:lnTo>
                  <a:lnTo>
                    <a:pt x="4102" y="6155"/>
                  </a:lnTo>
                  <a:lnTo>
                    <a:pt x="4103" y="6158"/>
                  </a:lnTo>
                  <a:lnTo>
                    <a:pt x="4103" y="6162"/>
                  </a:lnTo>
                  <a:lnTo>
                    <a:pt x="4102" y="6165"/>
                  </a:lnTo>
                  <a:lnTo>
                    <a:pt x="4101" y="6169"/>
                  </a:lnTo>
                  <a:lnTo>
                    <a:pt x="4099" y="6176"/>
                  </a:lnTo>
                  <a:lnTo>
                    <a:pt x="4098" y="6183"/>
                  </a:lnTo>
                  <a:lnTo>
                    <a:pt x="4098" y="6186"/>
                  </a:lnTo>
                  <a:lnTo>
                    <a:pt x="4098" y="6190"/>
                  </a:lnTo>
                  <a:lnTo>
                    <a:pt x="4099" y="6192"/>
                  </a:lnTo>
                  <a:lnTo>
                    <a:pt x="4100" y="6193"/>
                  </a:lnTo>
                  <a:lnTo>
                    <a:pt x="4101" y="6194"/>
                  </a:lnTo>
                  <a:lnTo>
                    <a:pt x="4102" y="6194"/>
                  </a:lnTo>
                  <a:lnTo>
                    <a:pt x="4104" y="6196"/>
                  </a:lnTo>
                  <a:lnTo>
                    <a:pt x="4107" y="6197"/>
                  </a:lnTo>
                  <a:lnTo>
                    <a:pt x="4110" y="6197"/>
                  </a:lnTo>
                  <a:lnTo>
                    <a:pt x="4114" y="6197"/>
                  </a:lnTo>
                  <a:lnTo>
                    <a:pt x="4122" y="6197"/>
                  </a:lnTo>
                  <a:lnTo>
                    <a:pt x="4129" y="6194"/>
                  </a:lnTo>
                  <a:lnTo>
                    <a:pt x="4134" y="6193"/>
                  </a:lnTo>
                  <a:lnTo>
                    <a:pt x="4141" y="6190"/>
                  </a:lnTo>
                  <a:lnTo>
                    <a:pt x="4148" y="6186"/>
                  </a:lnTo>
                  <a:lnTo>
                    <a:pt x="4152" y="6183"/>
                  </a:lnTo>
                  <a:lnTo>
                    <a:pt x="4154" y="6179"/>
                  </a:lnTo>
                  <a:lnTo>
                    <a:pt x="4154" y="6176"/>
                  </a:lnTo>
                  <a:lnTo>
                    <a:pt x="4154" y="6171"/>
                  </a:lnTo>
                  <a:lnTo>
                    <a:pt x="4153" y="6167"/>
                  </a:lnTo>
                  <a:lnTo>
                    <a:pt x="4151" y="6159"/>
                  </a:lnTo>
                  <a:lnTo>
                    <a:pt x="4149" y="6151"/>
                  </a:lnTo>
                  <a:lnTo>
                    <a:pt x="4137" y="6144"/>
                  </a:lnTo>
                  <a:lnTo>
                    <a:pt x="4125" y="6136"/>
                  </a:lnTo>
                  <a:lnTo>
                    <a:pt x="4122" y="6128"/>
                  </a:lnTo>
                  <a:lnTo>
                    <a:pt x="4118" y="6121"/>
                  </a:lnTo>
                  <a:lnTo>
                    <a:pt x="4115" y="6114"/>
                  </a:lnTo>
                  <a:lnTo>
                    <a:pt x="4114" y="6108"/>
                  </a:lnTo>
                  <a:lnTo>
                    <a:pt x="4113" y="6104"/>
                  </a:lnTo>
                  <a:lnTo>
                    <a:pt x="4113" y="6100"/>
                  </a:lnTo>
                  <a:lnTo>
                    <a:pt x="4113" y="6095"/>
                  </a:lnTo>
                  <a:lnTo>
                    <a:pt x="4115" y="6090"/>
                  </a:lnTo>
                  <a:lnTo>
                    <a:pt x="4118" y="6082"/>
                  </a:lnTo>
                  <a:lnTo>
                    <a:pt x="4121" y="6076"/>
                  </a:lnTo>
                  <a:lnTo>
                    <a:pt x="4125" y="6070"/>
                  </a:lnTo>
                  <a:lnTo>
                    <a:pt x="4130" y="6065"/>
                  </a:lnTo>
                  <a:lnTo>
                    <a:pt x="4135" y="6060"/>
                  </a:lnTo>
                  <a:lnTo>
                    <a:pt x="4141" y="6057"/>
                  </a:lnTo>
                  <a:lnTo>
                    <a:pt x="4146" y="6054"/>
                  </a:lnTo>
                  <a:lnTo>
                    <a:pt x="4153" y="6051"/>
                  </a:lnTo>
                  <a:lnTo>
                    <a:pt x="4160" y="6050"/>
                  </a:lnTo>
                  <a:lnTo>
                    <a:pt x="4165" y="6049"/>
                  </a:lnTo>
                  <a:lnTo>
                    <a:pt x="4170" y="6052"/>
                  </a:lnTo>
                  <a:lnTo>
                    <a:pt x="4175" y="6057"/>
                  </a:lnTo>
                  <a:lnTo>
                    <a:pt x="4179" y="6061"/>
                  </a:lnTo>
                  <a:lnTo>
                    <a:pt x="4180" y="6065"/>
                  </a:lnTo>
                  <a:lnTo>
                    <a:pt x="4179" y="6069"/>
                  </a:lnTo>
                  <a:lnTo>
                    <a:pt x="4178" y="6076"/>
                  </a:lnTo>
                  <a:lnTo>
                    <a:pt x="4175" y="6083"/>
                  </a:lnTo>
                  <a:lnTo>
                    <a:pt x="4172" y="6088"/>
                  </a:lnTo>
                  <a:lnTo>
                    <a:pt x="4163" y="6092"/>
                  </a:lnTo>
                  <a:lnTo>
                    <a:pt x="4156" y="6096"/>
                  </a:lnTo>
                  <a:lnTo>
                    <a:pt x="4153" y="6099"/>
                  </a:lnTo>
                  <a:lnTo>
                    <a:pt x="4151" y="6104"/>
                  </a:lnTo>
                  <a:lnTo>
                    <a:pt x="4149" y="6108"/>
                  </a:lnTo>
                  <a:lnTo>
                    <a:pt x="4149" y="6111"/>
                  </a:lnTo>
                  <a:lnTo>
                    <a:pt x="4149" y="6115"/>
                  </a:lnTo>
                  <a:lnTo>
                    <a:pt x="4151" y="6119"/>
                  </a:lnTo>
                  <a:lnTo>
                    <a:pt x="4153" y="6123"/>
                  </a:lnTo>
                  <a:lnTo>
                    <a:pt x="4156" y="6127"/>
                  </a:lnTo>
                  <a:lnTo>
                    <a:pt x="4163" y="6126"/>
                  </a:lnTo>
                  <a:lnTo>
                    <a:pt x="4170" y="6125"/>
                  </a:lnTo>
                  <a:lnTo>
                    <a:pt x="4176" y="6122"/>
                  </a:lnTo>
                  <a:lnTo>
                    <a:pt x="4180" y="6119"/>
                  </a:lnTo>
                  <a:lnTo>
                    <a:pt x="4191" y="6111"/>
                  </a:lnTo>
                  <a:lnTo>
                    <a:pt x="4199" y="6104"/>
                  </a:lnTo>
                  <a:lnTo>
                    <a:pt x="4204" y="6104"/>
                  </a:lnTo>
                  <a:lnTo>
                    <a:pt x="4211" y="6104"/>
                  </a:lnTo>
                  <a:lnTo>
                    <a:pt x="4218" y="6105"/>
                  </a:lnTo>
                  <a:lnTo>
                    <a:pt x="4223" y="6108"/>
                  </a:lnTo>
                  <a:lnTo>
                    <a:pt x="4224" y="6109"/>
                  </a:lnTo>
                  <a:lnTo>
                    <a:pt x="4225" y="6112"/>
                  </a:lnTo>
                  <a:lnTo>
                    <a:pt x="4225" y="6114"/>
                  </a:lnTo>
                  <a:lnTo>
                    <a:pt x="4224" y="6117"/>
                  </a:lnTo>
                  <a:lnTo>
                    <a:pt x="4222" y="6123"/>
                  </a:lnTo>
                  <a:lnTo>
                    <a:pt x="4219" y="6127"/>
                  </a:lnTo>
                  <a:lnTo>
                    <a:pt x="4217" y="6136"/>
                  </a:lnTo>
                  <a:lnTo>
                    <a:pt x="4215" y="6144"/>
                  </a:lnTo>
                  <a:lnTo>
                    <a:pt x="4219" y="6157"/>
                  </a:lnTo>
                  <a:lnTo>
                    <a:pt x="4223" y="6171"/>
                  </a:lnTo>
                  <a:lnTo>
                    <a:pt x="4222" y="6175"/>
                  </a:lnTo>
                  <a:lnTo>
                    <a:pt x="4221" y="6179"/>
                  </a:lnTo>
                  <a:lnTo>
                    <a:pt x="4218" y="6183"/>
                  </a:lnTo>
                  <a:lnTo>
                    <a:pt x="4215" y="6187"/>
                  </a:lnTo>
                  <a:lnTo>
                    <a:pt x="4213" y="6190"/>
                  </a:lnTo>
                  <a:lnTo>
                    <a:pt x="4209" y="6194"/>
                  </a:lnTo>
                  <a:lnTo>
                    <a:pt x="4203" y="6199"/>
                  </a:lnTo>
                  <a:lnTo>
                    <a:pt x="4199" y="6202"/>
                  </a:lnTo>
                  <a:lnTo>
                    <a:pt x="4199" y="6206"/>
                  </a:lnTo>
                  <a:lnTo>
                    <a:pt x="4200" y="6210"/>
                  </a:lnTo>
                  <a:lnTo>
                    <a:pt x="4201" y="6214"/>
                  </a:lnTo>
                  <a:lnTo>
                    <a:pt x="4203" y="6218"/>
                  </a:lnTo>
                  <a:lnTo>
                    <a:pt x="4205" y="6219"/>
                  </a:lnTo>
                  <a:lnTo>
                    <a:pt x="4208" y="6219"/>
                  </a:lnTo>
                  <a:lnTo>
                    <a:pt x="4211" y="6219"/>
                  </a:lnTo>
                  <a:lnTo>
                    <a:pt x="4215" y="6219"/>
                  </a:lnTo>
                  <a:lnTo>
                    <a:pt x="4222" y="6217"/>
                  </a:lnTo>
                  <a:lnTo>
                    <a:pt x="4227" y="6214"/>
                  </a:lnTo>
                  <a:lnTo>
                    <a:pt x="4240" y="6204"/>
                  </a:lnTo>
                  <a:lnTo>
                    <a:pt x="4250" y="6194"/>
                  </a:lnTo>
                  <a:lnTo>
                    <a:pt x="4263" y="6191"/>
                  </a:lnTo>
                  <a:lnTo>
                    <a:pt x="4273" y="6187"/>
                  </a:lnTo>
                  <a:lnTo>
                    <a:pt x="4277" y="6183"/>
                  </a:lnTo>
                  <a:lnTo>
                    <a:pt x="4282" y="6179"/>
                  </a:lnTo>
                  <a:lnTo>
                    <a:pt x="4285" y="6175"/>
                  </a:lnTo>
                  <a:lnTo>
                    <a:pt x="4286" y="6171"/>
                  </a:lnTo>
                  <a:lnTo>
                    <a:pt x="4280" y="6160"/>
                  </a:lnTo>
                  <a:lnTo>
                    <a:pt x="4273" y="6151"/>
                  </a:lnTo>
                  <a:lnTo>
                    <a:pt x="4274" y="6148"/>
                  </a:lnTo>
                  <a:lnTo>
                    <a:pt x="4275" y="6145"/>
                  </a:lnTo>
                  <a:lnTo>
                    <a:pt x="4277" y="6141"/>
                  </a:lnTo>
                  <a:lnTo>
                    <a:pt x="4281" y="6138"/>
                  </a:lnTo>
                  <a:lnTo>
                    <a:pt x="4286" y="6130"/>
                  </a:lnTo>
                  <a:lnTo>
                    <a:pt x="4290" y="6123"/>
                  </a:lnTo>
                  <a:lnTo>
                    <a:pt x="4290" y="6113"/>
                  </a:lnTo>
                  <a:lnTo>
                    <a:pt x="4290" y="6100"/>
                  </a:lnTo>
                  <a:lnTo>
                    <a:pt x="4293" y="6094"/>
                  </a:lnTo>
                  <a:lnTo>
                    <a:pt x="4295" y="6086"/>
                  </a:lnTo>
                  <a:lnTo>
                    <a:pt x="4296" y="6082"/>
                  </a:lnTo>
                  <a:lnTo>
                    <a:pt x="4297" y="6078"/>
                  </a:lnTo>
                  <a:lnTo>
                    <a:pt x="4299" y="6075"/>
                  </a:lnTo>
                  <a:lnTo>
                    <a:pt x="4302" y="6072"/>
                  </a:lnTo>
                  <a:lnTo>
                    <a:pt x="4303" y="6070"/>
                  </a:lnTo>
                  <a:lnTo>
                    <a:pt x="4306" y="6067"/>
                  </a:lnTo>
                  <a:lnTo>
                    <a:pt x="4308" y="6067"/>
                  </a:lnTo>
                  <a:lnTo>
                    <a:pt x="4310" y="6067"/>
                  </a:lnTo>
                  <a:lnTo>
                    <a:pt x="4312" y="6067"/>
                  </a:lnTo>
                  <a:lnTo>
                    <a:pt x="4314" y="6068"/>
                  </a:lnTo>
                  <a:lnTo>
                    <a:pt x="4315" y="6069"/>
                  </a:lnTo>
                  <a:lnTo>
                    <a:pt x="4316" y="6070"/>
                  </a:lnTo>
                  <a:lnTo>
                    <a:pt x="4317" y="6072"/>
                  </a:lnTo>
                  <a:lnTo>
                    <a:pt x="4317" y="6075"/>
                  </a:lnTo>
                  <a:lnTo>
                    <a:pt x="4317" y="6080"/>
                  </a:lnTo>
                  <a:lnTo>
                    <a:pt x="4318" y="6084"/>
                  </a:lnTo>
                  <a:lnTo>
                    <a:pt x="4318" y="6091"/>
                  </a:lnTo>
                  <a:lnTo>
                    <a:pt x="4318" y="6099"/>
                  </a:lnTo>
                  <a:lnTo>
                    <a:pt x="4319" y="6107"/>
                  </a:lnTo>
                  <a:lnTo>
                    <a:pt x="4321" y="6111"/>
                  </a:lnTo>
                  <a:lnTo>
                    <a:pt x="4323" y="6116"/>
                  </a:lnTo>
                  <a:lnTo>
                    <a:pt x="4326" y="6121"/>
                  </a:lnTo>
                  <a:lnTo>
                    <a:pt x="4330" y="6125"/>
                  </a:lnTo>
                  <a:lnTo>
                    <a:pt x="4333" y="6127"/>
                  </a:lnTo>
                  <a:lnTo>
                    <a:pt x="4336" y="6126"/>
                  </a:lnTo>
                  <a:lnTo>
                    <a:pt x="4337" y="6123"/>
                  </a:lnTo>
                  <a:lnTo>
                    <a:pt x="4337" y="6119"/>
                  </a:lnTo>
                  <a:lnTo>
                    <a:pt x="4337" y="6115"/>
                  </a:lnTo>
                  <a:lnTo>
                    <a:pt x="4340" y="6108"/>
                  </a:lnTo>
                  <a:lnTo>
                    <a:pt x="4343" y="6097"/>
                  </a:lnTo>
                  <a:lnTo>
                    <a:pt x="4344" y="6086"/>
                  </a:lnTo>
                  <a:lnTo>
                    <a:pt x="4345" y="6076"/>
                  </a:lnTo>
                  <a:lnTo>
                    <a:pt x="4344" y="6069"/>
                  </a:lnTo>
                  <a:lnTo>
                    <a:pt x="4340" y="6060"/>
                  </a:lnTo>
                  <a:lnTo>
                    <a:pt x="4335" y="6050"/>
                  </a:lnTo>
                  <a:lnTo>
                    <a:pt x="4329" y="6041"/>
                  </a:lnTo>
                  <a:lnTo>
                    <a:pt x="4321" y="6033"/>
                  </a:lnTo>
                  <a:lnTo>
                    <a:pt x="4314" y="6022"/>
                  </a:lnTo>
                  <a:lnTo>
                    <a:pt x="4307" y="6019"/>
                  </a:lnTo>
                  <a:lnTo>
                    <a:pt x="4299" y="6015"/>
                  </a:lnTo>
                  <a:lnTo>
                    <a:pt x="4295" y="6013"/>
                  </a:lnTo>
                  <a:lnTo>
                    <a:pt x="4291" y="6011"/>
                  </a:lnTo>
                  <a:lnTo>
                    <a:pt x="4288" y="6009"/>
                  </a:lnTo>
                  <a:lnTo>
                    <a:pt x="4286" y="6006"/>
                  </a:lnTo>
                  <a:lnTo>
                    <a:pt x="4284" y="6002"/>
                  </a:lnTo>
                  <a:lnTo>
                    <a:pt x="4281" y="5996"/>
                  </a:lnTo>
                  <a:lnTo>
                    <a:pt x="4279" y="5991"/>
                  </a:lnTo>
                  <a:lnTo>
                    <a:pt x="4279" y="5986"/>
                  </a:lnTo>
                  <a:lnTo>
                    <a:pt x="4281" y="5979"/>
                  </a:lnTo>
                  <a:lnTo>
                    <a:pt x="4283" y="5970"/>
                  </a:lnTo>
                  <a:lnTo>
                    <a:pt x="4290" y="5968"/>
                  </a:lnTo>
                  <a:lnTo>
                    <a:pt x="4298" y="5968"/>
                  </a:lnTo>
                  <a:lnTo>
                    <a:pt x="4305" y="5969"/>
                  </a:lnTo>
                  <a:lnTo>
                    <a:pt x="4310" y="5970"/>
                  </a:lnTo>
                  <a:lnTo>
                    <a:pt x="4314" y="5970"/>
                  </a:lnTo>
                  <a:lnTo>
                    <a:pt x="4319" y="5971"/>
                  </a:lnTo>
                  <a:lnTo>
                    <a:pt x="4322" y="5972"/>
                  </a:lnTo>
                  <a:lnTo>
                    <a:pt x="4325" y="5971"/>
                  </a:lnTo>
                  <a:lnTo>
                    <a:pt x="4327" y="5971"/>
                  </a:lnTo>
                  <a:lnTo>
                    <a:pt x="4329" y="5970"/>
                  </a:lnTo>
                  <a:lnTo>
                    <a:pt x="4333" y="5968"/>
                  </a:lnTo>
                  <a:lnTo>
                    <a:pt x="4337" y="5964"/>
                  </a:lnTo>
                  <a:lnTo>
                    <a:pt x="4341" y="5960"/>
                  </a:lnTo>
                  <a:lnTo>
                    <a:pt x="4345" y="5956"/>
                  </a:lnTo>
                  <a:lnTo>
                    <a:pt x="4351" y="5948"/>
                  </a:lnTo>
                  <a:lnTo>
                    <a:pt x="4357" y="5942"/>
                  </a:lnTo>
                  <a:lnTo>
                    <a:pt x="4364" y="5936"/>
                  </a:lnTo>
                  <a:lnTo>
                    <a:pt x="4374" y="5930"/>
                  </a:lnTo>
                  <a:lnTo>
                    <a:pt x="4384" y="5925"/>
                  </a:lnTo>
                  <a:lnTo>
                    <a:pt x="4392" y="5923"/>
                  </a:lnTo>
                  <a:lnTo>
                    <a:pt x="4395" y="5922"/>
                  </a:lnTo>
                  <a:lnTo>
                    <a:pt x="4399" y="5922"/>
                  </a:lnTo>
                  <a:lnTo>
                    <a:pt x="4403" y="5922"/>
                  </a:lnTo>
                  <a:lnTo>
                    <a:pt x="4407" y="5923"/>
                  </a:lnTo>
                  <a:lnTo>
                    <a:pt x="4416" y="5926"/>
                  </a:lnTo>
                  <a:lnTo>
                    <a:pt x="4423" y="5927"/>
                  </a:lnTo>
                  <a:lnTo>
                    <a:pt x="4430" y="5925"/>
                  </a:lnTo>
                  <a:lnTo>
                    <a:pt x="4439" y="5921"/>
                  </a:lnTo>
                  <a:lnTo>
                    <a:pt x="4443" y="5920"/>
                  </a:lnTo>
                  <a:lnTo>
                    <a:pt x="4447" y="5919"/>
                  </a:lnTo>
                  <a:lnTo>
                    <a:pt x="4451" y="5918"/>
                  </a:lnTo>
                  <a:lnTo>
                    <a:pt x="4454" y="5919"/>
                  </a:lnTo>
                  <a:lnTo>
                    <a:pt x="4461" y="5921"/>
                  </a:lnTo>
                  <a:lnTo>
                    <a:pt x="4468" y="5925"/>
                  </a:lnTo>
                  <a:lnTo>
                    <a:pt x="4476" y="5931"/>
                  </a:lnTo>
                  <a:lnTo>
                    <a:pt x="4483" y="5935"/>
                  </a:lnTo>
                  <a:lnTo>
                    <a:pt x="4490" y="5938"/>
                  </a:lnTo>
                  <a:lnTo>
                    <a:pt x="4498" y="5941"/>
                  </a:lnTo>
                  <a:lnTo>
                    <a:pt x="4507" y="5943"/>
                  </a:lnTo>
                  <a:lnTo>
                    <a:pt x="4514" y="5946"/>
                  </a:lnTo>
                  <a:lnTo>
                    <a:pt x="4522" y="5944"/>
                  </a:lnTo>
                  <a:lnTo>
                    <a:pt x="4530" y="5942"/>
                  </a:lnTo>
                  <a:lnTo>
                    <a:pt x="4532" y="5945"/>
                  </a:lnTo>
                  <a:lnTo>
                    <a:pt x="4535" y="5948"/>
                  </a:lnTo>
                  <a:lnTo>
                    <a:pt x="4537" y="5953"/>
                  </a:lnTo>
                  <a:lnTo>
                    <a:pt x="4539" y="5958"/>
                  </a:lnTo>
                  <a:lnTo>
                    <a:pt x="4541" y="5963"/>
                  </a:lnTo>
                  <a:lnTo>
                    <a:pt x="4544" y="5968"/>
                  </a:lnTo>
                  <a:lnTo>
                    <a:pt x="4546" y="5971"/>
                  </a:lnTo>
                  <a:lnTo>
                    <a:pt x="4549" y="5974"/>
                  </a:lnTo>
                  <a:lnTo>
                    <a:pt x="4556" y="5976"/>
                  </a:lnTo>
                  <a:lnTo>
                    <a:pt x="4565" y="5976"/>
                  </a:lnTo>
                  <a:lnTo>
                    <a:pt x="4573" y="5974"/>
                  </a:lnTo>
                  <a:lnTo>
                    <a:pt x="4580" y="5974"/>
                  </a:lnTo>
                  <a:lnTo>
                    <a:pt x="4587" y="5973"/>
                  </a:lnTo>
                  <a:lnTo>
                    <a:pt x="4593" y="5970"/>
                  </a:lnTo>
                  <a:lnTo>
                    <a:pt x="4597" y="5969"/>
                  </a:lnTo>
                  <a:lnTo>
                    <a:pt x="4599" y="5969"/>
                  </a:lnTo>
                  <a:lnTo>
                    <a:pt x="4602" y="5969"/>
                  </a:lnTo>
                  <a:lnTo>
                    <a:pt x="4604" y="5970"/>
                  </a:lnTo>
                  <a:lnTo>
                    <a:pt x="4612" y="5977"/>
                  </a:lnTo>
                  <a:lnTo>
                    <a:pt x="4623" y="5983"/>
                  </a:lnTo>
                  <a:lnTo>
                    <a:pt x="4625" y="5983"/>
                  </a:lnTo>
                  <a:lnTo>
                    <a:pt x="4628" y="5984"/>
                  </a:lnTo>
                  <a:lnTo>
                    <a:pt x="4630" y="5983"/>
                  </a:lnTo>
                  <a:lnTo>
                    <a:pt x="4634" y="5982"/>
                  </a:lnTo>
                  <a:lnTo>
                    <a:pt x="4640" y="5980"/>
                  </a:lnTo>
                  <a:lnTo>
                    <a:pt x="4647" y="5979"/>
                  </a:lnTo>
                  <a:lnTo>
                    <a:pt x="4656" y="5979"/>
                  </a:lnTo>
                  <a:lnTo>
                    <a:pt x="4667" y="5981"/>
                  </a:lnTo>
                  <a:lnTo>
                    <a:pt x="4676" y="5984"/>
                  </a:lnTo>
                  <a:lnTo>
                    <a:pt x="4683" y="5986"/>
                  </a:lnTo>
                  <a:lnTo>
                    <a:pt x="4689" y="5994"/>
                  </a:lnTo>
                  <a:lnTo>
                    <a:pt x="4696" y="6003"/>
                  </a:lnTo>
                  <a:lnTo>
                    <a:pt x="4702" y="6012"/>
                  </a:lnTo>
                  <a:lnTo>
                    <a:pt x="4706" y="6022"/>
                  </a:lnTo>
                  <a:lnTo>
                    <a:pt x="4704" y="6026"/>
                  </a:lnTo>
                  <a:lnTo>
                    <a:pt x="4701" y="6034"/>
                  </a:lnTo>
                  <a:lnTo>
                    <a:pt x="4699" y="6038"/>
                  </a:lnTo>
                  <a:lnTo>
                    <a:pt x="4698" y="6042"/>
                  </a:lnTo>
                  <a:lnTo>
                    <a:pt x="4698" y="6046"/>
                  </a:lnTo>
                  <a:lnTo>
                    <a:pt x="4698" y="6049"/>
                  </a:lnTo>
                  <a:lnTo>
                    <a:pt x="4700" y="6052"/>
                  </a:lnTo>
                  <a:lnTo>
                    <a:pt x="4705" y="6054"/>
                  </a:lnTo>
                  <a:lnTo>
                    <a:pt x="4710" y="6056"/>
                  </a:lnTo>
                  <a:lnTo>
                    <a:pt x="4714" y="6057"/>
                  </a:lnTo>
                  <a:lnTo>
                    <a:pt x="4728" y="6065"/>
                  </a:lnTo>
                  <a:lnTo>
                    <a:pt x="4741" y="6072"/>
                  </a:lnTo>
                  <a:lnTo>
                    <a:pt x="4744" y="6079"/>
                  </a:lnTo>
                  <a:lnTo>
                    <a:pt x="4747" y="6088"/>
                  </a:lnTo>
                  <a:lnTo>
                    <a:pt x="4750" y="6097"/>
                  </a:lnTo>
                  <a:lnTo>
                    <a:pt x="4753" y="6104"/>
                  </a:lnTo>
                  <a:lnTo>
                    <a:pt x="4753" y="6111"/>
                  </a:lnTo>
                  <a:lnTo>
                    <a:pt x="4754" y="6121"/>
                  </a:lnTo>
                  <a:lnTo>
                    <a:pt x="4755" y="6125"/>
                  </a:lnTo>
                  <a:lnTo>
                    <a:pt x="4756" y="6129"/>
                  </a:lnTo>
                  <a:lnTo>
                    <a:pt x="4758" y="6133"/>
                  </a:lnTo>
                  <a:lnTo>
                    <a:pt x="4761" y="6136"/>
                  </a:lnTo>
                  <a:lnTo>
                    <a:pt x="4766" y="6142"/>
                  </a:lnTo>
                  <a:lnTo>
                    <a:pt x="4773" y="6149"/>
                  </a:lnTo>
                  <a:lnTo>
                    <a:pt x="4781" y="6155"/>
                  </a:lnTo>
                  <a:lnTo>
                    <a:pt x="4788" y="6159"/>
                  </a:lnTo>
                  <a:lnTo>
                    <a:pt x="4793" y="6159"/>
                  </a:lnTo>
                  <a:lnTo>
                    <a:pt x="4800" y="6158"/>
                  </a:lnTo>
                  <a:lnTo>
                    <a:pt x="4803" y="6158"/>
                  </a:lnTo>
                  <a:lnTo>
                    <a:pt x="4807" y="6158"/>
                  </a:lnTo>
                  <a:lnTo>
                    <a:pt x="4810" y="6158"/>
                  </a:lnTo>
                  <a:lnTo>
                    <a:pt x="4812" y="6159"/>
                  </a:lnTo>
                  <a:lnTo>
                    <a:pt x="4814" y="6161"/>
                  </a:lnTo>
                  <a:lnTo>
                    <a:pt x="4817" y="6164"/>
                  </a:lnTo>
                  <a:lnTo>
                    <a:pt x="4819" y="6168"/>
                  </a:lnTo>
                  <a:lnTo>
                    <a:pt x="4821" y="6171"/>
                  </a:lnTo>
                  <a:lnTo>
                    <a:pt x="4824" y="6180"/>
                  </a:lnTo>
                  <a:lnTo>
                    <a:pt x="4827" y="6187"/>
                  </a:lnTo>
                  <a:lnTo>
                    <a:pt x="4835" y="6192"/>
                  </a:lnTo>
                  <a:lnTo>
                    <a:pt x="4845" y="6196"/>
                  </a:lnTo>
                  <a:lnTo>
                    <a:pt x="4856" y="6201"/>
                  </a:lnTo>
                  <a:lnTo>
                    <a:pt x="4863" y="6206"/>
                  </a:lnTo>
                  <a:lnTo>
                    <a:pt x="4865" y="6208"/>
                  </a:lnTo>
                  <a:lnTo>
                    <a:pt x="4865" y="6212"/>
                  </a:lnTo>
                  <a:lnTo>
                    <a:pt x="4865" y="6216"/>
                  </a:lnTo>
                  <a:lnTo>
                    <a:pt x="4865" y="6220"/>
                  </a:lnTo>
                  <a:lnTo>
                    <a:pt x="4864" y="6230"/>
                  </a:lnTo>
                  <a:lnTo>
                    <a:pt x="4863" y="6237"/>
                  </a:lnTo>
                  <a:lnTo>
                    <a:pt x="4860" y="6242"/>
                  </a:lnTo>
                  <a:lnTo>
                    <a:pt x="4856" y="6247"/>
                  </a:lnTo>
                  <a:lnTo>
                    <a:pt x="4853" y="6253"/>
                  </a:lnTo>
                  <a:lnTo>
                    <a:pt x="4850" y="6257"/>
                  </a:lnTo>
                  <a:lnTo>
                    <a:pt x="4857" y="6269"/>
                  </a:lnTo>
                  <a:lnTo>
                    <a:pt x="4863" y="6280"/>
                  </a:lnTo>
                  <a:lnTo>
                    <a:pt x="4865" y="6284"/>
                  </a:lnTo>
                  <a:lnTo>
                    <a:pt x="4865" y="6287"/>
                  </a:lnTo>
                  <a:lnTo>
                    <a:pt x="4865" y="6292"/>
                  </a:lnTo>
                  <a:lnTo>
                    <a:pt x="4864" y="6297"/>
                  </a:lnTo>
                  <a:lnTo>
                    <a:pt x="4862" y="6306"/>
                  </a:lnTo>
                  <a:lnTo>
                    <a:pt x="4860" y="6313"/>
                  </a:lnTo>
                  <a:lnTo>
                    <a:pt x="4855" y="6318"/>
                  </a:lnTo>
                  <a:lnTo>
                    <a:pt x="4849" y="6324"/>
                  </a:lnTo>
                  <a:lnTo>
                    <a:pt x="4847" y="6327"/>
                  </a:lnTo>
                  <a:lnTo>
                    <a:pt x="4845" y="6330"/>
                  </a:lnTo>
                  <a:lnTo>
                    <a:pt x="4843" y="6333"/>
                  </a:lnTo>
                  <a:lnTo>
                    <a:pt x="4843" y="6336"/>
                  </a:lnTo>
                  <a:lnTo>
                    <a:pt x="4849" y="6342"/>
                  </a:lnTo>
                  <a:lnTo>
                    <a:pt x="4860" y="6348"/>
                  </a:lnTo>
                  <a:lnTo>
                    <a:pt x="4864" y="6352"/>
                  </a:lnTo>
                  <a:lnTo>
                    <a:pt x="4869" y="6358"/>
                  </a:lnTo>
                  <a:lnTo>
                    <a:pt x="4871" y="6361"/>
                  </a:lnTo>
                  <a:lnTo>
                    <a:pt x="4873" y="6365"/>
                  </a:lnTo>
                  <a:lnTo>
                    <a:pt x="4875" y="6368"/>
                  </a:lnTo>
                  <a:lnTo>
                    <a:pt x="4875" y="6371"/>
                  </a:lnTo>
                  <a:lnTo>
                    <a:pt x="4871" y="6381"/>
                  </a:lnTo>
                  <a:lnTo>
                    <a:pt x="4867" y="6395"/>
                  </a:lnTo>
                  <a:lnTo>
                    <a:pt x="4865" y="6402"/>
                  </a:lnTo>
                  <a:lnTo>
                    <a:pt x="4864" y="6410"/>
                  </a:lnTo>
                  <a:lnTo>
                    <a:pt x="4864" y="6419"/>
                  </a:lnTo>
                  <a:lnTo>
                    <a:pt x="4863" y="6426"/>
                  </a:lnTo>
                  <a:lnTo>
                    <a:pt x="4866" y="6434"/>
                  </a:lnTo>
                  <a:lnTo>
                    <a:pt x="4870" y="6444"/>
                  </a:lnTo>
                  <a:lnTo>
                    <a:pt x="4875" y="6455"/>
                  </a:lnTo>
                  <a:lnTo>
                    <a:pt x="4881" y="6466"/>
                  </a:lnTo>
                  <a:lnTo>
                    <a:pt x="4893" y="6487"/>
                  </a:lnTo>
                  <a:lnTo>
                    <a:pt x="4902" y="6505"/>
                  </a:lnTo>
                  <a:lnTo>
                    <a:pt x="4912" y="6523"/>
                  </a:lnTo>
                  <a:lnTo>
                    <a:pt x="4922" y="6544"/>
                  </a:lnTo>
                  <a:lnTo>
                    <a:pt x="4932" y="6565"/>
                  </a:lnTo>
                  <a:lnTo>
                    <a:pt x="4941" y="6583"/>
                  </a:lnTo>
                  <a:lnTo>
                    <a:pt x="4948" y="6587"/>
                  </a:lnTo>
                  <a:lnTo>
                    <a:pt x="4957" y="6593"/>
                  </a:lnTo>
                  <a:lnTo>
                    <a:pt x="4966" y="6598"/>
                  </a:lnTo>
                  <a:lnTo>
                    <a:pt x="4973" y="6603"/>
                  </a:lnTo>
                  <a:lnTo>
                    <a:pt x="4980" y="6606"/>
                  </a:lnTo>
                  <a:lnTo>
                    <a:pt x="4988" y="6611"/>
                  </a:lnTo>
                  <a:lnTo>
                    <a:pt x="4995" y="6617"/>
                  </a:lnTo>
                  <a:lnTo>
                    <a:pt x="5000" y="6623"/>
                  </a:lnTo>
                  <a:lnTo>
                    <a:pt x="5002" y="6628"/>
                  </a:lnTo>
                  <a:lnTo>
                    <a:pt x="5004" y="6633"/>
                  </a:lnTo>
                  <a:lnTo>
                    <a:pt x="5005" y="6639"/>
                  </a:lnTo>
                  <a:lnTo>
                    <a:pt x="5005" y="6644"/>
                  </a:lnTo>
                  <a:lnTo>
                    <a:pt x="5004" y="6654"/>
                  </a:lnTo>
                  <a:lnTo>
                    <a:pt x="5004" y="6662"/>
                  </a:lnTo>
                  <a:lnTo>
                    <a:pt x="5006" y="6669"/>
                  </a:lnTo>
                  <a:lnTo>
                    <a:pt x="5006" y="6678"/>
                  </a:lnTo>
                  <a:lnTo>
                    <a:pt x="5006" y="6686"/>
                  </a:lnTo>
                  <a:lnTo>
                    <a:pt x="5008" y="6693"/>
                  </a:lnTo>
                  <a:lnTo>
                    <a:pt x="5013" y="6698"/>
                  </a:lnTo>
                  <a:lnTo>
                    <a:pt x="5020" y="6701"/>
                  </a:lnTo>
                  <a:lnTo>
                    <a:pt x="5028" y="6704"/>
                  </a:lnTo>
                  <a:lnTo>
                    <a:pt x="5037" y="6708"/>
                  </a:lnTo>
                  <a:lnTo>
                    <a:pt x="5046" y="6711"/>
                  </a:lnTo>
                  <a:lnTo>
                    <a:pt x="5053" y="6715"/>
                  </a:lnTo>
                  <a:lnTo>
                    <a:pt x="5059" y="6719"/>
                  </a:lnTo>
                  <a:lnTo>
                    <a:pt x="5063" y="6725"/>
                  </a:lnTo>
                  <a:lnTo>
                    <a:pt x="5066" y="6728"/>
                  </a:lnTo>
                  <a:lnTo>
                    <a:pt x="5067" y="6734"/>
                  </a:lnTo>
                  <a:lnTo>
                    <a:pt x="5067" y="6740"/>
                  </a:lnTo>
                  <a:lnTo>
                    <a:pt x="5067" y="6746"/>
                  </a:lnTo>
                  <a:lnTo>
                    <a:pt x="5066" y="6759"/>
                  </a:lnTo>
                  <a:lnTo>
                    <a:pt x="5067" y="6768"/>
                  </a:lnTo>
                  <a:lnTo>
                    <a:pt x="5071" y="6779"/>
                  </a:lnTo>
                  <a:lnTo>
                    <a:pt x="5078" y="6790"/>
                  </a:lnTo>
                  <a:lnTo>
                    <a:pt x="5084" y="6802"/>
                  </a:lnTo>
                  <a:lnTo>
                    <a:pt x="5091" y="6812"/>
                  </a:lnTo>
                  <a:lnTo>
                    <a:pt x="5097" y="6819"/>
                  </a:lnTo>
                  <a:lnTo>
                    <a:pt x="5104" y="6830"/>
                  </a:lnTo>
                  <a:lnTo>
                    <a:pt x="5110" y="6841"/>
                  </a:lnTo>
                  <a:lnTo>
                    <a:pt x="5114" y="6851"/>
                  </a:lnTo>
                  <a:lnTo>
                    <a:pt x="5117" y="6856"/>
                  </a:lnTo>
                  <a:lnTo>
                    <a:pt x="5119" y="6863"/>
                  </a:lnTo>
                  <a:lnTo>
                    <a:pt x="5120" y="6870"/>
                  </a:lnTo>
                  <a:lnTo>
                    <a:pt x="5121" y="6878"/>
                  </a:lnTo>
                  <a:lnTo>
                    <a:pt x="5123" y="6894"/>
                  </a:lnTo>
                  <a:lnTo>
                    <a:pt x="5126" y="6905"/>
                  </a:lnTo>
                  <a:lnTo>
                    <a:pt x="5130" y="6915"/>
                  </a:lnTo>
                  <a:lnTo>
                    <a:pt x="5135" y="6926"/>
                  </a:lnTo>
                  <a:lnTo>
                    <a:pt x="5139" y="6938"/>
                  </a:lnTo>
                  <a:lnTo>
                    <a:pt x="5141" y="6945"/>
                  </a:lnTo>
                  <a:lnTo>
                    <a:pt x="5143" y="6952"/>
                  </a:lnTo>
                  <a:lnTo>
                    <a:pt x="5143" y="6959"/>
                  </a:lnTo>
                  <a:lnTo>
                    <a:pt x="5143" y="6967"/>
                  </a:lnTo>
                  <a:lnTo>
                    <a:pt x="5143" y="6974"/>
                  </a:lnTo>
                  <a:lnTo>
                    <a:pt x="5142" y="6989"/>
                  </a:lnTo>
                  <a:lnTo>
                    <a:pt x="5141" y="7000"/>
                  </a:lnTo>
                  <a:lnTo>
                    <a:pt x="5141" y="7011"/>
                  </a:lnTo>
                  <a:lnTo>
                    <a:pt x="5139" y="7024"/>
                  </a:lnTo>
                  <a:lnTo>
                    <a:pt x="5137" y="7038"/>
                  </a:lnTo>
                  <a:lnTo>
                    <a:pt x="5135" y="7052"/>
                  </a:lnTo>
                  <a:lnTo>
                    <a:pt x="5130" y="7080"/>
                  </a:lnTo>
                  <a:lnTo>
                    <a:pt x="5126" y="7103"/>
                  </a:lnTo>
                  <a:lnTo>
                    <a:pt x="5125" y="7119"/>
                  </a:lnTo>
                  <a:lnTo>
                    <a:pt x="5124" y="7138"/>
                  </a:lnTo>
                  <a:lnTo>
                    <a:pt x="5124" y="7157"/>
                  </a:lnTo>
                  <a:lnTo>
                    <a:pt x="5126" y="7173"/>
                  </a:lnTo>
                  <a:lnTo>
                    <a:pt x="5131" y="7184"/>
                  </a:lnTo>
                  <a:lnTo>
                    <a:pt x="5140" y="7197"/>
                  </a:lnTo>
                  <a:lnTo>
                    <a:pt x="5144" y="7204"/>
                  </a:lnTo>
                  <a:lnTo>
                    <a:pt x="5148" y="7211"/>
                  </a:lnTo>
                  <a:lnTo>
                    <a:pt x="5151" y="7218"/>
                  </a:lnTo>
                  <a:lnTo>
                    <a:pt x="5153" y="7224"/>
                  </a:lnTo>
                  <a:lnTo>
                    <a:pt x="5154" y="7232"/>
                  </a:lnTo>
                  <a:lnTo>
                    <a:pt x="5155" y="7241"/>
                  </a:lnTo>
                  <a:lnTo>
                    <a:pt x="5155" y="7253"/>
                  </a:lnTo>
                  <a:lnTo>
                    <a:pt x="5154" y="7263"/>
                  </a:lnTo>
                  <a:lnTo>
                    <a:pt x="5152" y="7284"/>
                  </a:lnTo>
                  <a:lnTo>
                    <a:pt x="5150" y="7299"/>
                  </a:lnTo>
                  <a:lnTo>
                    <a:pt x="5145" y="7313"/>
                  </a:lnTo>
                  <a:lnTo>
                    <a:pt x="5140" y="7331"/>
                  </a:lnTo>
                  <a:lnTo>
                    <a:pt x="5138" y="7340"/>
                  </a:lnTo>
                  <a:lnTo>
                    <a:pt x="5136" y="7349"/>
                  </a:lnTo>
                  <a:lnTo>
                    <a:pt x="5134" y="7358"/>
                  </a:lnTo>
                  <a:lnTo>
                    <a:pt x="5134" y="7365"/>
                  </a:lnTo>
                  <a:lnTo>
                    <a:pt x="5134" y="7372"/>
                  </a:lnTo>
                  <a:lnTo>
                    <a:pt x="5136" y="7379"/>
                  </a:lnTo>
                  <a:lnTo>
                    <a:pt x="5138" y="7387"/>
                  </a:lnTo>
                  <a:lnTo>
                    <a:pt x="5140" y="7395"/>
                  </a:lnTo>
                  <a:lnTo>
                    <a:pt x="5145" y="7411"/>
                  </a:lnTo>
                  <a:lnTo>
                    <a:pt x="5150" y="7425"/>
                  </a:lnTo>
                  <a:lnTo>
                    <a:pt x="5152" y="7453"/>
                  </a:lnTo>
                  <a:lnTo>
                    <a:pt x="5155" y="7487"/>
                  </a:lnTo>
                  <a:lnTo>
                    <a:pt x="5157" y="7522"/>
                  </a:lnTo>
                  <a:lnTo>
                    <a:pt x="5157" y="7550"/>
                  </a:lnTo>
                  <a:lnTo>
                    <a:pt x="5157" y="7579"/>
                  </a:lnTo>
                  <a:lnTo>
                    <a:pt x="5155" y="7611"/>
                  </a:lnTo>
                  <a:lnTo>
                    <a:pt x="5152" y="7643"/>
                  </a:lnTo>
                  <a:lnTo>
                    <a:pt x="5150" y="7668"/>
                  </a:lnTo>
                  <a:lnTo>
                    <a:pt x="5149" y="7679"/>
                  </a:lnTo>
                  <a:lnTo>
                    <a:pt x="5148" y="7692"/>
                  </a:lnTo>
                  <a:lnTo>
                    <a:pt x="5145" y="7706"/>
                  </a:lnTo>
                  <a:lnTo>
                    <a:pt x="5143" y="7720"/>
                  </a:lnTo>
                  <a:lnTo>
                    <a:pt x="5138" y="7749"/>
                  </a:lnTo>
                  <a:lnTo>
                    <a:pt x="5134" y="7771"/>
                  </a:lnTo>
                  <a:lnTo>
                    <a:pt x="5131" y="7796"/>
                  </a:lnTo>
                  <a:lnTo>
                    <a:pt x="5128" y="7827"/>
                  </a:lnTo>
                  <a:lnTo>
                    <a:pt x="5125" y="7859"/>
                  </a:lnTo>
                  <a:lnTo>
                    <a:pt x="5122" y="7884"/>
                  </a:lnTo>
                  <a:lnTo>
                    <a:pt x="5114" y="7903"/>
                  </a:lnTo>
                  <a:lnTo>
                    <a:pt x="5104" y="7924"/>
                  </a:lnTo>
                  <a:lnTo>
                    <a:pt x="5099" y="7936"/>
                  </a:lnTo>
                  <a:lnTo>
                    <a:pt x="5095" y="7947"/>
                  </a:lnTo>
                  <a:lnTo>
                    <a:pt x="5092" y="7957"/>
                  </a:lnTo>
                  <a:lnTo>
                    <a:pt x="5091" y="7967"/>
                  </a:lnTo>
                  <a:lnTo>
                    <a:pt x="5093" y="7975"/>
                  </a:lnTo>
                  <a:lnTo>
                    <a:pt x="5097" y="7985"/>
                  </a:lnTo>
                  <a:lnTo>
                    <a:pt x="5102" y="7996"/>
                  </a:lnTo>
                  <a:lnTo>
                    <a:pt x="5106" y="8006"/>
                  </a:lnTo>
                  <a:lnTo>
                    <a:pt x="5107" y="8017"/>
                  </a:lnTo>
                  <a:lnTo>
                    <a:pt x="5108" y="8031"/>
                  </a:lnTo>
                  <a:lnTo>
                    <a:pt x="5108" y="8047"/>
                  </a:lnTo>
                  <a:lnTo>
                    <a:pt x="5106" y="8058"/>
                  </a:lnTo>
                  <a:lnTo>
                    <a:pt x="5098" y="8067"/>
                  </a:lnTo>
                  <a:lnTo>
                    <a:pt x="5085" y="8078"/>
                  </a:lnTo>
                  <a:lnTo>
                    <a:pt x="5079" y="8083"/>
                  </a:lnTo>
                  <a:lnTo>
                    <a:pt x="5074" y="8089"/>
                  </a:lnTo>
                  <a:lnTo>
                    <a:pt x="5070" y="8095"/>
                  </a:lnTo>
                  <a:lnTo>
                    <a:pt x="5067" y="8101"/>
                  </a:lnTo>
                  <a:lnTo>
                    <a:pt x="5065" y="8109"/>
                  </a:lnTo>
                  <a:lnTo>
                    <a:pt x="5065" y="8119"/>
                  </a:lnTo>
                  <a:lnTo>
                    <a:pt x="5065" y="8130"/>
                  </a:lnTo>
                  <a:lnTo>
                    <a:pt x="5066" y="8142"/>
                  </a:lnTo>
                  <a:lnTo>
                    <a:pt x="5069" y="8164"/>
                  </a:lnTo>
                  <a:lnTo>
                    <a:pt x="5071" y="8183"/>
                  </a:lnTo>
                  <a:lnTo>
                    <a:pt x="5074" y="8202"/>
                  </a:lnTo>
                  <a:lnTo>
                    <a:pt x="5076" y="8227"/>
                  </a:lnTo>
                  <a:lnTo>
                    <a:pt x="5077" y="8239"/>
                  </a:lnTo>
                  <a:lnTo>
                    <a:pt x="5077" y="8251"/>
                  </a:lnTo>
                  <a:lnTo>
                    <a:pt x="5076" y="8261"/>
                  </a:lnTo>
                  <a:lnTo>
                    <a:pt x="5075" y="8270"/>
                  </a:lnTo>
                  <a:lnTo>
                    <a:pt x="5073" y="8279"/>
                  </a:lnTo>
                  <a:lnTo>
                    <a:pt x="5070" y="8289"/>
                  </a:lnTo>
                  <a:lnTo>
                    <a:pt x="5066" y="8300"/>
                  </a:lnTo>
                  <a:lnTo>
                    <a:pt x="5061" y="8310"/>
                  </a:lnTo>
                  <a:lnTo>
                    <a:pt x="5052" y="8331"/>
                  </a:lnTo>
                  <a:lnTo>
                    <a:pt x="5043" y="8348"/>
                  </a:lnTo>
                  <a:lnTo>
                    <a:pt x="5037" y="8363"/>
                  </a:lnTo>
                  <a:lnTo>
                    <a:pt x="5029" y="8384"/>
                  </a:lnTo>
                  <a:lnTo>
                    <a:pt x="5022" y="8405"/>
                  </a:lnTo>
                  <a:lnTo>
                    <a:pt x="5015" y="8423"/>
                  </a:lnTo>
                  <a:lnTo>
                    <a:pt x="5009" y="8440"/>
                  </a:lnTo>
                  <a:lnTo>
                    <a:pt x="5002" y="8460"/>
                  </a:lnTo>
                  <a:lnTo>
                    <a:pt x="4995" y="8478"/>
                  </a:lnTo>
                  <a:lnTo>
                    <a:pt x="4988" y="8493"/>
                  </a:lnTo>
                  <a:lnTo>
                    <a:pt x="4978" y="8507"/>
                  </a:lnTo>
                  <a:lnTo>
                    <a:pt x="4965" y="8525"/>
                  </a:lnTo>
                  <a:lnTo>
                    <a:pt x="4952" y="8541"/>
                  </a:lnTo>
                  <a:lnTo>
                    <a:pt x="4941" y="8553"/>
                  </a:lnTo>
                  <a:lnTo>
                    <a:pt x="4930" y="8560"/>
                  </a:lnTo>
                  <a:lnTo>
                    <a:pt x="4916" y="8569"/>
                  </a:lnTo>
                  <a:lnTo>
                    <a:pt x="4903" y="8577"/>
                  </a:lnTo>
                  <a:lnTo>
                    <a:pt x="4898" y="8580"/>
                  </a:lnTo>
                  <a:lnTo>
                    <a:pt x="4894" y="8585"/>
                  </a:lnTo>
                  <a:lnTo>
                    <a:pt x="4886" y="8595"/>
                  </a:lnTo>
                  <a:lnTo>
                    <a:pt x="4878" y="8607"/>
                  </a:lnTo>
                  <a:lnTo>
                    <a:pt x="4871" y="8615"/>
                  </a:lnTo>
                  <a:lnTo>
                    <a:pt x="4864" y="8619"/>
                  </a:lnTo>
                  <a:lnTo>
                    <a:pt x="4854" y="8623"/>
                  </a:lnTo>
                  <a:lnTo>
                    <a:pt x="4843" y="8627"/>
                  </a:lnTo>
                  <a:lnTo>
                    <a:pt x="4835" y="8631"/>
                  </a:lnTo>
                  <a:lnTo>
                    <a:pt x="4827" y="8630"/>
                  </a:lnTo>
                  <a:lnTo>
                    <a:pt x="4817" y="8629"/>
                  </a:lnTo>
                  <a:lnTo>
                    <a:pt x="4808" y="8628"/>
                  </a:lnTo>
                  <a:lnTo>
                    <a:pt x="4800" y="8627"/>
                  </a:lnTo>
                  <a:lnTo>
                    <a:pt x="4793" y="8628"/>
                  </a:lnTo>
                  <a:lnTo>
                    <a:pt x="4786" y="8630"/>
                  </a:lnTo>
                  <a:lnTo>
                    <a:pt x="4779" y="8632"/>
                  </a:lnTo>
                  <a:lnTo>
                    <a:pt x="4772" y="8635"/>
                  </a:lnTo>
                  <a:lnTo>
                    <a:pt x="4766" y="8640"/>
                  </a:lnTo>
                  <a:lnTo>
                    <a:pt x="4758" y="8648"/>
                  </a:lnTo>
                  <a:lnTo>
                    <a:pt x="4754" y="8652"/>
                  </a:lnTo>
                  <a:lnTo>
                    <a:pt x="4750" y="8655"/>
                  </a:lnTo>
                  <a:lnTo>
                    <a:pt x="4746" y="8657"/>
                  </a:lnTo>
                  <a:lnTo>
                    <a:pt x="4741" y="8658"/>
                  </a:lnTo>
                  <a:lnTo>
                    <a:pt x="4734" y="8657"/>
                  </a:lnTo>
                  <a:lnTo>
                    <a:pt x="4724" y="8653"/>
                  </a:lnTo>
                  <a:lnTo>
                    <a:pt x="4714" y="8648"/>
                  </a:lnTo>
                  <a:lnTo>
                    <a:pt x="4706" y="8643"/>
                  </a:lnTo>
                  <a:lnTo>
                    <a:pt x="4704" y="8638"/>
                  </a:lnTo>
                  <a:lnTo>
                    <a:pt x="4703" y="8632"/>
                  </a:lnTo>
                  <a:lnTo>
                    <a:pt x="4702" y="8626"/>
                  </a:lnTo>
                  <a:lnTo>
                    <a:pt x="4702" y="8620"/>
                  </a:lnTo>
                  <a:lnTo>
                    <a:pt x="4702" y="8614"/>
                  </a:lnTo>
                  <a:lnTo>
                    <a:pt x="4702" y="8608"/>
                  </a:lnTo>
                  <a:lnTo>
                    <a:pt x="4701" y="8603"/>
                  </a:lnTo>
                  <a:lnTo>
                    <a:pt x="4698" y="8600"/>
                  </a:lnTo>
                  <a:lnTo>
                    <a:pt x="4694" y="8597"/>
                  </a:lnTo>
                  <a:lnTo>
                    <a:pt x="4689" y="8594"/>
                  </a:lnTo>
                  <a:lnTo>
                    <a:pt x="4683" y="8593"/>
                  </a:lnTo>
                  <a:lnTo>
                    <a:pt x="4679" y="8592"/>
                  </a:lnTo>
                  <a:lnTo>
                    <a:pt x="4676" y="8594"/>
                  </a:lnTo>
                  <a:lnTo>
                    <a:pt x="4674" y="8597"/>
                  </a:lnTo>
                  <a:lnTo>
                    <a:pt x="4672" y="8600"/>
                  </a:lnTo>
                  <a:lnTo>
                    <a:pt x="4670" y="8604"/>
                  </a:lnTo>
                  <a:lnTo>
                    <a:pt x="4668" y="8612"/>
                  </a:lnTo>
                  <a:lnTo>
                    <a:pt x="4667" y="8619"/>
                  </a:lnTo>
                  <a:lnTo>
                    <a:pt x="4671" y="8627"/>
                  </a:lnTo>
                  <a:lnTo>
                    <a:pt x="4675" y="8635"/>
                  </a:lnTo>
                  <a:lnTo>
                    <a:pt x="4673" y="8638"/>
                  </a:lnTo>
                  <a:lnTo>
                    <a:pt x="4670" y="8641"/>
                  </a:lnTo>
                  <a:lnTo>
                    <a:pt x="4666" y="8644"/>
                  </a:lnTo>
                  <a:lnTo>
                    <a:pt x="4663" y="8647"/>
                  </a:lnTo>
                  <a:lnTo>
                    <a:pt x="4658" y="8649"/>
                  </a:lnTo>
                  <a:lnTo>
                    <a:pt x="4654" y="8651"/>
                  </a:lnTo>
                  <a:lnTo>
                    <a:pt x="4650" y="8651"/>
                  </a:lnTo>
                  <a:lnTo>
                    <a:pt x="4647" y="8651"/>
                  </a:lnTo>
                  <a:lnTo>
                    <a:pt x="4644" y="8648"/>
                  </a:lnTo>
                  <a:lnTo>
                    <a:pt x="4641" y="8643"/>
                  </a:lnTo>
                  <a:lnTo>
                    <a:pt x="4639" y="8637"/>
                  </a:lnTo>
                  <a:lnTo>
                    <a:pt x="4637" y="8630"/>
                  </a:lnTo>
                  <a:lnTo>
                    <a:pt x="4636" y="8624"/>
                  </a:lnTo>
                  <a:lnTo>
                    <a:pt x="4634" y="8619"/>
                  </a:lnTo>
                  <a:lnTo>
                    <a:pt x="4633" y="8616"/>
                  </a:lnTo>
                  <a:lnTo>
                    <a:pt x="4631" y="8615"/>
                  </a:lnTo>
                  <a:lnTo>
                    <a:pt x="4626" y="8615"/>
                  </a:lnTo>
                  <a:lnTo>
                    <a:pt x="4619" y="8616"/>
                  </a:lnTo>
                  <a:lnTo>
                    <a:pt x="4612" y="8617"/>
                  </a:lnTo>
                  <a:lnTo>
                    <a:pt x="4607" y="8619"/>
                  </a:lnTo>
                  <a:lnTo>
                    <a:pt x="4605" y="8623"/>
                  </a:lnTo>
                  <a:lnTo>
                    <a:pt x="4604" y="8628"/>
                  </a:lnTo>
                  <a:lnTo>
                    <a:pt x="4603" y="8634"/>
                  </a:lnTo>
                  <a:lnTo>
                    <a:pt x="4602" y="8641"/>
                  </a:lnTo>
                  <a:lnTo>
                    <a:pt x="4601" y="8653"/>
                  </a:lnTo>
                  <a:lnTo>
                    <a:pt x="4600" y="8662"/>
                  </a:lnTo>
                  <a:lnTo>
                    <a:pt x="4596" y="8676"/>
                  </a:lnTo>
                  <a:lnTo>
                    <a:pt x="4590" y="8694"/>
                  </a:lnTo>
                  <a:lnTo>
                    <a:pt x="4584" y="8712"/>
                  </a:lnTo>
                  <a:lnTo>
                    <a:pt x="4580" y="8726"/>
                  </a:lnTo>
                  <a:lnTo>
                    <a:pt x="4583" y="8743"/>
                  </a:lnTo>
                  <a:lnTo>
                    <a:pt x="4588" y="8763"/>
                  </a:lnTo>
                  <a:lnTo>
                    <a:pt x="4590" y="8773"/>
                  </a:lnTo>
                  <a:lnTo>
                    <a:pt x="4592" y="8783"/>
                  </a:lnTo>
                  <a:lnTo>
                    <a:pt x="4593" y="8792"/>
                  </a:lnTo>
                  <a:lnTo>
                    <a:pt x="4592" y="8800"/>
                  </a:lnTo>
                  <a:lnTo>
                    <a:pt x="4591" y="8807"/>
                  </a:lnTo>
                  <a:lnTo>
                    <a:pt x="4587" y="8815"/>
                  </a:lnTo>
                  <a:lnTo>
                    <a:pt x="4585" y="8819"/>
                  </a:lnTo>
                  <a:lnTo>
                    <a:pt x="4582" y="8822"/>
                  </a:lnTo>
                  <a:lnTo>
                    <a:pt x="4579" y="8825"/>
                  </a:lnTo>
                  <a:lnTo>
                    <a:pt x="4576" y="8827"/>
                  </a:lnTo>
                  <a:lnTo>
                    <a:pt x="4567" y="8828"/>
                  </a:lnTo>
                  <a:lnTo>
                    <a:pt x="4553" y="8828"/>
                  </a:lnTo>
                  <a:lnTo>
                    <a:pt x="4546" y="8828"/>
                  </a:lnTo>
                  <a:lnTo>
                    <a:pt x="4539" y="8828"/>
                  </a:lnTo>
                  <a:lnTo>
                    <a:pt x="4533" y="8829"/>
                  </a:lnTo>
                  <a:lnTo>
                    <a:pt x="4530" y="8831"/>
                  </a:lnTo>
                  <a:lnTo>
                    <a:pt x="4526" y="8835"/>
                  </a:lnTo>
                  <a:lnTo>
                    <a:pt x="4522" y="8841"/>
                  </a:lnTo>
                  <a:lnTo>
                    <a:pt x="4519" y="8849"/>
                  </a:lnTo>
                  <a:lnTo>
                    <a:pt x="4518" y="8856"/>
                  </a:lnTo>
                  <a:lnTo>
                    <a:pt x="4531" y="8865"/>
                  </a:lnTo>
                  <a:lnTo>
                    <a:pt x="4545" y="8875"/>
                  </a:lnTo>
                  <a:lnTo>
                    <a:pt x="4548" y="8881"/>
                  </a:lnTo>
                  <a:lnTo>
                    <a:pt x="4550" y="8889"/>
                  </a:lnTo>
                  <a:lnTo>
                    <a:pt x="4550" y="8894"/>
                  </a:lnTo>
                  <a:lnTo>
                    <a:pt x="4550" y="8899"/>
                  </a:lnTo>
                  <a:lnTo>
                    <a:pt x="4550" y="8903"/>
                  </a:lnTo>
                  <a:lnTo>
                    <a:pt x="4549" y="8906"/>
                  </a:lnTo>
                  <a:lnTo>
                    <a:pt x="4536" y="8916"/>
                  </a:lnTo>
                  <a:lnTo>
                    <a:pt x="4526" y="8922"/>
                  </a:lnTo>
                  <a:lnTo>
                    <a:pt x="4513" y="8918"/>
                  </a:lnTo>
                  <a:lnTo>
                    <a:pt x="4498" y="8910"/>
                  </a:lnTo>
                  <a:lnTo>
                    <a:pt x="4497" y="8907"/>
                  </a:lnTo>
                  <a:lnTo>
                    <a:pt x="4498" y="8904"/>
                  </a:lnTo>
                  <a:lnTo>
                    <a:pt x="4499" y="8900"/>
                  </a:lnTo>
                  <a:lnTo>
                    <a:pt x="4501" y="8897"/>
                  </a:lnTo>
                  <a:lnTo>
                    <a:pt x="4504" y="8889"/>
                  </a:lnTo>
                  <a:lnTo>
                    <a:pt x="4506" y="8883"/>
                  </a:lnTo>
                  <a:lnTo>
                    <a:pt x="4504" y="8873"/>
                  </a:lnTo>
                  <a:lnTo>
                    <a:pt x="4501" y="8862"/>
                  </a:lnTo>
                  <a:lnTo>
                    <a:pt x="4496" y="8852"/>
                  </a:lnTo>
                  <a:lnTo>
                    <a:pt x="4490" y="8844"/>
                  </a:lnTo>
                  <a:lnTo>
                    <a:pt x="4487" y="8840"/>
                  </a:lnTo>
                  <a:lnTo>
                    <a:pt x="4483" y="8838"/>
                  </a:lnTo>
                  <a:lnTo>
                    <a:pt x="4478" y="8837"/>
                  </a:lnTo>
                  <a:lnTo>
                    <a:pt x="4473" y="8835"/>
                  </a:lnTo>
                  <a:lnTo>
                    <a:pt x="4467" y="8834"/>
                  </a:lnTo>
                  <a:lnTo>
                    <a:pt x="4462" y="8832"/>
                  </a:lnTo>
                  <a:lnTo>
                    <a:pt x="4458" y="8830"/>
                  </a:lnTo>
                  <a:lnTo>
                    <a:pt x="4454" y="8827"/>
                  </a:lnTo>
                  <a:lnTo>
                    <a:pt x="4445" y="8817"/>
                  </a:lnTo>
                  <a:lnTo>
                    <a:pt x="4435" y="8804"/>
                  </a:lnTo>
                  <a:lnTo>
                    <a:pt x="4435" y="8797"/>
                  </a:lnTo>
                  <a:lnTo>
                    <a:pt x="4438" y="8789"/>
                  </a:lnTo>
                  <a:lnTo>
                    <a:pt x="4439" y="8786"/>
                  </a:lnTo>
                  <a:lnTo>
                    <a:pt x="4441" y="8783"/>
                  </a:lnTo>
                  <a:lnTo>
                    <a:pt x="4444" y="8781"/>
                  </a:lnTo>
                  <a:lnTo>
                    <a:pt x="4446" y="8780"/>
                  </a:lnTo>
                  <a:lnTo>
                    <a:pt x="4450" y="8778"/>
                  </a:lnTo>
                  <a:lnTo>
                    <a:pt x="4455" y="8778"/>
                  </a:lnTo>
                  <a:lnTo>
                    <a:pt x="4460" y="8778"/>
                  </a:lnTo>
                  <a:lnTo>
                    <a:pt x="4466" y="8779"/>
                  </a:lnTo>
                  <a:lnTo>
                    <a:pt x="4480" y="8783"/>
                  </a:lnTo>
                  <a:lnTo>
                    <a:pt x="4490" y="8784"/>
                  </a:lnTo>
                  <a:lnTo>
                    <a:pt x="4497" y="8784"/>
                  </a:lnTo>
                  <a:lnTo>
                    <a:pt x="4506" y="8783"/>
                  </a:lnTo>
                  <a:lnTo>
                    <a:pt x="4509" y="8782"/>
                  </a:lnTo>
                  <a:lnTo>
                    <a:pt x="4513" y="8781"/>
                  </a:lnTo>
                  <a:lnTo>
                    <a:pt x="4516" y="8779"/>
                  </a:lnTo>
                  <a:lnTo>
                    <a:pt x="4518" y="8776"/>
                  </a:lnTo>
                  <a:lnTo>
                    <a:pt x="4520" y="8773"/>
                  </a:lnTo>
                  <a:lnTo>
                    <a:pt x="4522" y="8768"/>
                  </a:lnTo>
                  <a:lnTo>
                    <a:pt x="4524" y="8763"/>
                  </a:lnTo>
                  <a:lnTo>
                    <a:pt x="4525" y="8756"/>
                  </a:lnTo>
                  <a:lnTo>
                    <a:pt x="4525" y="8744"/>
                  </a:lnTo>
                  <a:lnTo>
                    <a:pt x="4526" y="8734"/>
                  </a:lnTo>
                  <a:lnTo>
                    <a:pt x="4524" y="8720"/>
                  </a:lnTo>
                  <a:lnTo>
                    <a:pt x="4521" y="8702"/>
                  </a:lnTo>
                  <a:lnTo>
                    <a:pt x="4517" y="8682"/>
                  </a:lnTo>
                  <a:lnTo>
                    <a:pt x="4512" y="8662"/>
                  </a:lnTo>
                  <a:lnTo>
                    <a:pt x="4502" y="8628"/>
                  </a:lnTo>
                  <a:lnTo>
                    <a:pt x="4498" y="8611"/>
                  </a:lnTo>
                  <a:lnTo>
                    <a:pt x="4491" y="8595"/>
                  </a:lnTo>
                  <a:lnTo>
                    <a:pt x="4473" y="8559"/>
                  </a:lnTo>
                  <a:lnTo>
                    <a:pt x="4451" y="8518"/>
                  </a:lnTo>
                  <a:lnTo>
                    <a:pt x="4435" y="8485"/>
                  </a:lnTo>
                  <a:lnTo>
                    <a:pt x="4425" y="8467"/>
                  </a:lnTo>
                  <a:lnTo>
                    <a:pt x="4415" y="8444"/>
                  </a:lnTo>
                  <a:lnTo>
                    <a:pt x="4405" y="8422"/>
                  </a:lnTo>
                  <a:lnTo>
                    <a:pt x="4396" y="8403"/>
                  </a:lnTo>
                  <a:lnTo>
                    <a:pt x="4383" y="8394"/>
                  </a:lnTo>
                  <a:lnTo>
                    <a:pt x="4367" y="8383"/>
                  </a:lnTo>
                  <a:lnTo>
                    <a:pt x="4360" y="8377"/>
                  </a:lnTo>
                  <a:lnTo>
                    <a:pt x="4353" y="8371"/>
                  </a:lnTo>
                  <a:lnTo>
                    <a:pt x="4350" y="8367"/>
                  </a:lnTo>
                  <a:lnTo>
                    <a:pt x="4348" y="8363"/>
                  </a:lnTo>
                  <a:lnTo>
                    <a:pt x="4346" y="8359"/>
                  </a:lnTo>
                  <a:lnTo>
                    <a:pt x="4345" y="8356"/>
                  </a:lnTo>
                  <a:lnTo>
                    <a:pt x="4346" y="8348"/>
                  </a:lnTo>
                  <a:lnTo>
                    <a:pt x="4349" y="8338"/>
                  </a:lnTo>
                  <a:lnTo>
                    <a:pt x="4353" y="8328"/>
                  </a:lnTo>
                  <a:lnTo>
                    <a:pt x="4357" y="8320"/>
                  </a:lnTo>
                  <a:lnTo>
                    <a:pt x="4366" y="8315"/>
                  </a:lnTo>
                  <a:lnTo>
                    <a:pt x="4378" y="8309"/>
                  </a:lnTo>
                  <a:lnTo>
                    <a:pt x="4391" y="8303"/>
                  </a:lnTo>
                  <a:lnTo>
                    <a:pt x="4400" y="8297"/>
                  </a:lnTo>
                  <a:lnTo>
                    <a:pt x="4402" y="8292"/>
                  </a:lnTo>
                  <a:lnTo>
                    <a:pt x="4404" y="8286"/>
                  </a:lnTo>
                  <a:lnTo>
                    <a:pt x="4405" y="8279"/>
                  </a:lnTo>
                  <a:lnTo>
                    <a:pt x="4405" y="8272"/>
                  </a:lnTo>
                  <a:lnTo>
                    <a:pt x="4406" y="8257"/>
                  </a:lnTo>
                  <a:lnTo>
                    <a:pt x="4407" y="8246"/>
                  </a:lnTo>
                  <a:lnTo>
                    <a:pt x="4408" y="8242"/>
                  </a:lnTo>
                  <a:lnTo>
                    <a:pt x="4409" y="8236"/>
                  </a:lnTo>
                  <a:lnTo>
                    <a:pt x="4411" y="8231"/>
                  </a:lnTo>
                  <a:lnTo>
                    <a:pt x="4413" y="8226"/>
                  </a:lnTo>
                  <a:lnTo>
                    <a:pt x="4416" y="8221"/>
                  </a:lnTo>
                  <a:lnTo>
                    <a:pt x="4419" y="8217"/>
                  </a:lnTo>
                  <a:lnTo>
                    <a:pt x="4423" y="8213"/>
                  </a:lnTo>
                  <a:lnTo>
                    <a:pt x="4427" y="8211"/>
                  </a:lnTo>
                  <a:lnTo>
                    <a:pt x="4430" y="8209"/>
                  </a:lnTo>
                  <a:lnTo>
                    <a:pt x="4435" y="8207"/>
                  </a:lnTo>
                  <a:lnTo>
                    <a:pt x="4441" y="8206"/>
                  </a:lnTo>
                  <a:lnTo>
                    <a:pt x="4447" y="8206"/>
                  </a:lnTo>
                  <a:lnTo>
                    <a:pt x="4459" y="8204"/>
                  </a:lnTo>
                  <a:lnTo>
                    <a:pt x="4471" y="8202"/>
                  </a:lnTo>
                  <a:lnTo>
                    <a:pt x="4488" y="8203"/>
                  </a:lnTo>
                  <a:lnTo>
                    <a:pt x="4509" y="8204"/>
                  </a:lnTo>
                  <a:lnTo>
                    <a:pt x="4520" y="8204"/>
                  </a:lnTo>
                  <a:lnTo>
                    <a:pt x="4530" y="8204"/>
                  </a:lnTo>
                  <a:lnTo>
                    <a:pt x="4538" y="8203"/>
                  </a:lnTo>
                  <a:lnTo>
                    <a:pt x="4545" y="8202"/>
                  </a:lnTo>
                  <a:lnTo>
                    <a:pt x="4555" y="8201"/>
                  </a:lnTo>
                  <a:lnTo>
                    <a:pt x="4566" y="8197"/>
                  </a:lnTo>
                  <a:lnTo>
                    <a:pt x="4576" y="8192"/>
                  </a:lnTo>
                  <a:lnTo>
                    <a:pt x="4584" y="8187"/>
                  </a:lnTo>
                  <a:lnTo>
                    <a:pt x="4592" y="8179"/>
                  </a:lnTo>
                  <a:lnTo>
                    <a:pt x="4600" y="8171"/>
                  </a:lnTo>
                  <a:lnTo>
                    <a:pt x="4602" y="8153"/>
                  </a:lnTo>
                  <a:lnTo>
                    <a:pt x="4603" y="8130"/>
                  </a:lnTo>
                  <a:lnTo>
                    <a:pt x="4602" y="8106"/>
                  </a:lnTo>
                  <a:lnTo>
                    <a:pt x="4600" y="8085"/>
                  </a:lnTo>
                  <a:lnTo>
                    <a:pt x="4596" y="8074"/>
                  </a:lnTo>
                  <a:lnTo>
                    <a:pt x="4592" y="8059"/>
                  </a:lnTo>
                  <a:lnTo>
                    <a:pt x="4588" y="8043"/>
                  </a:lnTo>
                  <a:lnTo>
                    <a:pt x="4584" y="8029"/>
                  </a:lnTo>
                  <a:lnTo>
                    <a:pt x="4580" y="8014"/>
                  </a:lnTo>
                  <a:lnTo>
                    <a:pt x="4574" y="7994"/>
                  </a:lnTo>
                  <a:lnTo>
                    <a:pt x="4571" y="7983"/>
                  </a:lnTo>
                  <a:lnTo>
                    <a:pt x="4569" y="7973"/>
                  </a:lnTo>
                  <a:lnTo>
                    <a:pt x="4568" y="7963"/>
                  </a:lnTo>
                  <a:lnTo>
                    <a:pt x="4569" y="7955"/>
                  </a:lnTo>
                  <a:lnTo>
                    <a:pt x="4571" y="7951"/>
                  </a:lnTo>
                  <a:lnTo>
                    <a:pt x="4575" y="7946"/>
                  </a:lnTo>
                  <a:lnTo>
                    <a:pt x="4579" y="7941"/>
                  </a:lnTo>
                  <a:lnTo>
                    <a:pt x="4584" y="7935"/>
                  </a:lnTo>
                  <a:lnTo>
                    <a:pt x="4589" y="7930"/>
                  </a:lnTo>
                  <a:lnTo>
                    <a:pt x="4594" y="7924"/>
                  </a:lnTo>
                  <a:lnTo>
                    <a:pt x="4597" y="7918"/>
                  </a:lnTo>
                  <a:lnTo>
                    <a:pt x="4600" y="7912"/>
                  </a:lnTo>
                  <a:lnTo>
                    <a:pt x="4602" y="7903"/>
                  </a:lnTo>
                  <a:lnTo>
                    <a:pt x="4605" y="7891"/>
                  </a:lnTo>
                  <a:lnTo>
                    <a:pt x="4605" y="7883"/>
                  </a:lnTo>
                  <a:lnTo>
                    <a:pt x="4605" y="7877"/>
                  </a:lnTo>
                  <a:lnTo>
                    <a:pt x="4605" y="7872"/>
                  </a:lnTo>
                  <a:lnTo>
                    <a:pt x="4604" y="7868"/>
                  </a:lnTo>
                  <a:lnTo>
                    <a:pt x="4601" y="7862"/>
                  </a:lnTo>
                  <a:lnTo>
                    <a:pt x="4598" y="7856"/>
                  </a:lnTo>
                  <a:lnTo>
                    <a:pt x="4593" y="7850"/>
                  </a:lnTo>
                  <a:lnTo>
                    <a:pt x="4588" y="7843"/>
                  </a:lnTo>
                  <a:lnTo>
                    <a:pt x="4577" y="7831"/>
                  </a:lnTo>
                  <a:lnTo>
                    <a:pt x="4569" y="7821"/>
                  </a:lnTo>
                  <a:lnTo>
                    <a:pt x="4564" y="7811"/>
                  </a:lnTo>
                  <a:lnTo>
                    <a:pt x="4559" y="7800"/>
                  </a:lnTo>
                  <a:lnTo>
                    <a:pt x="4553" y="7788"/>
                  </a:lnTo>
                  <a:lnTo>
                    <a:pt x="4549" y="7778"/>
                  </a:lnTo>
                  <a:lnTo>
                    <a:pt x="4548" y="7770"/>
                  </a:lnTo>
                  <a:lnTo>
                    <a:pt x="4549" y="7760"/>
                  </a:lnTo>
                  <a:lnTo>
                    <a:pt x="4550" y="7749"/>
                  </a:lnTo>
                  <a:lnTo>
                    <a:pt x="4552" y="7738"/>
                  </a:lnTo>
                  <a:lnTo>
                    <a:pt x="4553" y="7726"/>
                  </a:lnTo>
                  <a:lnTo>
                    <a:pt x="4553" y="7715"/>
                  </a:lnTo>
                  <a:lnTo>
                    <a:pt x="4553" y="7711"/>
                  </a:lnTo>
                  <a:lnTo>
                    <a:pt x="4552" y="7706"/>
                  </a:lnTo>
                  <a:lnTo>
                    <a:pt x="4551" y="7703"/>
                  </a:lnTo>
                  <a:lnTo>
                    <a:pt x="4549" y="7699"/>
                  </a:lnTo>
                  <a:lnTo>
                    <a:pt x="4547" y="7697"/>
                  </a:lnTo>
                  <a:lnTo>
                    <a:pt x="4543" y="7694"/>
                  </a:lnTo>
                  <a:lnTo>
                    <a:pt x="4538" y="7692"/>
                  </a:lnTo>
                  <a:lnTo>
                    <a:pt x="4533" y="7690"/>
                  </a:lnTo>
                  <a:lnTo>
                    <a:pt x="4522" y="7687"/>
                  </a:lnTo>
                  <a:lnTo>
                    <a:pt x="4514" y="7684"/>
                  </a:lnTo>
                  <a:lnTo>
                    <a:pt x="4511" y="7672"/>
                  </a:lnTo>
                  <a:lnTo>
                    <a:pt x="4509" y="7658"/>
                  </a:lnTo>
                  <a:lnTo>
                    <a:pt x="4508" y="7651"/>
                  </a:lnTo>
                  <a:lnTo>
                    <a:pt x="4508" y="7644"/>
                  </a:lnTo>
                  <a:lnTo>
                    <a:pt x="4509" y="7638"/>
                  </a:lnTo>
                  <a:lnTo>
                    <a:pt x="4510" y="7633"/>
                  </a:lnTo>
                  <a:lnTo>
                    <a:pt x="4511" y="7630"/>
                  </a:lnTo>
                  <a:lnTo>
                    <a:pt x="4513" y="7626"/>
                  </a:lnTo>
                  <a:lnTo>
                    <a:pt x="4515" y="7622"/>
                  </a:lnTo>
                  <a:lnTo>
                    <a:pt x="4519" y="7617"/>
                  </a:lnTo>
                  <a:lnTo>
                    <a:pt x="4526" y="7609"/>
                  </a:lnTo>
                  <a:lnTo>
                    <a:pt x="4533" y="7602"/>
                  </a:lnTo>
                  <a:lnTo>
                    <a:pt x="4537" y="7595"/>
                  </a:lnTo>
                  <a:lnTo>
                    <a:pt x="4543" y="7586"/>
                  </a:lnTo>
                  <a:lnTo>
                    <a:pt x="4547" y="7578"/>
                  </a:lnTo>
                  <a:lnTo>
                    <a:pt x="4549" y="7570"/>
                  </a:lnTo>
                  <a:lnTo>
                    <a:pt x="4551" y="7562"/>
                  </a:lnTo>
                  <a:lnTo>
                    <a:pt x="4552" y="7552"/>
                  </a:lnTo>
                  <a:lnTo>
                    <a:pt x="4551" y="7542"/>
                  </a:lnTo>
                  <a:lnTo>
                    <a:pt x="4549" y="7534"/>
                  </a:lnTo>
                  <a:lnTo>
                    <a:pt x="4544" y="7528"/>
                  </a:lnTo>
                  <a:lnTo>
                    <a:pt x="4537" y="7523"/>
                  </a:lnTo>
                  <a:lnTo>
                    <a:pt x="4529" y="7518"/>
                  </a:lnTo>
                  <a:lnTo>
                    <a:pt x="4522" y="7515"/>
                  </a:lnTo>
                  <a:lnTo>
                    <a:pt x="4515" y="7504"/>
                  </a:lnTo>
                  <a:lnTo>
                    <a:pt x="4506" y="7491"/>
                  </a:lnTo>
                  <a:lnTo>
                    <a:pt x="4497" y="7477"/>
                  </a:lnTo>
                  <a:lnTo>
                    <a:pt x="4490" y="7464"/>
                  </a:lnTo>
                  <a:lnTo>
                    <a:pt x="4487" y="7453"/>
                  </a:lnTo>
                  <a:lnTo>
                    <a:pt x="4483" y="7438"/>
                  </a:lnTo>
                  <a:lnTo>
                    <a:pt x="4480" y="7423"/>
                  </a:lnTo>
                  <a:lnTo>
                    <a:pt x="4479" y="7409"/>
                  </a:lnTo>
                  <a:lnTo>
                    <a:pt x="4484" y="7399"/>
                  </a:lnTo>
                  <a:lnTo>
                    <a:pt x="4492" y="7389"/>
                  </a:lnTo>
                  <a:lnTo>
                    <a:pt x="4496" y="7384"/>
                  </a:lnTo>
                  <a:lnTo>
                    <a:pt x="4499" y="7379"/>
                  </a:lnTo>
                  <a:lnTo>
                    <a:pt x="4501" y="7374"/>
                  </a:lnTo>
                  <a:lnTo>
                    <a:pt x="4502" y="7369"/>
                  </a:lnTo>
                  <a:lnTo>
                    <a:pt x="4498" y="7365"/>
                  </a:lnTo>
                  <a:lnTo>
                    <a:pt x="4494" y="7360"/>
                  </a:lnTo>
                  <a:lnTo>
                    <a:pt x="4490" y="7356"/>
                  </a:lnTo>
                  <a:lnTo>
                    <a:pt x="4486" y="7354"/>
                  </a:lnTo>
                  <a:lnTo>
                    <a:pt x="4480" y="7351"/>
                  </a:lnTo>
                  <a:lnTo>
                    <a:pt x="4473" y="7351"/>
                  </a:lnTo>
                  <a:lnTo>
                    <a:pt x="4466" y="7351"/>
                  </a:lnTo>
                  <a:lnTo>
                    <a:pt x="4462" y="7354"/>
                  </a:lnTo>
                  <a:lnTo>
                    <a:pt x="4458" y="7356"/>
                  </a:lnTo>
                  <a:lnTo>
                    <a:pt x="4454" y="7360"/>
                  </a:lnTo>
                  <a:lnTo>
                    <a:pt x="4451" y="7364"/>
                  </a:lnTo>
                  <a:lnTo>
                    <a:pt x="4447" y="7370"/>
                  </a:lnTo>
                  <a:lnTo>
                    <a:pt x="4442" y="7381"/>
                  </a:lnTo>
                  <a:lnTo>
                    <a:pt x="4439" y="7389"/>
                  </a:lnTo>
                  <a:lnTo>
                    <a:pt x="4425" y="7402"/>
                  </a:lnTo>
                  <a:lnTo>
                    <a:pt x="4408" y="7417"/>
                  </a:lnTo>
                  <a:lnTo>
                    <a:pt x="4392" y="7432"/>
                  </a:lnTo>
                  <a:lnTo>
                    <a:pt x="4380" y="7444"/>
                  </a:lnTo>
                  <a:lnTo>
                    <a:pt x="4372" y="7452"/>
                  </a:lnTo>
                  <a:lnTo>
                    <a:pt x="4363" y="7463"/>
                  </a:lnTo>
                  <a:lnTo>
                    <a:pt x="4358" y="7468"/>
                  </a:lnTo>
                  <a:lnTo>
                    <a:pt x="4354" y="7474"/>
                  </a:lnTo>
                  <a:lnTo>
                    <a:pt x="4351" y="7479"/>
                  </a:lnTo>
                  <a:lnTo>
                    <a:pt x="4349" y="7484"/>
                  </a:lnTo>
                  <a:lnTo>
                    <a:pt x="4343" y="7492"/>
                  </a:lnTo>
                  <a:lnTo>
                    <a:pt x="4336" y="7505"/>
                  </a:lnTo>
                  <a:lnTo>
                    <a:pt x="4330" y="7519"/>
                  </a:lnTo>
                  <a:lnTo>
                    <a:pt x="4325" y="7530"/>
                  </a:lnTo>
                  <a:lnTo>
                    <a:pt x="4322" y="7537"/>
                  </a:lnTo>
                  <a:lnTo>
                    <a:pt x="4319" y="7546"/>
                  </a:lnTo>
                  <a:lnTo>
                    <a:pt x="4317" y="7555"/>
                  </a:lnTo>
                  <a:lnTo>
                    <a:pt x="4314" y="7562"/>
                  </a:lnTo>
                  <a:lnTo>
                    <a:pt x="4310" y="7564"/>
                  </a:lnTo>
                  <a:lnTo>
                    <a:pt x="4304" y="7567"/>
                  </a:lnTo>
                  <a:lnTo>
                    <a:pt x="4297" y="7570"/>
                  </a:lnTo>
                  <a:lnTo>
                    <a:pt x="4290" y="7573"/>
                  </a:lnTo>
                  <a:lnTo>
                    <a:pt x="4283" y="7576"/>
                  </a:lnTo>
                  <a:lnTo>
                    <a:pt x="4275" y="7579"/>
                  </a:lnTo>
                  <a:lnTo>
                    <a:pt x="4270" y="7582"/>
                  </a:lnTo>
                  <a:lnTo>
                    <a:pt x="4266" y="7586"/>
                  </a:lnTo>
                  <a:lnTo>
                    <a:pt x="4261" y="7590"/>
                  </a:lnTo>
                  <a:lnTo>
                    <a:pt x="4257" y="7594"/>
                  </a:lnTo>
                  <a:lnTo>
                    <a:pt x="4253" y="7599"/>
                  </a:lnTo>
                  <a:lnTo>
                    <a:pt x="4249" y="7604"/>
                  </a:lnTo>
                  <a:lnTo>
                    <a:pt x="4243" y="7615"/>
                  </a:lnTo>
                  <a:lnTo>
                    <a:pt x="4239" y="7625"/>
                  </a:lnTo>
                  <a:lnTo>
                    <a:pt x="4236" y="7631"/>
                  </a:lnTo>
                  <a:lnTo>
                    <a:pt x="4236" y="7638"/>
                  </a:lnTo>
                  <a:lnTo>
                    <a:pt x="4236" y="7646"/>
                  </a:lnTo>
                  <a:lnTo>
                    <a:pt x="4237" y="7654"/>
                  </a:lnTo>
                  <a:lnTo>
                    <a:pt x="4237" y="7663"/>
                  </a:lnTo>
                  <a:lnTo>
                    <a:pt x="4237" y="7671"/>
                  </a:lnTo>
                  <a:lnTo>
                    <a:pt x="4237" y="7678"/>
                  </a:lnTo>
                  <a:lnTo>
                    <a:pt x="4235" y="7684"/>
                  </a:lnTo>
                  <a:lnTo>
                    <a:pt x="4233" y="7687"/>
                  </a:lnTo>
                  <a:lnTo>
                    <a:pt x="4229" y="7690"/>
                  </a:lnTo>
                  <a:lnTo>
                    <a:pt x="4225" y="7692"/>
                  </a:lnTo>
                  <a:lnTo>
                    <a:pt x="4220" y="7695"/>
                  </a:lnTo>
                  <a:lnTo>
                    <a:pt x="4211" y="7700"/>
                  </a:lnTo>
                  <a:lnTo>
                    <a:pt x="4203" y="7703"/>
                  </a:lnTo>
                  <a:lnTo>
                    <a:pt x="4186" y="7709"/>
                  </a:lnTo>
                  <a:lnTo>
                    <a:pt x="4164" y="7715"/>
                  </a:lnTo>
                  <a:lnTo>
                    <a:pt x="4153" y="7719"/>
                  </a:lnTo>
                  <a:lnTo>
                    <a:pt x="4143" y="7722"/>
                  </a:lnTo>
                  <a:lnTo>
                    <a:pt x="4133" y="7726"/>
                  </a:lnTo>
                  <a:lnTo>
                    <a:pt x="4125" y="7732"/>
                  </a:lnTo>
                  <a:lnTo>
                    <a:pt x="4116" y="7742"/>
                  </a:lnTo>
                  <a:lnTo>
                    <a:pt x="4106" y="7755"/>
                  </a:lnTo>
                  <a:lnTo>
                    <a:pt x="4105" y="7758"/>
                  </a:lnTo>
                  <a:lnTo>
                    <a:pt x="4105" y="7763"/>
                  </a:lnTo>
                  <a:lnTo>
                    <a:pt x="4106" y="7767"/>
                  </a:lnTo>
                  <a:lnTo>
                    <a:pt x="4107" y="7772"/>
                  </a:lnTo>
                  <a:lnTo>
                    <a:pt x="4108" y="7777"/>
                  </a:lnTo>
                  <a:lnTo>
                    <a:pt x="4109" y="7781"/>
                  </a:lnTo>
                  <a:lnTo>
                    <a:pt x="4108" y="7784"/>
                  </a:lnTo>
                  <a:lnTo>
                    <a:pt x="4106" y="7786"/>
                  </a:lnTo>
                  <a:lnTo>
                    <a:pt x="4102" y="7789"/>
                  </a:lnTo>
                  <a:lnTo>
                    <a:pt x="4098" y="7790"/>
                  </a:lnTo>
                  <a:lnTo>
                    <a:pt x="4093" y="7790"/>
                  </a:lnTo>
                  <a:lnTo>
                    <a:pt x="4088" y="7789"/>
                  </a:lnTo>
                  <a:lnTo>
                    <a:pt x="4077" y="7786"/>
                  </a:lnTo>
                  <a:lnTo>
                    <a:pt x="4070" y="7782"/>
                  </a:lnTo>
                  <a:lnTo>
                    <a:pt x="4066" y="7779"/>
                  </a:lnTo>
                  <a:lnTo>
                    <a:pt x="4062" y="7774"/>
                  </a:lnTo>
                  <a:lnTo>
                    <a:pt x="4059" y="7769"/>
                  </a:lnTo>
                  <a:lnTo>
                    <a:pt x="4056" y="7763"/>
                  </a:lnTo>
                  <a:lnTo>
                    <a:pt x="4053" y="7758"/>
                  </a:lnTo>
                  <a:lnTo>
                    <a:pt x="4050" y="7753"/>
                  </a:lnTo>
                  <a:lnTo>
                    <a:pt x="4046" y="7750"/>
                  </a:lnTo>
                  <a:lnTo>
                    <a:pt x="4042" y="7747"/>
                  </a:lnTo>
                  <a:lnTo>
                    <a:pt x="4037" y="7747"/>
                  </a:lnTo>
                  <a:lnTo>
                    <a:pt x="4032" y="7749"/>
                  </a:lnTo>
                  <a:lnTo>
                    <a:pt x="4025" y="7751"/>
                  </a:lnTo>
                  <a:lnTo>
                    <a:pt x="4019" y="7755"/>
                  </a:lnTo>
                  <a:lnTo>
                    <a:pt x="4012" y="7759"/>
                  </a:lnTo>
                  <a:lnTo>
                    <a:pt x="4006" y="7761"/>
                  </a:lnTo>
                  <a:lnTo>
                    <a:pt x="4000" y="7763"/>
                  </a:lnTo>
                  <a:lnTo>
                    <a:pt x="3996" y="7763"/>
                  </a:lnTo>
                  <a:lnTo>
                    <a:pt x="3993" y="7759"/>
                  </a:lnTo>
                  <a:lnTo>
                    <a:pt x="3990" y="7754"/>
                  </a:lnTo>
                  <a:lnTo>
                    <a:pt x="3988" y="7748"/>
                  </a:lnTo>
                  <a:lnTo>
                    <a:pt x="3986" y="7741"/>
                  </a:lnTo>
                  <a:lnTo>
                    <a:pt x="3983" y="7726"/>
                  </a:lnTo>
                  <a:lnTo>
                    <a:pt x="3980" y="7715"/>
                  </a:lnTo>
                  <a:lnTo>
                    <a:pt x="3977" y="7704"/>
                  </a:lnTo>
                  <a:lnTo>
                    <a:pt x="3974" y="7692"/>
                  </a:lnTo>
                  <a:lnTo>
                    <a:pt x="3971" y="7680"/>
                  </a:lnTo>
                  <a:lnTo>
                    <a:pt x="3968" y="7672"/>
                  </a:lnTo>
                  <a:lnTo>
                    <a:pt x="3959" y="7667"/>
                  </a:lnTo>
                  <a:lnTo>
                    <a:pt x="3947" y="7662"/>
                  </a:lnTo>
                  <a:lnTo>
                    <a:pt x="3940" y="7659"/>
                  </a:lnTo>
                  <a:lnTo>
                    <a:pt x="3934" y="7656"/>
                  </a:lnTo>
                  <a:lnTo>
                    <a:pt x="3929" y="7653"/>
                  </a:lnTo>
                  <a:lnTo>
                    <a:pt x="3925" y="7649"/>
                  </a:lnTo>
                  <a:lnTo>
                    <a:pt x="3921" y="7644"/>
                  </a:lnTo>
                  <a:lnTo>
                    <a:pt x="3917" y="7638"/>
                  </a:lnTo>
                  <a:lnTo>
                    <a:pt x="3914" y="7631"/>
                  </a:lnTo>
                  <a:lnTo>
                    <a:pt x="3911" y="7623"/>
                  </a:lnTo>
                  <a:lnTo>
                    <a:pt x="3908" y="7615"/>
                  </a:lnTo>
                  <a:lnTo>
                    <a:pt x="3905" y="7608"/>
                  </a:lnTo>
                  <a:lnTo>
                    <a:pt x="3902" y="7602"/>
                  </a:lnTo>
                  <a:lnTo>
                    <a:pt x="3898" y="7598"/>
                  </a:lnTo>
                  <a:lnTo>
                    <a:pt x="3889" y="7592"/>
                  </a:lnTo>
                  <a:lnTo>
                    <a:pt x="3879" y="7587"/>
                  </a:lnTo>
                  <a:lnTo>
                    <a:pt x="3869" y="7582"/>
                  </a:lnTo>
                  <a:lnTo>
                    <a:pt x="3862" y="7578"/>
                  </a:lnTo>
                  <a:lnTo>
                    <a:pt x="3845" y="7579"/>
                  </a:lnTo>
                  <a:lnTo>
                    <a:pt x="3827" y="7582"/>
                  </a:lnTo>
                  <a:lnTo>
                    <a:pt x="3809" y="7585"/>
                  </a:lnTo>
                  <a:lnTo>
                    <a:pt x="3795" y="7586"/>
                  </a:lnTo>
                  <a:lnTo>
                    <a:pt x="3782" y="7586"/>
                  </a:lnTo>
                  <a:lnTo>
                    <a:pt x="3769" y="7585"/>
                  </a:lnTo>
                  <a:lnTo>
                    <a:pt x="3762" y="7584"/>
                  </a:lnTo>
                  <a:lnTo>
                    <a:pt x="3755" y="7583"/>
                  </a:lnTo>
                  <a:lnTo>
                    <a:pt x="3749" y="7581"/>
                  </a:lnTo>
                  <a:lnTo>
                    <a:pt x="3744" y="7578"/>
                  </a:lnTo>
                  <a:lnTo>
                    <a:pt x="3736" y="7573"/>
                  </a:lnTo>
                  <a:lnTo>
                    <a:pt x="3727" y="7566"/>
                  </a:lnTo>
                  <a:lnTo>
                    <a:pt x="3718" y="7559"/>
                  </a:lnTo>
                  <a:lnTo>
                    <a:pt x="3710" y="7554"/>
                  </a:lnTo>
                  <a:lnTo>
                    <a:pt x="3701" y="7552"/>
                  </a:lnTo>
                  <a:lnTo>
                    <a:pt x="3693" y="7552"/>
                  </a:lnTo>
                  <a:lnTo>
                    <a:pt x="3684" y="7553"/>
                  </a:lnTo>
                  <a:lnTo>
                    <a:pt x="3677" y="7554"/>
                  </a:lnTo>
                  <a:lnTo>
                    <a:pt x="3668" y="7558"/>
                  </a:lnTo>
                  <a:lnTo>
                    <a:pt x="3658" y="7563"/>
                  </a:lnTo>
                  <a:lnTo>
                    <a:pt x="3653" y="7566"/>
                  </a:lnTo>
                  <a:lnTo>
                    <a:pt x="3648" y="7569"/>
                  </a:lnTo>
                  <a:lnTo>
                    <a:pt x="3643" y="7570"/>
                  </a:lnTo>
                  <a:lnTo>
                    <a:pt x="3638" y="7570"/>
                  </a:lnTo>
                  <a:lnTo>
                    <a:pt x="3634" y="7570"/>
                  </a:lnTo>
                  <a:lnTo>
                    <a:pt x="3628" y="7567"/>
                  </a:lnTo>
                  <a:lnTo>
                    <a:pt x="3622" y="7565"/>
                  </a:lnTo>
                  <a:lnTo>
                    <a:pt x="3617" y="7562"/>
                  </a:lnTo>
                  <a:lnTo>
                    <a:pt x="3611" y="7559"/>
                  </a:lnTo>
                  <a:lnTo>
                    <a:pt x="3605" y="7556"/>
                  </a:lnTo>
                  <a:lnTo>
                    <a:pt x="3600" y="7554"/>
                  </a:lnTo>
                  <a:lnTo>
                    <a:pt x="3595" y="7554"/>
                  </a:lnTo>
                  <a:lnTo>
                    <a:pt x="3588" y="7554"/>
                  </a:lnTo>
                  <a:lnTo>
                    <a:pt x="3580" y="7556"/>
                  </a:lnTo>
                  <a:lnTo>
                    <a:pt x="3571" y="7559"/>
                  </a:lnTo>
                  <a:lnTo>
                    <a:pt x="3564" y="7562"/>
                  </a:lnTo>
                  <a:lnTo>
                    <a:pt x="3559" y="7564"/>
                  </a:lnTo>
                  <a:lnTo>
                    <a:pt x="3555" y="7569"/>
                  </a:lnTo>
                  <a:lnTo>
                    <a:pt x="3550" y="7573"/>
                  </a:lnTo>
                  <a:lnTo>
                    <a:pt x="3544" y="7578"/>
                  </a:lnTo>
                  <a:lnTo>
                    <a:pt x="3539" y="7583"/>
                  </a:lnTo>
                  <a:lnTo>
                    <a:pt x="3534" y="7588"/>
                  </a:lnTo>
                  <a:lnTo>
                    <a:pt x="3530" y="7592"/>
                  </a:lnTo>
                  <a:lnTo>
                    <a:pt x="3525" y="7594"/>
                  </a:lnTo>
                  <a:lnTo>
                    <a:pt x="3518" y="7595"/>
                  </a:lnTo>
                  <a:lnTo>
                    <a:pt x="3509" y="7595"/>
                  </a:lnTo>
                  <a:lnTo>
                    <a:pt x="3499" y="7594"/>
                  </a:lnTo>
                  <a:lnTo>
                    <a:pt x="3488" y="7592"/>
                  </a:lnTo>
                  <a:lnTo>
                    <a:pt x="3467" y="7588"/>
                  </a:lnTo>
                  <a:lnTo>
                    <a:pt x="3450" y="7582"/>
                  </a:lnTo>
                  <a:lnTo>
                    <a:pt x="3438" y="7578"/>
                  </a:lnTo>
                  <a:lnTo>
                    <a:pt x="3424" y="7573"/>
                  </a:lnTo>
                  <a:lnTo>
                    <a:pt x="3409" y="7566"/>
                  </a:lnTo>
                  <a:lnTo>
                    <a:pt x="3394" y="7558"/>
                  </a:lnTo>
                  <a:lnTo>
                    <a:pt x="3378" y="7550"/>
                  </a:lnTo>
                  <a:lnTo>
                    <a:pt x="3363" y="7542"/>
                  </a:lnTo>
                  <a:lnTo>
                    <a:pt x="3351" y="7534"/>
                  </a:lnTo>
                  <a:lnTo>
                    <a:pt x="3340" y="7526"/>
                  </a:lnTo>
                  <a:lnTo>
                    <a:pt x="3334" y="7521"/>
                  </a:lnTo>
                  <a:lnTo>
                    <a:pt x="3328" y="7515"/>
                  </a:lnTo>
                  <a:lnTo>
                    <a:pt x="3320" y="7508"/>
                  </a:lnTo>
                  <a:lnTo>
                    <a:pt x="3313" y="7500"/>
                  </a:lnTo>
                  <a:lnTo>
                    <a:pt x="3307" y="7492"/>
                  </a:lnTo>
                  <a:lnTo>
                    <a:pt x="3301" y="7484"/>
                  </a:lnTo>
                  <a:lnTo>
                    <a:pt x="3296" y="7476"/>
                  </a:lnTo>
                  <a:lnTo>
                    <a:pt x="3293" y="7468"/>
                  </a:lnTo>
                  <a:lnTo>
                    <a:pt x="3291" y="7456"/>
                  </a:lnTo>
                  <a:lnTo>
                    <a:pt x="3290" y="7441"/>
                  </a:lnTo>
                  <a:lnTo>
                    <a:pt x="3290" y="7433"/>
                  </a:lnTo>
                  <a:lnTo>
                    <a:pt x="3289" y="7425"/>
                  </a:lnTo>
                  <a:lnTo>
                    <a:pt x="3287" y="7418"/>
                  </a:lnTo>
                  <a:lnTo>
                    <a:pt x="3285" y="7413"/>
                  </a:lnTo>
                  <a:lnTo>
                    <a:pt x="3282" y="7409"/>
                  </a:lnTo>
                  <a:lnTo>
                    <a:pt x="3278" y="7405"/>
                  </a:lnTo>
                  <a:lnTo>
                    <a:pt x="3272" y="7402"/>
                  </a:lnTo>
                  <a:lnTo>
                    <a:pt x="3266" y="7399"/>
                  </a:lnTo>
                  <a:lnTo>
                    <a:pt x="3253" y="7394"/>
                  </a:lnTo>
                  <a:lnTo>
                    <a:pt x="3242" y="7389"/>
                  </a:lnTo>
                  <a:lnTo>
                    <a:pt x="3232" y="7377"/>
                  </a:lnTo>
                  <a:lnTo>
                    <a:pt x="3222" y="7361"/>
                  </a:lnTo>
                  <a:lnTo>
                    <a:pt x="3220" y="7354"/>
                  </a:lnTo>
                  <a:lnTo>
                    <a:pt x="3218" y="7344"/>
                  </a:lnTo>
                  <a:lnTo>
                    <a:pt x="3217" y="7339"/>
                  </a:lnTo>
                  <a:lnTo>
                    <a:pt x="3215" y="7334"/>
                  </a:lnTo>
                  <a:lnTo>
                    <a:pt x="3213" y="7330"/>
                  </a:lnTo>
                  <a:lnTo>
                    <a:pt x="3211" y="7326"/>
                  </a:lnTo>
                  <a:lnTo>
                    <a:pt x="3207" y="7324"/>
                  </a:lnTo>
                  <a:lnTo>
                    <a:pt x="3203" y="7322"/>
                  </a:lnTo>
                  <a:lnTo>
                    <a:pt x="3198" y="7320"/>
                  </a:lnTo>
                  <a:lnTo>
                    <a:pt x="3193" y="7319"/>
                  </a:lnTo>
                  <a:lnTo>
                    <a:pt x="3183" y="7317"/>
                  </a:lnTo>
                  <a:lnTo>
                    <a:pt x="3176" y="7315"/>
                  </a:lnTo>
                  <a:lnTo>
                    <a:pt x="3170" y="7306"/>
                  </a:lnTo>
                  <a:lnTo>
                    <a:pt x="3164" y="7295"/>
                  </a:lnTo>
                  <a:lnTo>
                    <a:pt x="3158" y="7284"/>
                  </a:lnTo>
                  <a:lnTo>
                    <a:pt x="3152" y="7276"/>
                  </a:lnTo>
                  <a:lnTo>
                    <a:pt x="3139" y="7260"/>
                  </a:lnTo>
                  <a:lnTo>
                    <a:pt x="3121" y="7241"/>
                  </a:lnTo>
                  <a:lnTo>
                    <a:pt x="3106" y="7226"/>
                  </a:lnTo>
                  <a:lnTo>
                    <a:pt x="3100" y="7220"/>
                  </a:lnTo>
                  <a:lnTo>
                    <a:pt x="3099" y="7213"/>
                  </a:lnTo>
                  <a:lnTo>
                    <a:pt x="3095" y="7200"/>
                  </a:lnTo>
                  <a:lnTo>
                    <a:pt x="3093" y="7193"/>
                  </a:lnTo>
                  <a:lnTo>
                    <a:pt x="3090" y="7186"/>
                  </a:lnTo>
                  <a:lnTo>
                    <a:pt x="3088" y="7181"/>
                  </a:lnTo>
                  <a:lnTo>
                    <a:pt x="3085" y="7177"/>
                  </a:lnTo>
                  <a:lnTo>
                    <a:pt x="3078" y="7173"/>
                  </a:lnTo>
                  <a:lnTo>
                    <a:pt x="3071" y="7168"/>
                  </a:lnTo>
                  <a:lnTo>
                    <a:pt x="3067" y="7165"/>
                  </a:lnTo>
                  <a:lnTo>
                    <a:pt x="3064" y="7163"/>
                  </a:lnTo>
                  <a:lnTo>
                    <a:pt x="3060" y="7162"/>
                  </a:lnTo>
                  <a:lnTo>
                    <a:pt x="3057" y="7161"/>
                  </a:lnTo>
                  <a:lnTo>
                    <a:pt x="3049" y="7158"/>
                  </a:lnTo>
                  <a:lnTo>
                    <a:pt x="3040" y="7155"/>
                  </a:lnTo>
                  <a:lnTo>
                    <a:pt x="3030" y="7152"/>
                  </a:lnTo>
                  <a:lnTo>
                    <a:pt x="3022" y="7150"/>
                  </a:lnTo>
                  <a:lnTo>
                    <a:pt x="3020" y="7146"/>
                  </a:lnTo>
                  <a:lnTo>
                    <a:pt x="3018" y="7141"/>
                  </a:lnTo>
                  <a:lnTo>
                    <a:pt x="3016" y="7134"/>
                  </a:lnTo>
                  <a:lnTo>
                    <a:pt x="3014" y="7128"/>
                  </a:lnTo>
                  <a:lnTo>
                    <a:pt x="3013" y="7121"/>
                  </a:lnTo>
                  <a:lnTo>
                    <a:pt x="3011" y="7114"/>
                  </a:lnTo>
                  <a:lnTo>
                    <a:pt x="3009" y="7108"/>
                  </a:lnTo>
                  <a:lnTo>
                    <a:pt x="3007" y="7103"/>
                  </a:lnTo>
                  <a:lnTo>
                    <a:pt x="3001" y="7098"/>
                  </a:lnTo>
                  <a:lnTo>
                    <a:pt x="2994" y="7095"/>
                  </a:lnTo>
                  <a:lnTo>
                    <a:pt x="2986" y="7091"/>
                  </a:lnTo>
                  <a:lnTo>
                    <a:pt x="2977" y="7087"/>
                  </a:lnTo>
                  <a:lnTo>
                    <a:pt x="2960" y="7080"/>
                  </a:lnTo>
                  <a:lnTo>
                    <a:pt x="2948" y="7074"/>
                  </a:lnTo>
                  <a:lnTo>
                    <a:pt x="2937" y="7065"/>
                  </a:lnTo>
                  <a:lnTo>
                    <a:pt x="2925" y="7053"/>
                  </a:lnTo>
                  <a:lnTo>
                    <a:pt x="2914" y="7040"/>
                  </a:lnTo>
                  <a:lnTo>
                    <a:pt x="2904" y="7031"/>
                  </a:lnTo>
                  <a:lnTo>
                    <a:pt x="2890" y="7030"/>
                  </a:lnTo>
                  <a:lnTo>
                    <a:pt x="2873" y="7029"/>
                  </a:lnTo>
                  <a:lnTo>
                    <a:pt x="2857" y="7029"/>
                  </a:lnTo>
                  <a:lnTo>
                    <a:pt x="2846" y="7027"/>
                  </a:lnTo>
                  <a:lnTo>
                    <a:pt x="2832" y="7023"/>
                  </a:lnTo>
                  <a:lnTo>
                    <a:pt x="2817" y="7018"/>
                  </a:lnTo>
                  <a:lnTo>
                    <a:pt x="2802" y="7014"/>
                  </a:lnTo>
                  <a:lnTo>
                    <a:pt x="2791" y="7012"/>
                  </a:lnTo>
                  <a:lnTo>
                    <a:pt x="2787" y="7013"/>
                  </a:lnTo>
                  <a:lnTo>
                    <a:pt x="2781" y="7014"/>
                  </a:lnTo>
                  <a:lnTo>
                    <a:pt x="2776" y="7017"/>
                  </a:lnTo>
                  <a:lnTo>
                    <a:pt x="2771" y="7020"/>
                  </a:lnTo>
                  <a:lnTo>
                    <a:pt x="2769" y="7022"/>
                  </a:lnTo>
                  <a:lnTo>
                    <a:pt x="2767" y="7024"/>
                  </a:lnTo>
                  <a:lnTo>
                    <a:pt x="2766" y="7028"/>
                  </a:lnTo>
                  <a:lnTo>
                    <a:pt x="2766" y="7031"/>
                  </a:lnTo>
                  <a:lnTo>
                    <a:pt x="2765" y="7038"/>
                  </a:lnTo>
                  <a:lnTo>
                    <a:pt x="2763" y="7043"/>
                  </a:lnTo>
                  <a:lnTo>
                    <a:pt x="2760" y="7045"/>
                  </a:lnTo>
                  <a:lnTo>
                    <a:pt x="2754" y="7047"/>
                  </a:lnTo>
                  <a:lnTo>
                    <a:pt x="2748" y="7048"/>
                  </a:lnTo>
                  <a:lnTo>
                    <a:pt x="2740" y="7048"/>
                  </a:lnTo>
                  <a:lnTo>
                    <a:pt x="2727" y="7047"/>
                  </a:lnTo>
                  <a:lnTo>
                    <a:pt x="2716" y="7047"/>
                  </a:lnTo>
                  <a:lnTo>
                    <a:pt x="2706" y="7045"/>
                  </a:lnTo>
                  <a:lnTo>
                    <a:pt x="2695" y="7041"/>
                  </a:lnTo>
                  <a:lnTo>
                    <a:pt x="2683" y="7036"/>
                  </a:lnTo>
                  <a:lnTo>
                    <a:pt x="2671" y="7031"/>
                  </a:lnTo>
                  <a:lnTo>
                    <a:pt x="2658" y="7026"/>
                  </a:lnTo>
                  <a:lnTo>
                    <a:pt x="2646" y="7022"/>
                  </a:lnTo>
                  <a:lnTo>
                    <a:pt x="2635" y="7018"/>
                  </a:lnTo>
                  <a:lnTo>
                    <a:pt x="2626" y="7016"/>
                  </a:lnTo>
                  <a:lnTo>
                    <a:pt x="2614" y="7014"/>
                  </a:lnTo>
                  <a:lnTo>
                    <a:pt x="2600" y="7013"/>
                  </a:lnTo>
                  <a:lnTo>
                    <a:pt x="2585" y="7014"/>
                  </a:lnTo>
                  <a:lnTo>
                    <a:pt x="2571" y="7016"/>
                  </a:lnTo>
                  <a:lnTo>
                    <a:pt x="2567" y="7018"/>
                  </a:lnTo>
                  <a:lnTo>
                    <a:pt x="2562" y="7022"/>
                  </a:lnTo>
                  <a:lnTo>
                    <a:pt x="2558" y="7027"/>
                  </a:lnTo>
                  <a:lnTo>
                    <a:pt x="2553" y="7032"/>
                  </a:lnTo>
                  <a:lnTo>
                    <a:pt x="2544" y="7043"/>
                  </a:lnTo>
                  <a:lnTo>
                    <a:pt x="2535" y="7051"/>
                  </a:lnTo>
                  <a:lnTo>
                    <a:pt x="2528" y="7058"/>
                  </a:lnTo>
                  <a:lnTo>
                    <a:pt x="2519" y="7066"/>
                  </a:lnTo>
                  <a:lnTo>
                    <a:pt x="2509" y="7073"/>
                  </a:lnTo>
                  <a:lnTo>
                    <a:pt x="2500" y="7078"/>
                  </a:lnTo>
                  <a:lnTo>
                    <a:pt x="2493" y="7080"/>
                  </a:lnTo>
                  <a:lnTo>
                    <a:pt x="2485" y="7082"/>
                  </a:lnTo>
                  <a:lnTo>
                    <a:pt x="2476" y="7082"/>
                  </a:lnTo>
                  <a:lnTo>
                    <a:pt x="2467" y="7081"/>
                  </a:lnTo>
                  <a:lnTo>
                    <a:pt x="2448" y="7079"/>
                  </a:lnTo>
                  <a:lnTo>
                    <a:pt x="2434" y="7078"/>
                  </a:lnTo>
                  <a:lnTo>
                    <a:pt x="2422" y="7082"/>
                  </a:lnTo>
                  <a:lnTo>
                    <a:pt x="2410" y="7086"/>
                  </a:lnTo>
                  <a:lnTo>
                    <a:pt x="2407" y="7087"/>
                  </a:lnTo>
                  <a:lnTo>
                    <a:pt x="2404" y="7088"/>
                  </a:lnTo>
                  <a:lnTo>
                    <a:pt x="2401" y="7092"/>
                  </a:lnTo>
                  <a:lnTo>
                    <a:pt x="2398" y="7095"/>
                  </a:lnTo>
                  <a:lnTo>
                    <a:pt x="2392" y="7082"/>
                  </a:lnTo>
                  <a:lnTo>
                    <a:pt x="2387" y="7069"/>
                  </a:lnTo>
                  <a:lnTo>
                    <a:pt x="2381" y="7057"/>
                  </a:lnTo>
                  <a:lnTo>
                    <a:pt x="2375" y="7047"/>
                  </a:lnTo>
                  <a:lnTo>
                    <a:pt x="2371" y="7036"/>
                  </a:lnTo>
                  <a:lnTo>
                    <a:pt x="2364" y="7022"/>
                  </a:lnTo>
                  <a:lnTo>
                    <a:pt x="2359" y="7015"/>
                  </a:lnTo>
                  <a:lnTo>
                    <a:pt x="2355" y="7009"/>
                  </a:lnTo>
                  <a:lnTo>
                    <a:pt x="2351" y="7004"/>
                  </a:lnTo>
                  <a:lnTo>
                    <a:pt x="2346" y="7000"/>
                  </a:lnTo>
                  <a:lnTo>
                    <a:pt x="2341" y="6998"/>
                  </a:lnTo>
                  <a:lnTo>
                    <a:pt x="2335" y="6996"/>
                  </a:lnTo>
                  <a:lnTo>
                    <a:pt x="2327" y="6995"/>
                  </a:lnTo>
                  <a:lnTo>
                    <a:pt x="2319" y="6994"/>
                  </a:lnTo>
                  <a:lnTo>
                    <a:pt x="2311" y="6993"/>
                  </a:lnTo>
                  <a:lnTo>
                    <a:pt x="2304" y="6992"/>
                  </a:lnTo>
                  <a:lnTo>
                    <a:pt x="2297" y="6991"/>
                  </a:lnTo>
                  <a:lnTo>
                    <a:pt x="2292" y="6988"/>
                  </a:lnTo>
                  <a:lnTo>
                    <a:pt x="2289" y="6985"/>
                  </a:lnTo>
                  <a:lnTo>
                    <a:pt x="2286" y="6980"/>
                  </a:lnTo>
                  <a:lnTo>
                    <a:pt x="2283" y="6974"/>
                  </a:lnTo>
                  <a:lnTo>
                    <a:pt x="2281" y="6968"/>
                  </a:lnTo>
                  <a:lnTo>
                    <a:pt x="2278" y="6956"/>
                  </a:lnTo>
                  <a:lnTo>
                    <a:pt x="2276" y="6945"/>
                  </a:lnTo>
                  <a:lnTo>
                    <a:pt x="2278" y="6935"/>
                  </a:lnTo>
                  <a:lnTo>
                    <a:pt x="2281" y="6921"/>
                  </a:lnTo>
                  <a:lnTo>
                    <a:pt x="2283" y="6915"/>
                  </a:lnTo>
                  <a:lnTo>
                    <a:pt x="2286" y="6910"/>
                  </a:lnTo>
                  <a:lnTo>
                    <a:pt x="2289" y="6905"/>
                  </a:lnTo>
                  <a:lnTo>
                    <a:pt x="2292" y="6901"/>
                  </a:lnTo>
                  <a:lnTo>
                    <a:pt x="2296" y="6897"/>
                  </a:lnTo>
                  <a:lnTo>
                    <a:pt x="2301" y="6894"/>
                  </a:lnTo>
                  <a:lnTo>
                    <a:pt x="2306" y="6891"/>
                  </a:lnTo>
                  <a:lnTo>
                    <a:pt x="2312" y="6888"/>
                  </a:lnTo>
                  <a:lnTo>
                    <a:pt x="2318" y="6885"/>
                  </a:lnTo>
                  <a:lnTo>
                    <a:pt x="2323" y="6882"/>
                  </a:lnTo>
                  <a:lnTo>
                    <a:pt x="2324" y="6880"/>
                  </a:lnTo>
                  <a:lnTo>
                    <a:pt x="2326" y="6878"/>
                  </a:lnTo>
                  <a:lnTo>
                    <a:pt x="2327" y="6876"/>
                  </a:lnTo>
                  <a:lnTo>
                    <a:pt x="2327" y="6874"/>
                  </a:lnTo>
                  <a:lnTo>
                    <a:pt x="2328" y="6870"/>
                  </a:lnTo>
                  <a:lnTo>
                    <a:pt x="2327" y="6865"/>
                  </a:lnTo>
                  <a:lnTo>
                    <a:pt x="2326" y="6860"/>
                  </a:lnTo>
                  <a:lnTo>
                    <a:pt x="2324" y="6855"/>
                  </a:lnTo>
                  <a:lnTo>
                    <a:pt x="2318" y="6844"/>
                  </a:lnTo>
                  <a:lnTo>
                    <a:pt x="2312" y="6835"/>
                  </a:lnTo>
                  <a:lnTo>
                    <a:pt x="2308" y="6831"/>
                  </a:lnTo>
                  <a:lnTo>
                    <a:pt x="2303" y="6825"/>
                  </a:lnTo>
                  <a:lnTo>
                    <a:pt x="2298" y="6820"/>
                  </a:lnTo>
                  <a:lnTo>
                    <a:pt x="2292" y="6816"/>
                  </a:lnTo>
                  <a:lnTo>
                    <a:pt x="2288" y="6815"/>
                  </a:lnTo>
                  <a:lnTo>
                    <a:pt x="2284" y="6815"/>
                  </a:lnTo>
                  <a:lnTo>
                    <a:pt x="2279" y="6815"/>
                  </a:lnTo>
                  <a:lnTo>
                    <a:pt x="2274" y="6816"/>
                  </a:lnTo>
                  <a:lnTo>
                    <a:pt x="2263" y="6818"/>
                  </a:lnTo>
                  <a:lnTo>
                    <a:pt x="2253" y="6819"/>
                  </a:lnTo>
                  <a:lnTo>
                    <a:pt x="2245" y="6820"/>
                  </a:lnTo>
                  <a:lnTo>
                    <a:pt x="2235" y="6820"/>
                  </a:lnTo>
                  <a:lnTo>
                    <a:pt x="2230" y="6820"/>
                  </a:lnTo>
                  <a:lnTo>
                    <a:pt x="2225" y="6819"/>
                  </a:lnTo>
                  <a:lnTo>
                    <a:pt x="2221" y="6818"/>
                  </a:lnTo>
                  <a:lnTo>
                    <a:pt x="2218" y="6816"/>
                  </a:lnTo>
                  <a:lnTo>
                    <a:pt x="2217" y="6813"/>
                  </a:lnTo>
                  <a:lnTo>
                    <a:pt x="2217" y="6810"/>
                  </a:lnTo>
                  <a:lnTo>
                    <a:pt x="2219" y="6806"/>
                  </a:lnTo>
                  <a:lnTo>
                    <a:pt x="2221" y="6802"/>
                  </a:lnTo>
                  <a:lnTo>
                    <a:pt x="2225" y="6794"/>
                  </a:lnTo>
                  <a:lnTo>
                    <a:pt x="2229" y="6788"/>
                  </a:lnTo>
                  <a:lnTo>
                    <a:pt x="2234" y="6774"/>
                  </a:lnTo>
                  <a:lnTo>
                    <a:pt x="2241" y="6756"/>
                  </a:lnTo>
                  <a:lnTo>
                    <a:pt x="2248" y="6739"/>
                  </a:lnTo>
                  <a:lnTo>
                    <a:pt x="2253" y="6725"/>
                  </a:lnTo>
                  <a:lnTo>
                    <a:pt x="2252" y="6707"/>
                  </a:lnTo>
                  <a:lnTo>
                    <a:pt x="2250" y="6686"/>
                  </a:lnTo>
                  <a:lnTo>
                    <a:pt x="2248" y="6675"/>
                  </a:lnTo>
                  <a:lnTo>
                    <a:pt x="2246" y="6664"/>
                  </a:lnTo>
                  <a:lnTo>
                    <a:pt x="2244" y="6655"/>
                  </a:lnTo>
                  <a:lnTo>
                    <a:pt x="2241" y="6647"/>
                  </a:lnTo>
                  <a:lnTo>
                    <a:pt x="2237" y="6639"/>
                  </a:lnTo>
                  <a:lnTo>
                    <a:pt x="2231" y="6630"/>
                  </a:lnTo>
                  <a:lnTo>
                    <a:pt x="2224" y="6621"/>
                  </a:lnTo>
                  <a:lnTo>
                    <a:pt x="2218" y="6615"/>
                  </a:lnTo>
                  <a:lnTo>
                    <a:pt x="2214" y="6615"/>
                  </a:lnTo>
                  <a:lnTo>
                    <a:pt x="2208" y="6616"/>
                  </a:lnTo>
                  <a:lnTo>
                    <a:pt x="2202" y="6617"/>
                  </a:lnTo>
                  <a:lnTo>
                    <a:pt x="2198" y="6619"/>
                  </a:lnTo>
                  <a:lnTo>
                    <a:pt x="2192" y="6628"/>
                  </a:lnTo>
                  <a:lnTo>
                    <a:pt x="2186" y="6639"/>
                  </a:lnTo>
                  <a:lnTo>
                    <a:pt x="2183" y="6646"/>
                  </a:lnTo>
                  <a:lnTo>
                    <a:pt x="2180" y="6653"/>
                  </a:lnTo>
                  <a:lnTo>
                    <a:pt x="2178" y="6657"/>
                  </a:lnTo>
                  <a:lnTo>
                    <a:pt x="2176" y="6660"/>
                  </a:lnTo>
                  <a:lnTo>
                    <a:pt x="2174" y="6662"/>
                  </a:lnTo>
                  <a:lnTo>
                    <a:pt x="2170" y="6662"/>
                  </a:lnTo>
                  <a:lnTo>
                    <a:pt x="2167" y="6663"/>
                  </a:lnTo>
                  <a:lnTo>
                    <a:pt x="2163" y="6663"/>
                  </a:lnTo>
                  <a:lnTo>
                    <a:pt x="2159" y="6662"/>
                  </a:lnTo>
                  <a:lnTo>
                    <a:pt x="2155" y="6661"/>
                  </a:lnTo>
                  <a:lnTo>
                    <a:pt x="2151" y="6659"/>
                  </a:lnTo>
                  <a:lnTo>
                    <a:pt x="2147" y="6656"/>
                  </a:lnTo>
                  <a:lnTo>
                    <a:pt x="2145" y="6653"/>
                  </a:lnTo>
                  <a:lnTo>
                    <a:pt x="2143" y="6651"/>
                  </a:lnTo>
                  <a:lnTo>
                    <a:pt x="2140" y="6649"/>
                  </a:lnTo>
                  <a:lnTo>
                    <a:pt x="2138" y="6646"/>
                  </a:lnTo>
                  <a:lnTo>
                    <a:pt x="2136" y="6642"/>
                  </a:lnTo>
                  <a:lnTo>
                    <a:pt x="2134" y="6638"/>
                  </a:lnTo>
                  <a:lnTo>
                    <a:pt x="2132" y="6630"/>
                  </a:lnTo>
                  <a:lnTo>
                    <a:pt x="2131" y="6623"/>
                  </a:lnTo>
                  <a:lnTo>
                    <a:pt x="2128" y="6611"/>
                  </a:lnTo>
                  <a:lnTo>
                    <a:pt x="2127" y="6597"/>
                  </a:lnTo>
                  <a:lnTo>
                    <a:pt x="2125" y="6584"/>
                  </a:lnTo>
                  <a:lnTo>
                    <a:pt x="2123" y="6575"/>
                  </a:lnTo>
                  <a:lnTo>
                    <a:pt x="2119" y="6569"/>
                  </a:lnTo>
                  <a:lnTo>
                    <a:pt x="2113" y="6564"/>
                  </a:lnTo>
                  <a:lnTo>
                    <a:pt x="2108" y="6559"/>
                  </a:lnTo>
                  <a:lnTo>
                    <a:pt x="2103" y="6556"/>
                  </a:lnTo>
                  <a:lnTo>
                    <a:pt x="2097" y="6554"/>
                  </a:lnTo>
                  <a:lnTo>
                    <a:pt x="2088" y="6553"/>
                  </a:lnTo>
                  <a:lnTo>
                    <a:pt x="2085" y="6553"/>
                  </a:lnTo>
                  <a:lnTo>
                    <a:pt x="2081" y="6554"/>
                  </a:lnTo>
                  <a:lnTo>
                    <a:pt x="2078" y="6554"/>
                  </a:lnTo>
                  <a:lnTo>
                    <a:pt x="2076" y="6556"/>
                  </a:lnTo>
                  <a:lnTo>
                    <a:pt x="2069" y="6556"/>
                  </a:lnTo>
                  <a:lnTo>
                    <a:pt x="2061" y="6556"/>
                  </a:lnTo>
                  <a:lnTo>
                    <a:pt x="2054" y="6557"/>
                  </a:lnTo>
                  <a:lnTo>
                    <a:pt x="2049" y="6560"/>
                  </a:lnTo>
                  <a:lnTo>
                    <a:pt x="2044" y="6568"/>
                  </a:lnTo>
                  <a:lnTo>
                    <a:pt x="2039" y="6579"/>
                  </a:lnTo>
                  <a:lnTo>
                    <a:pt x="2035" y="6590"/>
                  </a:lnTo>
                  <a:lnTo>
                    <a:pt x="2029" y="6599"/>
                  </a:lnTo>
                  <a:lnTo>
                    <a:pt x="2022" y="6602"/>
                  </a:lnTo>
                  <a:lnTo>
                    <a:pt x="2012" y="6604"/>
                  </a:lnTo>
                  <a:lnTo>
                    <a:pt x="2002" y="6606"/>
                  </a:lnTo>
                  <a:lnTo>
                    <a:pt x="1994" y="6607"/>
                  </a:lnTo>
                  <a:lnTo>
                    <a:pt x="1988" y="6603"/>
                  </a:lnTo>
                  <a:lnTo>
                    <a:pt x="1981" y="6598"/>
                  </a:lnTo>
                  <a:lnTo>
                    <a:pt x="1974" y="6593"/>
                  </a:lnTo>
                  <a:lnTo>
                    <a:pt x="1970" y="6587"/>
                  </a:lnTo>
                  <a:lnTo>
                    <a:pt x="1970" y="6581"/>
                  </a:lnTo>
                  <a:lnTo>
                    <a:pt x="1970" y="6573"/>
                  </a:lnTo>
                  <a:lnTo>
                    <a:pt x="1971" y="6566"/>
                  </a:lnTo>
                  <a:lnTo>
                    <a:pt x="1974" y="6560"/>
                  </a:lnTo>
                  <a:lnTo>
                    <a:pt x="1984" y="6554"/>
                  </a:lnTo>
                  <a:lnTo>
                    <a:pt x="1994" y="6548"/>
                  </a:lnTo>
                  <a:lnTo>
                    <a:pt x="1996" y="6543"/>
                  </a:lnTo>
                  <a:lnTo>
                    <a:pt x="1998" y="6536"/>
                  </a:lnTo>
                  <a:lnTo>
                    <a:pt x="1998" y="6529"/>
                  </a:lnTo>
                  <a:lnTo>
                    <a:pt x="1998" y="6525"/>
                  </a:lnTo>
                  <a:lnTo>
                    <a:pt x="1994" y="6519"/>
                  </a:lnTo>
                  <a:lnTo>
                    <a:pt x="1990" y="6513"/>
                  </a:lnTo>
                  <a:lnTo>
                    <a:pt x="1984" y="6509"/>
                  </a:lnTo>
                  <a:lnTo>
                    <a:pt x="1978" y="6505"/>
                  </a:lnTo>
                  <a:lnTo>
                    <a:pt x="1972" y="6502"/>
                  </a:lnTo>
                  <a:lnTo>
                    <a:pt x="1963" y="6499"/>
                  </a:lnTo>
                  <a:lnTo>
                    <a:pt x="1954" y="6496"/>
                  </a:lnTo>
                  <a:lnTo>
                    <a:pt x="1946" y="6493"/>
                  </a:lnTo>
                  <a:lnTo>
                    <a:pt x="1936" y="6492"/>
                  </a:lnTo>
                  <a:lnTo>
                    <a:pt x="1923" y="6491"/>
                  </a:lnTo>
                  <a:lnTo>
                    <a:pt x="1912" y="6491"/>
                  </a:lnTo>
                  <a:lnTo>
                    <a:pt x="1904" y="6489"/>
                  </a:lnTo>
                  <a:lnTo>
                    <a:pt x="1900" y="6486"/>
                  </a:lnTo>
                  <a:lnTo>
                    <a:pt x="1896" y="6483"/>
                  </a:lnTo>
                  <a:lnTo>
                    <a:pt x="1894" y="6481"/>
                  </a:lnTo>
                  <a:lnTo>
                    <a:pt x="1893" y="6479"/>
                  </a:lnTo>
                  <a:lnTo>
                    <a:pt x="1892" y="6477"/>
                  </a:lnTo>
                  <a:lnTo>
                    <a:pt x="1892" y="6474"/>
                  </a:lnTo>
                  <a:lnTo>
                    <a:pt x="1890" y="6472"/>
                  </a:lnTo>
                  <a:lnTo>
                    <a:pt x="1890" y="6468"/>
                  </a:lnTo>
                  <a:lnTo>
                    <a:pt x="1890" y="6464"/>
                  </a:lnTo>
                  <a:lnTo>
                    <a:pt x="1890" y="6460"/>
                  </a:lnTo>
                  <a:lnTo>
                    <a:pt x="1891" y="6449"/>
                  </a:lnTo>
                  <a:lnTo>
                    <a:pt x="1892" y="6441"/>
                  </a:lnTo>
                  <a:lnTo>
                    <a:pt x="1894" y="6435"/>
                  </a:lnTo>
                  <a:lnTo>
                    <a:pt x="1897" y="6428"/>
                  </a:lnTo>
                  <a:lnTo>
                    <a:pt x="1897" y="6424"/>
                  </a:lnTo>
                  <a:lnTo>
                    <a:pt x="1897" y="6421"/>
                  </a:lnTo>
                  <a:lnTo>
                    <a:pt x="1897" y="6417"/>
                  </a:lnTo>
                  <a:lnTo>
                    <a:pt x="1895" y="6414"/>
                  </a:lnTo>
                  <a:lnTo>
                    <a:pt x="1895" y="6411"/>
                  </a:lnTo>
                  <a:lnTo>
                    <a:pt x="1893" y="6408"/>
                  </a:lnTo>
                  <a:lnTo>
                    <a:pt x="1890" y="6406"/>
                  </a:lnTo>
                  <a:lnTo>
                    <a:pt x="1887" y="6403"/>
                  </a:lnTo>
                  <a:lnTo>
                    <a:pt x="1879" y="6398"/>
                  </a:lnTo>
                  <a:lnTo>
                    <a:pt x="1872" y="6395"/>
                  </a:lnTo>
                  <a:lnTo>
                    <a:pt x="1865" y="6392"/>
                  </a:lnTo>
                  <a:lnTo>
                    <a:pt x="1857" y="6388"/>
                  </a:lnTo>
                  <a:lnTo>
                    <a:pt x="1848" y="6384"/>
                  </a:lnTo>
                  <a:lnTo>
                    <a:pt x="1841" y="6379"/>
                  </a:lnTo>
                  <a:lnTo>
                    <a:pt x="1837" y="6373"/>
                  </a:lnTo>
                  <a:lnTo>
                    <a:pt x="1833" y="6363"/>
                  </a:lnTo>
                  <a:lnTo>
                    <a:pt x="1830" y="6354"/>
                  </a:lnTo>
                  <a:lnTo>
                    <a:pt x="1829" y="6348"/>
                  </a:lnTo>
                  <a:lnTo>
                    <a:pt x="1829" y="6344"/>
                  </a:lnTo>
                  <a:lnTo>
                    <a:pt x="1829" y="6335"/>
                  </a:lnTo>
                  <a:lnTo>
                    <a:pt x="1827" y="6323"/>
                  </a:lnTo>
                  <a:lnTo>
                    <a:pt x="1825" y="6313"/>
                  </a:lnTo>
                  <a:lnTo>
                    <a:pt x="1824" y="6307"/>
                  </a:lnTo>
                  <a:lnTo>
                    <a:pt x="1822" y="6299"/>
                  </a:lnTo>
                  <a:lnTo>
                    <a:pt x="1821" y="6295"/>
                  </a:lnTo>
                  <a:lnTo>
                    <a:pt x="1819" y="6290"/>
                  </a:lnTo>
                  <a:lnTo>
                    <a:pt x="1816" y="6286"/>
                  </a:lnTo>
                  <a:lnTo>
                    <a:pt x="1814" y="6284"/>
                  </a:lnTo>
                  <a:lnTo>
                    <a:pt x="1802" y="6288"/>
                  </a:lnTo>
                  <a:lnTo>
                    <a:pt x="1790" y="6292"/>
                  </a:lnTo>
                  <a:lnTo>
                    <a:pt x="1781" y="6294"/>
                  </a:lnTo>
                  <a:lnTo>
                    <a:pt x="1770" y="6295"/>
                  </a:lnTo>
                  <a:lnTo>
                    <a:pt x="1764" y="6295"/>
                  </a:lnTo>
                  <a:lnTo>
                    <a:pt x="1758" y="6295"/>
                  </a:lnTo>
                  <a:lnTo>
                    <a:pt x="1754" y="6294"/>
                  </a:lnTo>
                  <a:lnTo>
                    <a:pt x="1750" y="6292"/>
                  </a:lnTo>
                  <a:lnTo>
                    <a:pt x="1748" y="6285"/>
                  </a:lnTo>
                  <a:lnTo>
                    <a:pt x="1746" y="6276"/>
                  </a:lnTo>
                  <a:lnTo>
                    <a:pt x="1745" y="6268"/>
                  </a:lnTo>
                  <a:lnTo>
                    <a:pt x="1742" y="6261"/>
                  </a:lnTo>
                  <a:lnTo>
                    <a:pt x="1742" y="6250"/>
                  </a:lnTo>
                  <a:lnTo>
                    <a:pt x="1742" y="6235"/>
                  </a:lnTo>
                  <a:lnTo>
                    <a:pt x="1741" y="6220"/>
                  </a:lnTo>
                  <a:lnTo>
                    <a:pt x="1738" y="6206"/>
                  </a:lnTo>
                  <a:lnTo>
                    <a:pt x="1738" y="6203"/>
                  </a:lnTo>
                  <a:lnTo>
                    <a:pt x="1737" y="6200"/>
                  </a:lnTo>
                  <a:lnTo>
                    <a:pt x="1734" y="6196"/>
                  </a:lnTo>
                  <a:lnTo>
                    <a:pt x="1732" y="6193"/>
                  </a:lnTo>
                  <a:lnTo>
                    <a:pt x="1725" y="6187"/>
                  </a:lnTo>
                  <a:lnTo>
                    <a:pt x="1719" y="6183"/>
                  </a:lnTo>
                  <a:lnTo>
                    <a:pt x="1709" y="6177"/>
                  </a:lnTo>
                  <a:lnTo>
                    <a:pt x="1703" y="6171"/>
                  </a:lnTo>
                  <a:lnTo>
                    <a:pt x="1701" y="6164"/>
                  </a:lnTo>
                  <a:lnTo>
                    <a:pt x="1699" y="6155"/>
                  </a:lnTo>
                  <a:lnTo>
                    <a:pt x="1698" y="6147"/>
                  </a:lnTo>
                  <a:lnTo>
                    <a:pt x="1695" y="6140"/>
                  </a:lnTo>
                  <a:lnTo>
                    <a:pt x="1694" y="6132"/>
                  </a:lnTo>
                  <a:lnTo>
                    <a:pt x="1691" y="6125"/>
                  </a:lnTo>
                  <a:lnTo>
                    <a:pt x="1687" y="6118"/>
                  </a:lnTo>
                  <a:lnTo>
                    <a:pt x="1684" y="6111"/>
                  </a:lnTo>
                  <a:lnTo>
                    <a:pt x="1669" y="6100"/>
                  </a:lnTo>
                  <a:lnTo>
                    <a:pt x="1656" y="6088"/>
                  </a:lnTo>
                  <a:lnTo>
                    <a:pt x="1653" y="6080"/>
                  </a:lnTo>
                  <a:lnTo>
                    <a:pt x="1649" y="6068"/>
                  </a:lnTo>
                  <a:lnTo>
                    <a:pt x="1644" y="6056"/>
                  </a:lnTo>
                  <a:lnTo>
                    <a:pt x="1641" y="6045"/>
                  </a:lnTo>
                  <a:lnTo>
                    <a:pt x="1641" y="6038"/>
                  </a:lnTo>
                  <a:lnTo>
                    <a:pt x="1640" y="6029"/>
                  </a:lnTo>
                  <a:lnTo>
                    <a:pt x="1639" y="6025"/>
                  </a:lnTo>
                  <a:lnTo>
                    <a:pt x="1637" y="6021"/>
                  </a:lnTo>
                  <a:lnTo>
                    <a:pt x="1636" y="6017"/>
                  </a:lnTo>
                  <a:lnTo>
                    <a:pt x="1633" y="6014"/>
                  </a:lnTo>
                  <a:lnTo>
                    <a:pt x="1621" y="6012"/>
                  </a:lnTo>
                  <a:lnTo>
                    <a:pt x="1609" y="6010"/>
                  </a:lnTo>
                  <a:lnTo>
                    <a:pt x="1606" y="6006"/>
                  </a:lnTo>
                  <a:lnTo>
                    <a:pt x="1602" y="6000"/>
                  </a:lnTo>
                  <a:lnTo>
                    <a:pt x="1599" y="5993"/>
                  </a:lnTo>
                  <a:lnTo>
                    <a:pt x="1598" y="5986"/>
                  </a:lnTo>
                  <a:lnTo>
                    <a:pt x="1604" y="5972"/>
                  </a:lnTo>
                  <a:lnTo>
                    <a:pt x="1609" y="5958"/>
                  </a:lnTo>
                  <a:lnTo>
                    <a:pt x="1609" y="5952"/>
                  </a:lnTo>
                  <a:lnTo>
                    <a:pt x="1607" y="5945"/>
                  </a:lnTo>
                  <a:lnTo>
                    <a:pt x="1604" y="5939"/>
                  </a:lnTo>
                  <a:lnTo>
                    <a:pt x="1602" y="5935"/>
                  </a:lnTo>
                  <a:lnTo>
                    <a:pt x="1596" y="5928"/>
                  </a:lnTo>
                  <a:lnTo>
                    <a:pt x="1590" y="5920"/>
                  </a:lnTo>
                  <a:lnTo>
                    <a:pt x="1584" y="5912"/>
                  </a:lnTo>
                  <a:lnTo>
                    <a:pt x="1577" y="5907"/>
                  </a:lnTo>
                  <a:lnTo>
                    <a:pt x="1573" y="5905"/>
                  </a:lnTo>
                  <a:lnTo>
                    <a:pt x="1566" y="5904"/>
                  </a:lnTo>
                  <a:lnTo>
                    <a:pt x="1559" y="5903"/>
                  </a:lnTo>
                  <a:lnTo>
                    <a:pt x="1554" y="5903"/>
                  </a:lnTo>
                  <a:lnTo>
                    <a:pt x="1550" y="5903"/>
                  </a:lnTo>
                  <a:lnTo>
                    <a:pt x="1546" y="5904"/>
                  </a:lnTo>
                  <a:lnTo>
                    <a:pt x="1543" y="5905"/>
                  </a:lnTo>
                  <a:lnTo>
                    <a:pt x="1542" y="5907"/>
                  </a:lnTo>
                  <a:lnTo>
                    <a:pt x="1536" y="5920"/>
                  </a:lnTo>
                  <a:lnTo>
                    <a:pt x="1530" y="5935"/>
                  </a:lnTo>
                  <a:lnTo>
                    <a:pt x="1522" y="5935"/>
                  </a:lnTo>
                  <a:lnTo>
                    <a:pt x="1511" y="5935"/>
                  </a:lnTo>
                  <a:lnTo>
                    <a:pt x="1507" y="5934"/>
                  </a:lnTo>
                  <a:lnTo>
                    <a:pt x="1501" y="5931"/>
                  </a:lnTo>
                  <a:lnTo>
                    <a:pt x="1498" y="5930"/>
                  </a:lnTo>
                  <a:lnTo>
                    <a:pt x="1496" y="5930"/>
                  </a:lnTo>
                  <a:lnTo>
                    <a:pt x="1493" y="5930"/>
                  </a:lnTo>
                  <a:lnTo>
                    <a:pt x="1491" y="5931"/>
                  </a:lnTo>
                  <a:lnTo>
                    <a:pt x="1483" y="5942"/>
                  </a:lnTo>
                  <a:lnTo>
                    <a:pt x="1476" y="5954"/>
                  </a:lnTo>
                  <a:lnTo>
                    <a:pt x="1468" y="5956"/>
                  </a:lnTo>
                  <a:lnTo>
                    <a:pt x="1458" y="5957"/>
                  </a:lnTo>
                  <a:lnTo>
                    <a:pt x="1448" y="5956"/>
                  </a:lnTo>
                  <a:lnTo>
                    <a:pt x="1441" y="5954"/>
                  </a:lnTo>
                  <a:lnTo>
                    <a:pt x="1434" y="5953"/>
                  </a:lnTo>
                  <a:lnTo>
                    <a:pt x="1425" y="5951"/>
                  </a:lnTo>
                  <a:lnTo>
                    <a:pt x="1422" y="5950"/>
                  </a:lnTo>
                  <a:lnTo>
                    <a:pt x="1418" y="5948"/>
                  </a:lnTo>
                  <a:lnTo>
                    <a:pt x="1415" y="5945"/>
                  </a:lnTo>
                  <a:lnTo>
                    <a:pt x="1413" y="5942"/>
                  </a:lnTo>
                  <a:lnTo>
                    <a:pt x="1410" y="5935"/>
                  </a:lnTo>
                  <a:lnTo>
                    <a:pt x="1407" y="5924"/>
                  </a:lnTo>
                  <a:lnTo>
                    <a:pt x="1404" y="5913"/>
                  </a:lnTo>
                  <a:lnTo>
                    <a:pt x="1401" y="5903"/>
                  </a:lnTo>
                  <a:lnTo>
                    <a:pt x="1400" y="5892"/>
                  </a:lnTo>
                  <a:lnTo>
                    <a:pt x="1398" y="5878"/>
                  </a:lnTo>
                  <a:lnTo>
                    <a:pt x="1394" y="5862"/>
                  </a:lnTo>
                  <a:lnTo>
                    <a:pt x="1389" y="5849"/>
                  </a:lnTo>
                  <a:lnTo>
                    <a:pt x="1381" y="5838"/>
                  </a:lnTo>
                  <a:lnTo>
                    <a:pt x="1369" y="5825"/>
                  </a:lnTo>
                  <a:lnTo>
                    <a:pt x="1356" y="5812"/>
                  </a:lnTo>
                  <a:lnTo>
                    <a:pt x="1346" y="5801"/>
                  </a:lnTo>
                  <a:lnTo>
                    <a:pt x="1338" y="5797"/>
                  </a:lnTo>
                  <a:lnTo>
                    <a:pt x="1326" y="5793"/>
                  </a:lnTo>
                  <a:lnTo>
                    <a:pt x="1315" y="5789"/>
                  </a:lnTo>
                  <a:lnTo>
                    <a:pt x="1307" y="5785"/>
                  </a:lnTo>
                  <a:lnTo>
                    <a:pt x="1293" y="5782"/>
                  </a:lnTo>
                  <a:lnTo>
                    <a:pt x="1278" y="5778"/>
                  </a:lnTo>
                  <a:lnTo>
                    <a:pt x="1264" y="5775"/>
                  </a:lnTo>
                  <a:lnTo>
                    <a:pt x="1252" y="5774"/>
                  </a:lnTo>
                  <a:lnTo>
                    <a:pt x="1237" y="5774"/>
                  </a:lnTo>
                  <a:lnTo>
                    <a:pt x="1218" y="5774"/>
                  </a:lnTo>
                  <a:lnTo>
                    <a:pt x="1198" y="5775"/>
                  </a:lnTo>
                  <a:lnTo>
                    <a:pt x="1181" y="5777"/>
                  </a:lnTo>
                  <a:lnTo>
                    <a:pt x="1169" y="5782"/>
                  </a:lnTo>
                  <a:lnTo>
                    <a:pt x="1154" y="5789"/>
                  </a:lnTo>
                  <a:lnTo>
                    <a:pt x="1152" y="5803"/>
                  </a:lnTo>
                  <a:lnTo>
                    <a:pt x="1150" y="5817"/>
                  </a:lnTo>
                  <a:lnTo>
                    <a:pt x="1149" y="5825"/>
                  </a:lnTo>
                  <a:lnTo>
                    <a:pt x="1147" y="5835"/>
                  </a:lnTo>
                  <a:lnTo>
                    <a:pt x="1145" y="5845"/>
                  </a:lnTo>
                  <a:lnTo>
                    <a:pt x="1142" y="5853"/>
                  </a:lnTo>
                  <a:lnTo>
                    <a:pt x="1138" y="5858"/>
                  </a:lnTo>
                  <a:lnTo>
                    <a:pt x="1132" y="5864"/>
                  </a:lnTo>
                  <a:lnTo>
                    <a:pt x="1126" y="5869"/>
                  </a:lnTo>
                  <a:lnTo>
                    <a:pt x="1122" y="5872"/>
                  </a:lnTo>
                  <a:lnTo>
                    <a:pt x="1119" y="5879"/>
                  </a:lnTo>
                  <a:lnTo>
                    <a:pt x="1117" y="5886"/>
                  </a:lnTo>
                  <a:lnTo>
                    <a:pt x="1115" y="5893"/>
                  </a:lnTo>
                  <a:lnTo>
                    <a:pt x="1115" y="5899"/>
                  </a:lnTo>
                  <a:lnTo>
                    <a:pt x="1118" y="5913"/>
                  </a:lnTo>
                  <a:lnTo>
                    <a:pt x="1122" y="5927"/>
                  </a:lnTo>
                  <a:lnTo>
                    <a:pt x="1122" y="5937"/>
                  </a:lnTo>
                  <a:lnTo>
                    <a:pt x="1122" y="5948"/>
                  </a:lnTo>
                  <a:lnTo>
                    <a:pt x="1121" y="5960"/>
                  </a:lnTo>
                  <a:lnTo>
                    <a:pt x="1118" y="5970"/>
                  </a:lnTo>
                  <a:lnTo>
                    <a:pt x="1114" y="5977"/>
                  </a:lnTo>
                  <a:lnTo>
                    <a:pt x="1107" y="5982"/>
                  </a:lnTo>
                  <a:lnTo>
                    <a:pt x="1100" y="5987"/>
                  </a:lnTo>
                  <a:lnTo>
                    <a:pt x="1095" y="5990"/>
                  </a:lnTo>
                  <a:lnTo>
                    <a:pt x="1085" y="5997"/>
                  </a:lnTo>
                  <a:lnTo>
                    <a:pt x="1074" y="6004"/>
                  </a:lnTo>
                  <a:lnTo>
                    <a:pt x="1064" y="6011"/>
                  </a:lnTo>
                  <a:lnTo>
                    <a:pt x="1056" y="6018"/>
                  </a:lnTo>
                  <a:lnTo>
                    <a:pt x="1050" y="6025"/>
                  </a:lnTo>
                  <a:lnTo>
                    <a:pt x="1043" y="6035"/>
                  </a:lnTo>
                  <a:lnTo>
                    <a:pt x="1037" y="6045"/>
                  </a:lnTo>
                  <a:lnTo>
                    <a:pt x="1033" y="6053"/>
                  </a:lnTo>
                  <a:lnTo>
                    <a:pt x="1030" y="6061"/>
                  </a:lnTo>
                  <a:lnTo>
                    <a:pt x="1027" y="6070"/>
                  </a:lnTo>
                  <a:lnTo>
                    <a:pt x="1024" y="6080"/>
                  </a:lnTo>
                  <a:lnTo>
                    <a:pt x="1020" y="6088"/>
                  </a:lnTo>
                  <a:lnTo>
                    <a:pt x="1017" y="6099"/>
                  </a:lnTo>
                  <a:lnTo>
                    <a:pt x="1014" y="6111"/>
                  </a:lnTo>
                  <a:lnTo>
                    <a:pt x="1011" y="6124"/>
                  </a:lnTo>
                  <a:lnTo>
                    <a:pt x="1008" y="6136"/>
                  </a:lnTo>
                  <a:lnTo>
                    <a:pt x="1005" y="6141"/>
                  </a:lnTo>
                  <a:lnTo>
                    <a:pt x="1000" y="6148"/>
                  </a:lnTo>
                  <a:lnTo>
                    <a:pt x="994" y="6155"/>
                  </a:lnTo>
                  <a:lnTo>
                    <a:pt x="989" y="6159"/>
                  </a:lnTo>
                  <a:lnTo>
                    <a:pt x="981" y="6163"/>
                  </a:lnTo>
                  <a:lnTo>
                    <a:pt x="973" y="6167"/>
                  </a:lnTo>
                  <a:lnTo>
                    <a:pt x="972" y="6169"/>
                  </a:lnTo>
                  <a:lnTo>
                    <a:pt x="972" y="6171"/>
                  </a:lnTo>
                  <a:lnTo>
                    <a:pt x="973" y="6174"/>
                  </a:lnTo>
                  <a:lnTo>
                    <a:pt x="974" y="6177"/>
                  </a:lnTo>
                  <a:lnTo>
                    <a:pt x="976" y="6184"/>
                  </a:lnTo>
                  <a:lnTo>
                    <a:pt x="977" y="6191"/>
                  </a:lnTo>
                  <a:lnTo>
                    <a:pt x="977" y="6195"/>
                  </a:lnTo>
                  <a:lnTo>
                    <a:pt x="977" y="6200"/>
                  </a:lnTo>
                  <a:lnTo>
                    <a:pt x="976" y="6202"/>
                  </a:lnTo>
                  <a:lnTo>
                    <a:pt x="975" y="6204"/>
                  </a:lnTo>
                  <a:lnTo>
                    <a:pt x="974" y="6206"/>
                  </a:lnTo>
                  <a:lnTo>
                    <a:pt x="973" y="6206"/>
                  </a:lnTo>
                  <a:lnTo>
                    <a:pt x="969" y="6208"/>
                  </a:lnTo>
                  <a:lnTo>
                    <a:pt x="963" y="6209"/>
                  </a:lnTo>
                  <a:lnTo>
                    <a:pt x="958" y="6208"/>
                  </a:lnTo>
                  <a:lnTo>
                    <a:pt x="953" y="6206"/>
                  </a:lnTo>
                  <a:lnTo>
                    <a:pt x="951" y="6204"/>
                  </a:lnTo>
                  <a:lnTo>
                    <a:pt x="949" y="6201"/>
                  </a:lnTo>
                  <a:lnTo>
                    <a:pt x="948" y="6198"/>
                  </a:lnTo>
                  <a:lnTo>
                    <a:pt x="947" y="6194"/>
                  </a:lnTo>
                  <a:lnTo>
                    <a:pt x="946" y="6186"/>
                  </a:lnTo>
                  <a:lnTo>
                    <a:pt x="946" y="6179"/>
                  </a:lnTo>
                  <a:lnTo>
                    <a:pt x="945" y="6175"/>
                  </a:lnTo>
                  <a:lnTo>
                    <a:pt x="945" y="6171"/>
                  </a:lnTo>
                  <a:lnTo>
                    <a:pt x="945" y="6166"/>
                  </a:lnTo>
                  <a:lnTo>
                    <a:pt x="946" y="6161"/>
                  </a:lnTo>
                  <a:lnTo>
                    <a:pt x="946" y="6156"/>
                  </a:lnTo>
                  <a:lnTo>
                    <a:pt x="947" y="6151"/>
                  </a:lnTo>
                  <a:lnTo>
                    <a:pt x="947" y="6147"/>
                  </a:lnTo>
                  <a:lnTo>
                    <a:pt x="946" y="6144"/>
                  </a:lnTo>
                  <a:lnTo>
                    <a:pt x="935" y="6140"/>
                  </a:lnTo>
                  <a:lnTo>
                    <a:pt x="926" y="6136"/>
                  </a:lnTo>
                  <a:lnTo>
                    <a:pt x="924" y="6132"/>
                  </a:lnTo>
                  <a:lnTo>
                    <a:pt x="922" y="6128"/>
                  </a:lnTo>
                  <a:lnTo>
                    <a:pt x="921" y="6124"/>
                  </a:lnTo>
                  <a:lnTo>
                    <a:pt x="921" y="6119"/>
                  </a:lnTo>
                  <a:lnTo>
                    <a:pt x="920" y="6111"/>
                  </a:lnTo>
                  <a:lnTo>
                    <a:pt x="919" y="6104"/>
                  </a:lnTo>
                  <a:lnTo>
                    <a:pt x="914" y="6097"/>
                  </a:lnTo>
                  <a:lnTo>
                    <a:pt x="908" y="6089"/>
                  </a:lnTo>
                  <a:lnTo>
                    <a:pt x="905" y="6086"/>
                  </a:lnTo>
                  <a:lnTo>
                    <a:pt x="901" y="6084"/>
                  </a:lnTo>
                  <a:lnTo>
                    <a:pt x="898" y="6083"/>
                  </a:lnTo>
                  <a:lnTo>
                    <a:pt x="895" y="6084"/>
                  </a:lnTo>
                  <a:lnTo>
                    <a:pt x="892" y="6084"/>
                  </a:lnTo>
                  <a:lnTo>
                    <a:pt x="889" y="6085"/>
                  </a:lnTo>
                  <a:lnTo>
                    <a:pt x="886" y="6087"/>
                  </a:lnTo>
                  <a:lnTo>
                    <a:pt x="884" y="6089"/>
                  </a:lnTo>
                  <a:lnTo>
                    <a:pt x="879" y="6094"/>
                  </a:lnTo>
                  <a:lnTo>
                    <a:pt x="875" y="6100"/>
                  </a:lnTo>
                  <a:lnTo>
                    <a:pt x="874" y="6105"/>
                  </a:lnTo>
                  <a:lnTo>
                    <a:pt x="874" y="6114"/>
                  </a:lnTo>
                  <a:lnTo>
                    <a:pt x="873" y="6123"/>
                  </a:lnTo>
                  <a:lnTo>
                    <a:pt x="872" y="6131"/>
                  </a:lnTo>
                  <a:lnTo>
                    <a:pt x="869" y="6135"/>
                  </a:lnTo>
                  <a:lnTo>
                    <a:pt x="866" y="6137"/>
                  </a:lnTo>
                  <a:lnTo>
                    <a:pt x="862" y="6139"/>
                  </a:lnTo>
                  <a:lnTo>
                    <a:pt x="857" y="6141"/>
                  </a:lnTo>
                  <a:lnTo>
                    <a:pt x="846" y="6143"/>
                  </a:lnTo>
                  <a:lnTo>
                    <a:pt x="836" y="6144"/>
                  </a:lnTo>
                  <a:lnTo>
                    <a:pt x="828" y="6146"/>
                  </a:lnTo>
                  <a:lnTo>
                    <a:pt x="818" y="6147"/>
                  </a:lnTo>
                  <a:lnTo>
                    <a:pt x="808" y="6148"/>
                  </a:lnTo>
                  <a:lnTo>
                    <a:pt x="800" y="6148"/>
                  </a:lnTo>
                  <a:lnTo>
                    <a:pt x="785" y="6153"/>
                  </a:lnTo>
                  <a:lnTo>
                    <a:pt x="773" y="6155"/>
                  </a:lnTo>
                  <a:lnTo>
                    <a:pt x="759" y="6158"/>
                  </a:lnTo>
                  <a:lnTo>
                    <a:pt x="744" y="6160"/>
                  </a:lnTo>
                  <a:lnTo>
                    <a:pt x="736" y="6161"/>
                  </a:lnTo>
                  <a:lnTo>
                    <a:pt x="729" y="6163"/>
                  </a:lnTo>
                  <a:lnTo>
                    <a:pt x="723" y="6165"/>
                  </a:lnTo>
                  <a:lnTo>
                    <a:pt x="718" y="6167"/>
                  </a:lnTo>
                  <a:lnTo>
                    <a:pt x="710" y="6177"/>
                  </a:lnTo>
                  <a:lnTo>
                    <a:pt x="703" y="6187"/>
                  </a:lnTo>
                  <a:lnTo>
                    <a:pt x="695" y="6202"/>
                  </a:lnTo>
                  <a:lnTo>
                    <a:pt x="687" y="6214"/>
                  </a:lnTo>
                  <a:lnTo>
                    <a:pt x="685" y="6217"/>
                  </a:lnTo>
                  <a:lnTo>
                    <a:pt x="682" y="6220"/>
                  </a:lnTo>
                  <a:lnTo>
                    <a:pt x="677" y="6224"/>
                  </a:lnTo>
                  <a:lnTo>
                    <a:pt x="673" y="6227"/>
                  </a:lnTo>
                  <a:lnTo>
                    <a:pt x="668" y="6229"/>
                  </a:lnTo>
                  <a:lnTo>
                    <a:pt x="663" y="6232"/>
                  </a:lnTo>
                  <a:lnTo>
                    <a:pt x="659" y="6233"/>
                  </a:lnTo>
                  <a:lnTo>
                    <a:pt x="656" y="6233"/>
                  </a:lnTo>
                  <a:lnTo>
                    <a:pt x="646" y="6229"/>
                  </a:lnTo>
                  <a:lnTo>
                    <a:pt x="636" y="6221"/>
                  </a:lnTo>
                  <a:lnTo>
                    <a:pt x="627" y="6213"/>
                  </a:lnTo>
                  <a:lnTo>
                    <a:pt x="620" y="6206"/>
                  </a:lnTo>
                  <a:lnTo>
                    <a:pt x="613" y="6195"/>
                  </a:lnTo>
                  <a:lnTo>
                    <a:pt x="604" y="6180"/>
                  </a:lnTo>
                  <a:lnTo>
                    <a:pt x="597" y="6165"/>
                  </a:lnTo>
                  <a:lnTo>
                    <a:pt x="592" y="6151"/>
                  </a:lnTo>
                  <a:lnTo>
                    <a:pt x="594" y="6139"/>
                  </a:lnTo>
                  <a:lnTo>
                    <a:pt x="596" y="6123"/>
                  </a:lnTo>
                  <a:lnTo>
                    <a:pt x="599" y="6109"/>
                  </a:lnTo>
                  <a:lnTo>
                    <a:pt x="600" y="6096"/>
                  </a:lnTo>
                  <a:lnTo>
                    <a:pt x="602" y="6086"/>
                  </a:lnTo>
                  <a:lnTo>
                    <a:pt x="603" y="6075"/>
                  </a:lnTo>
                  <a:lnTo>
                    <a:pt x="602" y="6064"/>
                  </a:lnTo>
                  <a:lnTo>
                    <a:pt x="600" y="6057"/>
                  </a:lnTo>
                  <a:lnTo>
                    <a:pt x="599" y="6050"/>
                  </a:lnTo>
                  <a:lnTo>
                    <a:pt x="596" y="6041"/>
                  </a:lnTo>
                  <a:lnTo>
                    <a:pt x="594" y="6033"/>
                  </a:lnTo>
                  <a:lnTo>
                    <a:pt x="592" y="6025"/>
                  </a:lnTo>
                  <a:lnTo>
                    <a:pt x="592" y="6019"/>
                  </a:lnTo>
                  <a:lnTo>
                    <a:pt x="593" y="6012"/>
                  </a:lnTo>
                  <a:lnTo>
                    <a:pt x="594" y="6005"/>
                  </a:lnTo>
                  <a:lnTo>
                    <a:pt x="596" y="5998"/>
                  </a:lnTo>
                  <a:lnTo>
                    <a:pt x="597" y="5990"/>
                  </a:lnTo>
                  <a:lnTo>
                    <a:pt x="599" y="5981"/>
                  </a:lnTo>
                  <a:lnTo>
                    <a:pt x="601" y="5970"/>
                  </a:lnTo>
                  <a:lnTo>
                    <a:pt x="604" y="5962"/>
                  </a:lnTo>
                  <a:lnTo>
                    <a:pt x="606" y="5955"/>
                  </a:lnTo>
                  <a:lnTo>
                    <a:pt x="610" y="5946"/>
                  </a:lnTo>
                  <a:lnTo>
                    <a:pt x="614" y="5938"/>
                  </a:lnTo>
                  <a:lnTo>
                    <a:pt x="616" y="5931"/>
                  </a:lnTo>
                  <a:lnTo>
                    <a:pt x="617" y="5927"/>
                  </a:lnTo>
                  <a:lnTo>
                    <a:pt x="617" y="5922"/>
                  </a:lnTo>
                  <a:lnTo>
                    <a:pt x="616" y="5917"/>
                  </a:lnTo>
                  <a:lnTo>
                    <a:pt x="616" y="5911"/>
                  </a:lnTo>
                  <a:lnTo>
                    <a:pt x="615" y="5905"/>
                  </a:lnTo>
                  <a:lnTo>
                    <a:pt x="615" y="5900"/>
                  </a:lnTo>
                  <a:lnTo>
                    <a:pt x="615" y="5895"/>
                  </a:lnTo>
                  <a:lnTo>
                    <a:pt x="616" y="5892"/>
                  </a:lnTo>
                  <a:lnTo>
                    <a:pt x="629" y="5878"/>
                  </a:lnTo>
                  <a:lnTo>
                    <a:pt x="644" y="5864"/>
                  </a:lnTo>
                  <a:lnTo>
                    <a:pt x="647" y="5857"/>
                  </a:lnTo>
                  <a:lnTo>
                    <a:pt x="651" y="5849"/>
                  </a:lnTo>
                  <a:lnTo>
                    <a:pt x="654" y="5840"/>
                  </a:lnTo>
                  <a:lnTo>
                    <a:pt x="656" y="5833"/>
                  </a:lnTo>
                  <a:lnTo>
                    <a:pt x="659" y="5825"/>
                  </a:lnTo>
                  <a:lnTo>
                    <a:pt x="661" y="5812"/>
                  </a:lnTo>
                  <a:lnTo>
                    <a:pt x="663" y="5800"/>
                  </a:lnTo>
                  <a:lnTo>
                    <a:pt x="664" y="5789"/>
                  </a:lnTo>
                  <a:lnTo>
                    <a:pt x="663" y="5780"/>
                  </a:lnTo>
                  <a:lnTo>
                    <a:pt x="661" y="5770"/>
                  </a:lnTo>
                  <a:lnTo>
                    <a:pt x="659" y="5761"/>
                  </a:lnTo>
                  <a:lnTo>
                    <a:pt x="656" y="5754"/>
                  </a:lnTo>
                  <a:lnTo>
                    <a:pt x="648" y="5748"/>
                  </a:lnTo>
                  <a:lnTo>
                    <a:pt x="637" y="5743"/>
                  </a:lnTo>
                  <a:lnTo>
                    <a:pt x="626" y="5738"/>
                  </a:lnTo>
                  <a:lnTo>
                    <a:pt x="616" y="5734"/>
                  </a:lnTo>
                  <a:lnTo>
                    <a:pt x="606" y="5724"/>
                  </a:lnTo>
                  <a:lnTo>
                    <a:pt x="594" y="5713"/>
                  </a:lnTo>
                  <a:lnTo>
                    <a:pt x="583" y="5702"/>
                  </a:lnTo>
                  <a:lnTo>
                    <a:pt x="573" y="5692"/>
                  </a:lnTo>
                  <a:lnTo>
                    <a:pt x="562" y="5677"/>
                  </a:lnTo>
                  <a:lnTo>
                    <a:pt x="548" y="5660"/>
                  </a:lnTo>
                  <a:lnTo>
                    <a:pt x="542" y="5650"/>
                  </a:lnTo>
                  <a:lnTo>
                    <a:pt x="537" y="5641"/>
                  </a:lnTo>
                  <a:lnTo>
                    <a:pt x="532" y="5632"/>
                  </a:lnTo>
                  <a:lnTo>
                    <a:pt x="530" y="5624"/>
                  </a:lnTo>
                  <a:lnTo>
                    <a:pt x="528" y="5616"/>
                  </a:lnTo>
                  <a:lnTo>
                    <a:pt x="527" y="5604"/>
                  </a:lnTo>
                  <a:lnTo>
                    <a:pt x="528" y="5592"/>
                  </a:lnTo>
                  <a:lnTo>
                    <a:pt x="530" y="5581"/>
                  </a:lnTo>
                  <a:lnTo>
                    <a:pt x="534" y="5574"/>
                  </a:lnTo>
                  <a:lnTo>
                    <a:pt x="540" y="5566"/>
                  </a:lnTo>
                  <a:lnTo>
                    <a:pt x="545" y="5557"/>
                  </a:lnTo>
                  <a:lnTo>
                    <a:pt x="549" y="5550"/>
                  </a:lnTo>
                  <a:lnTo>
                    <a:pt x="549" y="5540"/>
                  </a:lnTo>
                  <a:lnTo>
                    <a:pt x="546" y="5529"/>
                  </a:lnTo>
                  <a:lnTo>
                    <a:pt x="545" y="5524"/>
                  </a:lnTo>
                  <a:lnTo>
                    <a:pt x="543" y="5519"/>
                  </a:lnTo>
                  <a:lnTo>
                    <a:pt x="540" y="5514"/>
                  </a:lnTo>
                  <a:lnTo>
                    <a:pt x="538" y="5511"/>
                  </a:lnTo>
                  <a:lnTo>
                    <a:pt x="535" y="5506"/>
                  </a:lnTo>
                  <a:lnTo>
                    <a:pt x="532" y="5501"/>
                  </a:lnTo>
                  <a:lnTo>
                    <a:pt x="527" y="5496"/>
                  </a:lnTo>
                  <a:lnTo>
                    <a:pt x="522" y="5491"/>
                  </a:lnTo>
                  <a:lnTo>
                    <a:pt x="512" y="5482"/>
                  </a:lnTo>
                  <a:lnTo>
                    <a:pt x="506" y="5475"/>
                  </a:lnTo>
                  <a:lnTo>
                    <a:pt x="501" y="5468"/>
                  </a:lnTo>
                  <a:lnTo>
                    <a:pt x="496" y="5459"/>
                  </a:lnTo>
                  <a:lnTo>
                    <a:pt x="492" y="5451"/>
                  </a:lnTo>
                  <a:lnTo>
                    <a:pt x="491" y="5443"/>
                  </a:lnTo>
                  <a:lnTo>
                    <a:pt x="489" y="5433"/>
                  </a:lnTo>
                  <a:lnTo>
                    <a:pt x="489" y="5420"/>
                  </a:lnTo>
                  <a:lnTo>
                    <a:pt x="490" y="5407"/>
                  </a:lnTo>
                  <a:lnTo>
                    <a:pt x="491" y="5397"/>
                  </a:lnTo>
                  <a:lnTo>
                    <a:pt x="494" y="5388"/>
                  </a:lnTo>
                  <a:lnTo>
                    <a:pt x="496" y="5377"/>
                  </a:lnTo>
                  <a:lnTo>
                    <a:pt x="498" y="5366"/>
                  </a:lnTo>
                  <a:lnTo>
                    <a:pt x="499" y="5358"/>
                  </a:lnTo>
                  <a:lnTo>
                    <a:pt x="497" y="5348"/>
                  </a:lnTo>
                  <a:lnTo>
                    <a:pt x="494" y="5336"/>
                  </a:lnTo>
                  <a:lnTo>
                    <a:pt x="490" y="5325"/>
                  </a:lnTo>
                  <a:lnTo>
                    <a:pt x="487" y="5317"/>
                  </a:lnTo>
                  <a:lnTo>
                    <a:pt x="479" y="5307"/>
                  </a:lnTo>
                  <a:lnTo>
                    <a:pt x="469" y="5296"/>
                  </a:lnTo>
                  <a:lnTo>
                    <a:pt x="459" y="5285"/>
                  </a:lnTo>
                  <a:lnTo>
                    <a:pt x="452" y="5274"/>
                  </a:lnTo>
                  <a:lnTo>
                    <a:pt x="445" y="5263"/>
                  </a:lnTo>
                  <a:lnTo>
                    <a:pt x="439" y="5248"/>
                  </a:lnTo>
                  <a:lnTo>
                    <a:pt x="435" y="5240"/>
                  </a:lnTo>
                  <a:lnTo>
                    <a:pt x="431" y="5233"/>
                  </a:lnTo>
                  <a:lnTo>
                    <a:pt x="428" y="5228"/>
                  </a:lnTo>
                  <a:lnTo>
                    <a:pt x="423" y="5224"/>
                  </a:lnTo>
                  <a:lnTo>
                    <a:pt x="421" y="5221"/>
                  </a:lnTo>
                  <a:lnTo>
                    <a:pt x="419" y="5219"/>
                  </a:lnTo>
                  <a:lnTo>
                    <a:pt x="415" y="5218"/>
                  </a:lnTo>
                  <a:lnTo>
                    <a:pt x="411" y="5217"/>
                  </a:lnTo>
                  <a:lnTo>
                    <a:pt x="403" y="5216"/>
                  </a:lnTo>
                  <a:lnTo>
                    <a:pt x="396" y="5216"/>
                  </a:lnTo>
                  <a:lnTo>
                    <a:pt x="391" y="5217"/>
                  </a:lnTo>
                  <a:lnTo>
                    <a:pt x="384" y="5218"/>
                  </a:lnTo>
                  <a:lnTo>
                    <a:pt x="377" y="5221"/>
                  </a:lnTo>
                  <a:lnTo>
                    <a:pt x="373" y="5224"/>
                  </a:lnTo>
                  <a:lnTo>
                    <a:pt x="369" y="5225"/>
                  </a:lnTo>
                  <a:lnTo>
                    <a:pt x="365" y="5228"/>
                  </a:lnTo>
                  <a:lnTo>
                    <a:pt x="361" y="5232"/>
                  </a:lnTo>
                  <a:lnTo>
                    <a:pt x="357" y="5235"/>
                  </a:lnTo>
                  <a:lnTo>
                    <a:pt x="353" y="5235"/>
                  </a:lnTo>
                  <a:lnTo>
                    <a:pt x="348" y="5233"/>
                  </a:lnTo>
                  <a:lnTo>
                    <a:pt x="343" y="5231"/>
                  </a:lnTo>
                  <a:lnTo>
                    <a:pt x="341" y="5228"/>
                  </a:lnTo>
                  <a:lnTo>
                    <a:pt x="339" y="5225"/>
                  </a:lnTo>
                  <a:lnTo>
                    <a:pt x="337" y="5222"/>
                  </a:lnTo>
                  <a:lnTo>
                    <a:pt x="335" y="5218"/>
                  </a:lnTo>
                  <a:lnTo>
                    <a:pt x="335" y="5213"/>
                  </a:lnTo>
                  <a:lnTo>
                    <a:pt x="334" y="5204"/>
                  </a:lnTo>
                  <a:lnTo>
                    <a:pt x="334" y="5196"/>
                  </a:lnTo>
                  <a:lnTo>
                    <a:pt x="338" y="5184"/>
                  </a:lnTo>
                  <a:lnTo>
                    <a:pt x="345" y="5168"/>
                  </a:lnTo>
                  <a:lnTo>
                    <a:pt x="344" y="5164"/>
                  </a:lnTo>
                  <a:lnTo>
                    <a:pt x="342" y="5159"/>
                  </a:lnTo>
                  <a:lnTo>
                    <a:pt x="341" y="5156"/>
                  </a:lnTo>
                  <a:lnTo>
                    <a:pt x="340" y="5154"/>
                  </a:lnTo>
                  <a:lnTo>
                    <a:pt x="340" y="5153"/>
                  </a:lnTo>
                  <a:lnTo>
                    <a:pt x="341" y="5152"/>
                  </a:lnTo>
                  <a:lnTo>
                    <a:pt x="343" y="5151"/>
                  </a:lnTo>
                  <a:lnTo>
                    <a:pt x="346" y="5151"/>
                  </a:lnTo>
                  <a:lnTo>
                    <a:pt x="348" y="5152"/>
                  </a:lnTo>
                  <a:lnTo>
                    <a:pt x="352" y="5153"/>
                  </a:lnTo>
                  <a:lnTo>
                    <a:pt x="358" y="5155"/>
                  </a:lnTo>
                  <a:lnTo>
                    <a:pt x="365" y="5156"/>
                  </a:lnTo>
                  <a:lnTo>
                    <a:pt x="369" y="5159"/>
                  </a:lnTo>
                  <a:lnTo>
                    <a:pt x="375" y="5161"/>
                  </a:lnTo>
                  <a:lnTo>
                    <a:pt x="377" y="5162"/>
                  </a:lnTo>
                  <a:lnTo>
                    <a:pt x="380" y="5162"/>
                  </a:lnTo>
                  <a:lnTo>
                    <a:pt x="383" y="5161"/>
                  </a:lnTo>
                  <a:lnTo>
                    <a:pt x="384" y="5160"/>
                  </a:lnTo>
                  <a:lnTo>
                    <a:pt x="388" y="5159"/>
                  </a:lnTo>
                  <a:lnTo>
                    <a:pt x="392" y="5156"/>
                  </a:lnTo>
                  <a:lnTo>
                    <a:pt x="395" y="5152"/>
                  </a:lnTo>
                  <a:lnTo>
                    <a:pt x="396" y="5149"/>
                  </a:lnTo>
                  <a:lnTo>
                    <a:pt x="397" y="5145"/>
                  </a:lnTo>
                  <a:lnTo>
                    <a:pt x="398" y="5142"/>
                  </a:lnTo>
                  <a:lnTo>
                    <a:pt x="398" y="5138"/>
                  </a:lnTo>
                  <a:lnTo>
                    <a:pt x="397" y="5135"/>
                  </a:lnTo>
                  <a:lnTo>
                    <a:pt x="395" y="5128"/>
                  </a:lnTo>
                  <a:lnTo>
                    <a:pt x="392" y="5121"/>
                  </a:lnTo>
                  <a:lnTo>
                    <a:pt x="384" y="5115"/>
                  </a:lnTo>
                  <a:lnTo>
                    <a:pt x="377" y="5109"/>
                  </a:lnTo>
                  <a:lnTo>
                    <a:pt x="371" y="5099"/>
                  </a:lnTo>
                  <a:lnTo>
                    <a:pt x="366" y="5088"/>
                  </a:lnTo>
                  <a:lnTo>
                    <a:pt x="364" y="5083"/>
                  </a:lnTo>
                  <a:lnTo>
                    <a:pt x="361" y="5078"/>
                  </a:lnTo>
                  <a:lnTo>
                    <a:pt x="357" y="5074"/>
                  </a:lnTo>
                  <a:lnTo>
                    <a:pt x="353" y="5070"/>
                  </a:lnTo>
                  <a:lnTo>
                    <a:pt x="350" y="5068"/>
                  </a:lnTo>
                  <a:lnTo>
                    <a:pt x="345" y="5065"/>
                  </a:lnTo>
                  <a:lnTo>
                    <a:pt x="341" y="5063"/>
                  </a:lnTo>
                  <a:lnTo>
                    <a:pt x="337" y="5063"/>
                  </a:lnTo>
                  <a:lnTo>
                    <a:pt x="330" y="5064"/>
                  </a:lnTo>
                  <a:lnTo>
                    <a:pt x="322" y="5068"/>
                  </a:lnTo>
                  <a:lnTo>
                    <a:pt x="313" y="5072"/>
                  </a:lnTo>
                  <a:lnTo>
                    <a:pt x="306" y="5074"/>
                  </a:lnTo>
                  <a:lnTo>
                    <a:pt x="296" y="5074"/>
                  </a:lnTo>
                  <a:lnTo>
                    <a:pt x="287" y="5074"/>
                  </a:lnTo>
                  <a:lnTo>
                    <a:pt x="273" y="5070"/>
                  </a:lnTo>
                  <a:lnTo>
                    <a:pt x="259" y="5066"/>
                  </a:lnTo>
                  <a:lnTo>
                    <a:pt x="249" y="5067"/>
                  </a:lnTo>
                  <a:lnTo>
                    <a:pt x="239" y="5068"/>
                  </a:lnTo>
                  <a:lnTo>
                    <a:pt x="229" y="5070"/>
                  </a:lnTo>
                  <a:lnTo>
                    <a:pt x="219" y="5070"/>
                  </a:lnTo>
                  <a:lnTo>
                    <a:pt x="213" y="5070"/>
                  </a:lnTo>
                  <a:lnTo>
                    <a:pt x="206" y="5070"/>
                  </a:lnTo>
                  <a:lnTo>
                    <a:pt x="200" y="5069"/>
                  </a:lnTo>
                  <a:lnTo>
                    <a:pt x="196" y="5066"/>
                  </a:lnTo>
                  <a:lnTo>
                    <a:pt x="184" y="5053"/>
                  </a:lnTo>
                  <a:lnTo>
                    <a:pt x="173" y="5039"/>
                  </a:lnTo>
                  <a:lnTo>
                    <a:pt x="167" y="5037"/>
                  </a:lnTo>
                  <a:lnTo>
                    <a:pt x="161" y="5036"/>
                  </a:lnTo>
                  <a:lnTo>
                    <a:pt x="155" y="5037"/>
                  </a:lnTo>
                  <a:lnTo>
                    <a:pt x="149" y="5039"/>
                  </a:lnTo>
                  <a:lnTo>
                    <a:pt x="147" y="5043"/>
                  </a:lnTo>
                  <a:lnTo>
                    <a:pt x="145" y="5049"/>
                  </a:lnTo>
                  <a:lnTo>
                    <a:pt x="143" y="5052"/>
                  </a:lnTo>
                  <a:lnTo>
                    <a:pt x="142" y="5055"/>
                  </a:lnTo>
                  <a:lnTo>
                    <a:pt x="140" y="5057"/>
                  </a:lnTo>
                  <a:lnTo>
                    <a:pt x="137" y="5059"/>
                  </a:lnTo>
                  <a:lnTo>
                    <a:pt x="130" y="5057"/>
                  </a:lnTo>
                  <a:lnTo>
                    <a:pt x="120" y="5054"/>
                  </a:lnTo>
                  <a:lnTo>
                    <a:pt x="110" y="5050"/>
                  </a:lnTo>
                  <a:lnTo>
                    <a:pt x="102" y="5047"/>
                  </a:lnTo>
                  <a:lnTo>
                    <a:pt x="94" y="5033"/>
                  </a:lnTo>
                  <a:lnTo>
                    <a:pt x="87" y="5020"/>
                  </a:lnTo>
                  <a:lnTo>
                    <a:pt x="87" y="5011"/>
                  </a:lnTo>
                  <a:lnTo>
                    <a:pt x="89" y="5002"/>
                  </a:lnTo>
                  <a:lnTo>
                    <a:pt x="92" y="4993"/>
                  </a:lnTo>
                  <a:lnTo>
                    <a:pt x="94" y="4987"/>
                  </a:lnTo>
                  <a:lnTo>
                    <a:pt x="106" y="4980"/>
                  </a:lnTo>
                  <a:lnTo>
                    <a:pt x="118" y="4972"/>
                  </a:lnTo>
                  <a:lnTo>
                    <a:pt x="121" y="4970"/>
                  </a:lnTo>
                  <a:lnTo>
                    <a:pt x="123" y="4967"/>
                  </a:lnTo>
                  <a:lnTo>
                    <a:pt x="125" y="4964"/>
                  </a:lnTo>
                  <a:lnTo>
                    <a:pt x="126" y="4960"/>
                  </a:lnTo>
                  <a:lnTo>
                    <a:pt x="122" y="4955"/>
                  </a:lnTo>
                  <a:lnTo>
                    <a:pt x="118" y="4951"/>
                  </a:lnTo>
                  <a:lnTo>
                    <a:pt x="114" y="4947"/>
                  </a:lnTo>
                  <a:lnTo>
                    <a:pt x="110" y="4944"/>
                  </a:lnTo>
                  <a:lnTo>
                    <a:pt x="109" y="4937"/>
                  </a:lnTo>
                  <a:lnTo>
                    <a:pt x="109" y="4929"/>
                  </a:lnTo>
                  <a:lnTo>
                    <a:pt x="108" y="4920"/>
                  </a:lnTo>
                  <a:lnTo>
                    <a:pt x="110" y="4913"/>
                  </a:lnTo>
                  <a:lnTo>
                    <a:pt x="122" y="4907"/>
                  </a:lnTo>
                  <a:lnTo>
                    <a:pt x="133" y="4901"/>
                  </a:lnTo>
                  <a:lnTo>
                    <a:pt x="136" y="4894"/>
                  </a:lnTo>
                  <a:lnTo>
                    <a:pt x="137" y="4884"/>
                  </a:lnTo>
                  <a:lnTo>
                    <a:pt x="139" y="4876"/>
                  </a:lnTo>
                  <a:lnTo>
                    <a:pt x="141" y="4870"/>
                  </a:lnTo>
                  <a:lnTo>
                    <a:pt x="153" y="4857"/>
                  </a:lnTo>
                  <a:lnTo>
                    <a:pt x="165" y="4846"/>
                  </a:lnTo>
                  <a:lnTo>
                    <a:pt x="169" y="4838"/>
                  </a:lnTo>
                  <a:lnTo>
                    <a:pt x="173" y="4828"/>
                  </a:lnTo>
                  <a:lnTo>
                    <a:pt x="175" y="4822"/>
                  </a:lnTo>
                  <a:lnTo>
                    <a:pt x="177" y="4817"/>
                  </a:lnTo>
                  <a:lnTo>
                    <a:pt x="177" y="4811"/>
                  </a:lnTo>
                  <a:lnTo>
                    <a:pt x="176" y="4807"/>
                  </a:lnTo>
                  <a:lnTo>
                    <a:pt x="176" y="4804"/>
                  </a:lnTo>
                  <a:lnTo>
                    <a:pt x="173" y="4800"/>
                  </a:lnTo>
                  <a:lnTo>
                    <a:pt x="170" y="4797"/>
                  </a:lnTo>
                  <a:lnTo>
                    <a:pt x="166" y="4793"/>
                  </a:lnTo>
                  <a:lnTo>
                    <a:pt x="158" y="4786"/>
                  </a:lnTo>
                  <a:lnTo>
                    <a:pt x="153" y="4779"/>
                  </a:lnTo>
                  <a:lnTo>
                    <a:pt x="147" y="4767"/>
                  </a:lnTo>
                  <a:lnTo>
                    <a:pt x="139" y="4750"/>
                  </a:lnTo>
                  <a:lnTo>
                    <a:pt x="132" y="4733"/>
                  </a:lnTo>
                  <a:lnTo>
                    <a:pt x="126" y="4721"/>
                  </a:lnTo>
                  <a:lnTo>
                    <a:pt x="112" y="4707"/>
                  </a:lnTo>
                  <a:lnTo>
                    <a:pt x="98" y="4692"/>
                  </a:lnTo>
                  <a:lnTo>
                    <a:pt x="83" y="4681"/>
                  </a:lnTo>
                  <a:lnTo>
                    <a:pt x="71" y="4669"/>
                  </a:lnTo>
                  <a:lnTo>
                    <a:pt x="68" y="4658"/>
                  </a:lnTo>
                  <a:lnTo>
                    <a:pt x="63" y="4646"/>
                  </a:lnTo>
                  <a:lnTo>
                    <a:pt x="62" y="4639"/>
                  </a:lnTo>
                  <a:lnTo>
                    <a:pt x="61" y="4633"/>
                  </a:lnTo>
                  <a:lnTo>
                    <a:pt x="61" y="4627"/>
                  </a:lnTo>
                  <a:lnTo>
                    <a:pt x="62" y="4622"/>
                  </a:lnTo>
                  <a:lnTo>
                    <a:pt x="63" y="4619"/>
                  </a:lnTo>
                  <a:lnTo>
                    <a:pt x="65" y="4615"/>
                  </a:lnTo>
                  <a:lnTo>
                    <a:pt x="69" y="4611"/>
                  </a:lnTo>
                  <a:lnTo>
                    <a:pt x="73" y="4607"/>
                  </a:lnTo>
                  <a:lnTo>
                    <a:pt x="76" y="4602"/>
                  </a:lnTo>
                  <a:lnTo>
                    <a:pt x="80" y="4598"/>
                  </a:lnTo>
                  <a:lnTo>
                    <a:pt x="82" y="4594"/>
                  </a:lnTo>
                  <a:lnTo>
                    <a:pt x="83" y="4591"/>
                  </a:lnTo>
                  <a:lnTo>
                    <a:pt x="85" y="4583"/>
                  </a:lnTo>
                  <a:lnTo>
                    <a:pt x="88" y="4573"/>
                  </a:lnTo>
                  <a:lnTo>
                    <a:pt x="88" y="4568"/>
                  </a:lnTo>
                  <a:lnTo>
                    <a:pt x="88" y="4563"/>
                  </a:lnTo>
                  <a:lnTo>
                    <a:pt x="88" y="4559"/>
                  </a:lnTo>
                  <a:lnTo>
                    <a:pt x="87" y="4556"/>
                  </a:lnTo>
                  <a:lnTo>
                    <a:pt x="86" y="4551"/>
                  </a:lnTo>
                  <a:lnTo>
                    <a:pt x="85" y="4546"/>
                  </a:lnTo>
                  <a:lnTo>
                    <a:pt x="82" y="4539"/>
                  </a:lnTo>
                  <a:lnTo>
                    <a:pt x="80" y="4534"/>
                  </a:lnTo>
                  <a:lnTo>
                    <a:pt x="73" y="4523"/>
                  </a:lnTo>
                  <a:lnTo>
                    <a:pt x="67" y="4516"/>
                  </a:lnTo>
                  <a:lnTo>
                    <a:pt x="58" y="4513"/>
                  </a:lnTo>
                  <a:lnTo>
                    <a:pt x="49" y="4509"/>
                  </a:lnTo>
                  <a:lnTo>
                    <a:pt x="44" y="4507"/>
                  </a:lnTo>
                  <a:lnTo>
                    <a:pt x="40" y="4505"/>
                  </a:lnTo>
                  <a:lnTo>
                    <a:pt x="37" y="4503"/>
                  </a:lnTo>
                  <a:lnTo>
                    <a:pt x="35" y="4500"/>
                  </a:lnTo>
                  <a:lnTo>
                    <a:pt x="31" y="4497"/>
                  </a:lnTo>
                  <a:lnTo>
                    <a:pt x="28" y="4492"/>
                  </a:lnTo>
                  <a:lnTo>
                    <a:pt x="24" y="4488"/>
                  </a:lnTo>
                  <a:lnTo>
                    <a:pt x="23" y="4484"/>
                  </a:lnTo>
                  <a:lnTo>
                    <a:pt x="25" y="4477"/>
                  </a:lnTo>
                  <a:lnTo>
                    <a:pt x="29" y="4469"/>
                  </a:lnTo>
                  <a:lnTo>
                    <a:pt x="35" y="4462"/>
                  </a:lnTo>
                  <a:lnTo>
                    <a:pt x="39" y="4457"/>
                  </a:lnTo>
                  <a:lnTo>
                    <a:pt x="42" y="4456"/>
                  </a:lnTo>
                  <a:lnTo>
                    <a:pt x="46" y="4457"/>
                  </a:lnTo>
                  <a:lnTo>
                    <a:pt x="51" y="4458"/>
                  </a:lnTo>
                  <a:lnTo>
                    <a:pt x="56" y="4459"/>
                  </a:lnTo>
                  <a:lnTo>
                    <a:pt x="61" y="4460"/>
                  </a:lnTo>
                  <a:lnTo>
                    <a:pt x="67" y="4462"/>
                  </a:lnTo>
                  <a:lnTo>
                    <a:pt x="71" y="4462"/>
                  </a:lnTo>
                  <a:lnTo>
                    <a:pt x="75" y="4461"/>
                  </a:lnTo>
                  <a:lnTo>
                    <a:pt x="83" y="4460"/>
                  </a:lnTo>
                  <a:lnTo>
                    <a:pt x="92" y="4456"/>
                  </a:lnTo>
                  <a:lnTo>
                    <a:pt x="102" y="4451"/>
                  </a:lnTo>
                  <a:lnTo>
                    <a:pt x="110" y="4445"/>
                  </a:lnTo>
                  <a:lnTo>
                    <a:pt x="113" y="4438"/>
                  </a:lnTo>
                  <a:lnTo>
                    <a:pt x="115" y="4427"/>
                  </a:lnTo>
                  <a:lnTo>
                    <a:pt x="117" y="4416"/>
                  </a:lnTo>
                  <a:lnTo>
                    <a:pt x="118" y="4406"/>
                  </a:lnTo>
                  <a:lnTo>
                    <a:pt x="120" y="4387"/>
                  </a:lnTo>
                  <a:lnTo>
                    <a:pt x="121" y="4362"/>
                  </a:lnTo>
                  <a:lnTo>
                    <a:pt x="122" y="4337"/>
                  </a:lnTo>
                  <a:lnTo>
                    <a:pt x="122" y="4315"/>
                  </a:lnTo>
                  <a:lnTo>
                    <a:pt x="117" y="4284"/>
                  </a:lnTo>
                  <a:lnTo>
                    <a:pt x="110" y="4247"/>
                  </a:lnTo>
                  <a:lnTo>
                    <a:pt x="103" y="4209"/>
                  </a:lnTo>
                  <a:lnTo>
                    <a:pt x="98" y="4178"/>
                  </a:lnTo>
                  <a:lnTo>
                    <a:pt x="96" y="4156"/>
                  </a:lnTo>
                  <a:lnTo>
                    <a:pt x="94" y="4129"/>
                  </a:lnTo>
                  <a:lnTo>
                    <a:pt x="93" y="4102"/>
                  </a:lnTo>
                  <a:lnTo>
                    <a:pt x="91" y="4080"/>
                  </a:lnTo>
                  <a:lnTo>
                    <a:pt x="86" y="4066"/>
                  </a:lnTo>
                  <a:lnTo>
                    <a:pt x="80" y="4048"/>
                  </a:lnTo>
                  <a:lnTo>
                    <a:pt x="76" y="4039"/>
                  </a:lnTo>
                  <a:lnTo>
                    <a:pt x="72" y="4031"/>
                  </a:lnTo>
                  <a:lnTo>
                    <a:pt x="68" y="4023"/>
                  </a:lnTo>
                  <a:lnTo>
                    <a:pt x="62" y="4017"/>
                  </a:lnTo>
                  <a:lnTo>
                    <a:pt x="57" y="4006"/>
                  </a:lnTo>
                  <a:lnTo>
                    <a:pt x="50" y="3994"/>
                  </a:lnTo>
                  <a:lnTo>
                    <a:pt x="42" y="3982"/>
                  </a:lnTo>
                  <a:lnTo>
                    <a:pt x="35" y="3974"/>
                  </a:lnTo>
                  <a:lnTo>
                    <a:pt x="27" y="3967"/>
                  </a:lnTo>
                  <a:lnTo>
                    <a:pt x="16" y="3960"/>
                  </a:lnTo>
                  <a:lnTo>
                    <a:pt x="10" y="3955"/>
                  </a:lnTo>
                  <a:lnTo>
                    <a:pt x="6" y="3951"/>
                  </a:lnTo>
                  <a:lnTo>
                    <a:pt x="2" y="3947"/>
                  </a:lnTo>
                  <a:lnTo>
                    <a:pt x="0" y="3942"/>
                  </a:lnTo>
                  <a:lnTo>
                    <a:pt x="0" y="3934"/>
                  </a:lnTo>
                  <a:lnTo>
                    <a:pt x="0" y="3923"/>
                  </a:lnTo>
                  <a:lnTo>
                    <a:pt x="1" y="3913"/>
                  </a:lnTo>
                  <a:lnTo>
                    <a:pt x="4" y="3907"/>
                  </a:lnTo>
                  <a:lnTo>
                    <a:pt x="7" y="3905"/>
                  </a:lnTo>
                  <a:lnTo>
                    <a:pt x="11" y="3905"/>
                  </a:lnTo>
                  <a:lnTo>
                    <a:pt x="16" y="3905"/>
                  </a:lnTo>
                  <a:lnTo>
                    <a:pt x="22" y="3906"/>
                  </a:lnTo>
                  <a:lnTo>
                    <a:pt x="33" y="3909"/>
                  </a:lnTo>
                  <a:lnTo>
                    <a:pt x="43" y="3911"/>
                  </a:lnTo>
                  <a:lnTo>
                    <a:pt x="50" y="3911"/>
                  </a:lnTo>
                  <a:lnTo>
                    <a:pt x="60" y="3911"/>
                  </a:lnTo>
                  <a:lnTo>
                    <a:pt x="71" y="3910"/>
                  </a:lnTo>
                  <a:lnTo>
                    <a:pt x="79" y="3907"/>
                  </a:lnTo>
                  <a:lnTo>
                    <a:pt x="83" y="3907"/>
                  </a:lnTo>
                  <a:lnTo>
                    <a:pt x="88" y="3905"/>
                  </a:lnTo>
                  <a:lnTo>
                    <a:pt x="92" y="3902"/>
                  </a:lnTo>
                  <a:lnTo>
                    <a:pt x="96" y="3899"/>
                  </a:lnTo>
                  <a:lnTo>
                    <a:pt x="103" y="3893"/>
                  </a:lnTo>
                  <a:lnTo>
                    <a:pt x="110" y="3887"/>
                  </a:lnTo>
                  <a:lnTo>
                    <a:pt x="117" y="3879"/>
                  </a:lnTo>
                  <a:lnTo>
                    <a:pt x="124" y="3869"/>
                  </a:lnTo>
                  <a:lnTo>
                    <a:pt x="133" y="3859"/>
                  </a:lnTo>
                  <a:lnTo>
                    <a:pt x="141" y="3852"/>
                  </a:lnTo>
                  <a:lnTo>
                    <a:pt x="146" y="3845"/>
                  </a:lnTo>
                  <a:lnTo>
                    <a:pt x="153" y="3838"/>
                  </a:lnTo>
                  <a:lnTo>
                    <a:pt x="162" y="3832"/>
                  </a:lnTo>
                  <a:lnTo>
                    <a:pt x="169" y="3828"/>
                  </a:lnTo>
                  <a:lnTo>
                    <a:pt x="180" y="3829"/>
                  </a:lnTo>
                  <a:lnTo>
                    <a:pt x="194" y="3833"/>
                  </a:lnTo>
                  <a:lnTo>
                    <a:pt x="210" y="3836"/>
                  </a:lnTo>
                  <a:lnTo>
                    <a:pt x="223" y="3840"/>
                  </a:lnTo>
                  <a:lnTo>
                    <a:pt x="228" y="3841"/>
                  </a:lnTo>
                  <a:lnTo>
                    <a:pt x="235" y="3843"/>
                  </a:lnTo>
                  <a:lnTo>
                    <a:pt x="239" y="3844"/>
                  </a:lnTo>
                  <a:lnTo>
                    <a:pt x="242" y="3845"/>
                  </a:lnTo>
                  <a:lnTo>
                    <a:pt x="245" y="3845"/>
                  </a:lnTo>
                  <a:lnTo>
                    <a:pt x="247" y="3844"/>
                  </a:lnTo>
                  <a:lnTo>
                    <a:pt x="250" y="3843"/>
                  </a:lnTo>
                  <a:lnTo>
                    <a:pt x="252" y="3841"/>
                  </a:lnTo>
                  <a:lnTo>
                    <a:pt x="255" y="3838"/>
                  </a:lnTo>
                  <a:lnTo>
                    <a:pt x="259" y="3835"/>
                  </a:lnTo>
                  <a:lnTo>
                    <a:pt x="264" y="3827"/>
                  </a:lnTo>
                  <a:lnTo>
                    <a:pt x="267" y="3820"/>
                  </a:lnTo>
                  <a:lnTo>
                    <a:pt x="265" y="3809"/>
                  </a:lnTo>
                  <a:lnTo>
                    <a:pt x="261" y="3795"/>
                  </a:lnTo>
                  <a:lnTo>
                    <a:pt x="255" y="3781"/>
                  </a:lnTo>
                  <a:lnTo>
                    <a:pt x="251" y="3770"/>
                  </a:lnTo>
                  <a:lnTo>
                    <a:pt x="251" y="3760"/>
                  </a:lnTo>
                  <a:lnTo>
                    <a:pt x="253" y="3748"/>
                  </a:lnTo>
                  <a:lnTo>
                    <a:pt x="256" y="3736"/>
                  </a:lnTo>
                  <a:lnTo>
                    <a:pt x="259" y="3726"/>
                  </a:lnTo>
                  <a:lnTo>
                    <a:pt x="262" y="3721"/>
                  </a:lnTo>
                  <a:lnTo>
                    <a:pt x="265" y="3716"/>
                  </a:lnTo>
                  <a:lnTo>
                    <a:pt x="269" y="3710"/>
                  </a:lnTo>
                  <a:lnTo>
                    <a:pt x="274" y="3705"/>
                  </a:lnTo>
                  <a:lnTo>
                    <a:pt x="285" y="3694"/>
                  </a:lnTo>
                  <a:lnTo>
                    <a:pt x="295" y="3687"/>
                  </a:lnTo>
                  <a:lnTo>
                    <a:pt x="300" y="3688"/>
                  </a:lnTo>
                  <a:lnTo>
                    <a:pt x="309" y="3690"/>
                  </a:lnTo>
                  <a:lnTo>
                    <a:pt x="313" y="3691"/>
                  </a:lnTo>
                  <a:lnTo>
                    <a:pt x="318" y="3692"/>
                  </a:lnTo>
                  <a:lnTo>
                    <a:pt x="322" y="3691"/>
                  </a:lnTo>
                  <a:lnTo>
                    <a:pt x="326" y="3690"/>
                  </a:lnTo>
                  <a:lnTo>
                    <a:pt x="332" y="3683"/>
                  </a:lnTo>
                  <a:lnTo>
                    <a:pt x="337" y="3675"/>
                  </a:lnTo>
                  <a:lnTo>
                    <a:pt x="339" y="3668"/>
                  </a:lnTo>
                  <a:lnTo>
                    <a:pt x="339" y="3659"/>
                  </a:lnTo>
                  <a:lnTo>
                    <a:pt x="338" y="3651"/>
                  </a:lnTo>
                  <a:lnTo>
                    <a:pt x="337" y="3644"/>
                  </a:lnTo>
                  <a:lnTo>
                    <a:pt x="342" y="3636"/>
                  </a:lnTo>
                  <a:lnTo>
                    <a:pt x="348" y="3626"/>
                  </a:lnTo>
                  <a:lnTo>
                    <a:pt x="355" y="3616"/>
                  </a:lnTo>
                  <a:lnTo>
                    <a:pt x="361" y="3608"/>
                  </a:lnTo>
                  <a:lnTo>
                    <a:pt x="372" y="3596"/>
                  </a:lnTo>
                  <a:lnTo>
                    <a:pt x="386" y="3581"/>
                  </a:lnTo>
                  <a:lnTo>
                    <a:pt x="400" y="3567"/>
                  </a:lnTo>
                  <a:lnTo>
                    <a:pt x="412" y="3557"/>
                  </a:lnTo>
                  <a:lnTo>
                    <a:pt x="422" y="3548"/>
                  </a:lnTo>
                  <a:lnTo>
                    <a:pt x="434" y="3539"/>
                  </a:lnTo>
                  <a:lnTo>
                    <a:pt x="440" y="3535"/>
                  </a:lnTo>
                  <a:lnTo>
                    <a:pt x="445" y="3530"/>
                  </a:lnTo>
                  <a:lnTo>
                    <a:pt x="448" y="3526"/>
                  </a:lnTo>
                  <a:lnTo>
                    <a:pt x="452" y="3522"/>
                  </a:lnTo>
                  <a:lnTo>
                    <a:pt x="455" y="3517"/>
                  </a:lnTo>
                  <a:lnTo>
                    <a:pt x="459" y="3511"/>
                  </a:lnTo>
                  <a:lnTo>
                    <a:pt x="462" y="3505"/>
                  </a:lnTo>
                  <a:lnTo>
                    <a:pt x="463" y="3498"/>
                  </a:lnTo>
                  <a:lnTo>
                    <a:pt x="462" y="3490"/>
                  </a:lnTo>
                  <a:lnTo>
                    <a:pt x="459" y="3481"/>
                  </a:lnTo>
                  <a:lnTo>
                    <a:pt x="454" y="3471"/>
                  </a:lnTo>
                  <a:lnTo>
                    <a:pt x="447" y="3463"/>
                  </a:lnTo>
                  <a:lnTo>
                    <a:pt x="445" y="3460"/>
                  </a:lnTo>
                  <a:lnTo>
                    <a:pt x="441" y="3457"/>
                  </a:lnTo>
                  <a:lnTo>
                    <a:pt x="437" y="3454"/>
                  </a:lnTo>
                  <a:lnTo>
                    <a:pt x="433" y="3451"/>
                  </a:lnTo>
                  <a:lnTo>
                    <a:pt x="423" y="3445"/>
                  </a:lnTo>
                  <a:lnTo>
                    <a:pt x="416" y="3440"/>
                  </a:lnTo>
                  <a:lnTo>
                    <a:pt x="411" y="3435"/>
                  </a:lnTo>
                  <a:lnTo>
                    <a:pt x="406" y="3427"/>
                  </a:lnTo>
                  <a:lnTo>
                    <a:pt x="400" y="3417"/>
                  </a:lnTo>
                  <a:lnTo>
                    <a:pt x="396" y="3407"/>
                  </a:lnTo>
                  <a:lnTo>
                    <a:pt x="397" y="3397"/>
                  </a:lnTo>
                  <a:lnTo>
                    <a:pt x="398" y="3384"/>
                  </a:lnTo>
                  <a:lnTo>
                    <a:pt x="399" y="3371"/>
                  </a:lnTo>
                  <a:lnTo>
                    <a:pt x="400" y="3360"/>
                  </a:lnTo>
                  <a:lnTo>
                    <a:pt x="396" y="3346"/>
                  </a:lnTo>
                  <a:lnTo>
                    <a:pt x="391" y="3330"/>
                  </a:lnTo>
                  <a:lnTo>
                    <a:pt x="388" y="3321"/>
                  </a:lnTo>
                  <a:lnTo>
                    <a:pt x="385" y="3314"/>
                  </a:lnTo>
                  <a:lnTo>
                    <a:pt x="381" y="3307"/>
                  </a:lnTo>
                  <a:lnTo>
                    <a:pt x="377" y="3302"/>
                  </a:lnTo>
                  <a:lnTo>
                    <a:pt x="372" y="3295"/>
                  </a:lnTo>
                  <a:lnTo>
                    <a:pt x="364" y="3286"/>
                  </a:lnTo>
                  <a:lnTo>
                    <a:pt x="356" y="3278"/>
                  </a:lnTo>
                  <a:lnTo>
                    <a:pt x="349" y="3271"/>
                  </a:lnTo>
                  <a:lnTo>
                    <a:pt x="341" y="3267"/>
                  </a:lnTo>
                  <a:lnTo>
                    <a:pt x="330" y="3261"/>
                  </a:lnTo>
                  <a:lnTo>
                    <a:pt x="318" y="3256"/>
                  </a:lnTo>
                  <a:lnTo>
                    <a:pt x="310" y="3250"/>
                  </a:lnTo>
                  <a:lnTo>
                    <a:pt x="303" y="3246"/>
                  </a:lnTo>
                  <a:lnTo>
                    <a:pt x="295" y="3242"/>
                  </a:lnTo>
                  <a:lnTo>
                    <a:pt x="291" y="3239"/>
                  </a:lnTo>
                  <a:lnTo>
                    <a:pt x="288" y="3236"/>
                  </a:lnTo>
                  <a:lnTo>
                    <a:pt x="285" y="3233"/>
                  </a:lnTo>
                  <a:lnTo>
                    <a:pt x="283" y="3231"/>
                  </a:lnTo>
                  <a:lnTo>
                    <a:pt x="280" y="3225"/>
                  </a:lnTo>
                  <a:lnTo>
                    <a:pt x="279" y="3219"/>
                  </a:lnTo>
                  <a:lnTo>
                    <a:pt x="278" y="3212"/>
                  </a:lnTo>
                  <a:lnTo>
                    <a:pt x="277" y="3205"/>
                  </a:lnTo>
                  <a:lnTo>
                    <a:pt x="277" y="3191"/>
                  </a:lnTo>
                  <a:lnTo>
                    <a:pt x="275" y="3180"/>
                  </a:lnTo>
                  <a:lnTo>
                    <a:pt x="273" y="3173"/>
                  </a:lnTo>
                  <a:lnTo>
                    <a:pt x="269" y="3164"/>
                  </a:lnTo>
                  <a:lnTo>
                    <a:pt x="263" y="3156"/>
                  </a:lnTo>
                  <a:lnTo>
                    <a:pt x="259" y="3149"/>
                  </a:lnTo>
                  <a:lnTo>
                    <a:pt x="255" y="3144"/>
                  </a:lnTo>
                  <a:lnTo>
                    <a:pt x="251" y="3138"/>
                  </a:lnTo>
                  <a:lnTo>
                    <a:pt x="248" y="3131"/>
                  </a:lnTo>
                  <a:lnTo>
                    <a:pt x="247" y="3125"/>
                  </a:lnTo>
                  <a:lnTo>
                    <a:pt x="249" y="3117"/>
                  </a:lnTo>
                  <a:lnTo>
                    <a:pt x="253" y="3104"/>
                  </a:lnTo>
                  <a:lnTo>
                    <a:pt x="258" y="3092"/>
                  </a:lnTo>
                  <a:lnTo>
                    <a:pt x="259" y="3081"/>
                  </a:lnTo>
                  <a:lnTo>
                    <a:pt x="259" y="3073"/>
                  </a:lnTo>
                  <a:lnTo>
                    <a:pt x="256" y="3062"/>
                  </a:lnTo>
                  <a:lnTo>
                    <a:pt x="253" y="3050"/>
                  </a:lnTo>
                  <a:lnTo>
                    <a:pt x="251" y="3042"/>
                  </a:lnTo>
                  <a:lnTo>
                    <a:pt x="249" y="3039"/>
                  </a:lnTo>
                  <a:lnTo>
                    <a:pt x="244" y="3034"/>
                  </a:lnTo>
                  <a:lnTo>
                    <a:pt x="239" y="3030"/>
                  </a:lnTo>
                  <a:lnTo>
                    <a:pt x="235" y="3026"/>
                  </a:lnTo>
                  <a:lnTo>
                    <a:pt x="233" y="3019"/>
                  </a:lnTo>
                  <a:lnTo>
                    <a:pt x="234" y="3011"/>
                  </a:lnTo>
                  <a:lnTo>
                    <a:pt x="234" y="3002"/>
                  </a:lnTo>
                  <a:lnTo>
                    <a:pt x="235" y="2995"/>
                  </a:lnTo>
                  <a:lnTo>
                    <a:pt x="235" y="2991"/>
                  </a:lnTo>
                  <a:lnTo>
                    <a:pt x="234" y="2985"/>
                  </a:lnTo>
                  <a:lnTo>
                    <a:pt x="233" y="2980"/>
                  </a:lnTo>
                  <a:lnTo>
                    <a:pt x="231" y="2976"/>
                  </a:lnTo>
                  <a:lnTo>
                    <a:pt x="236" y="2970"/>
                  </a:lnTo>
                  <a:lnTo>
                    <a:pt x="240" y="2966"/>
                  </a:lnTo>
                  <a:lnTo>
                    <a:pt x="242" y="2963"/>
                  </a:lnTo>
                  <a:lnTo>
                    <a:pt x="243" y="2960"/>
                  </a:lnTo>
                  <a:lnTo>
                    <a:pt x="243" y="2956"/>
                  </a:lnTo>
                  <a:lnTo>
                    <a:pt x="248" y="2953"/>
                  </a:lnTo>
                  <a:lnTo>
                    <a:pt x="251" y="2952"/>
                  </a:lnTo>
                  <a:lnTo>
                    <a:pt x="256" y="2941"/>
                  </a:lnTo>
                  <a:lnTo>
                    <a:pt x="263" y="2928"/>
                  </a:lnTo>
                  <a:lnTo>
                    <a:pt x="267" y="2927"/>
                  </a:lnTo>
                  <a:lnTo>
                    <a:pt x="273" y="2925"/>
                  </a:lnTo>
                  <a:lnTo>
                    <a:pt x="279" y="2923"/>
                  </a:lnTo>
                  <a:lnTo>
                    <a:pt x="283" y="2920"/>
                  </a:lnTo>
                  <a:lnTo>
                    <a:pt x="296" y="2932"/>
                  </a:lnTo>
                  <a:lnTo>
                    <a:pt x="310" y="2943"/>
                  </a:lnTo>
                  <a:lnTo>
                    <a:pt x="316" y="2946"/>
                  </a:lnTo>
                  <a:lnTo>
                    <a:pt x="324" y="2949"/>
                  </a:lnTo>
                  <a:lnTo>
                    <a:pt x="329" y="2950"/>
                  </a:lnTo>
                  <a:lnTo>
                    <a:pt x="334" y="2950"/>
                  </a:lnTo>
                  <a:lnTo>
                    <a:pt x="338" y="2949"/>
                  </a:lnTo>
                  <a:lnTo>
                    <a:pt x="341" y="2948"/>
                  </a:lnTo>
                  <a:lnTo>
                    <a:pt x="346" y="2948"/>
                  </a:lnTo>
                  <a:lnTo>
                    <a:pt x="353" y="2944"/>
                  </a:lnTo>
                  <a:lnTo>
                    <a:pt x="357" y="2943"/>
                  </a:lnTo>
                  <a:lnTo>
                    <a:pt x="360" y="2941"/>
                  </a:lnTo>
                  <a:lnTo>
                    <a:pt x="363" y="2938"/>
                  </a:lnTo>
                  <a:lnTo>
                    <a:pt x="365" y="2936"/>
                  </a:lnTo>
                  <a:lnTo>
                    <a:pt x="367" y="2927"/>
                  </a:lnTo>
                  <a:lnTo>
                    <a:pt x="369" y="2916"/>
                  </a:lnTo>
                  <a:lnTo>
                    <a:pt x="360" y="2910"/>
                  </a:lnTo>
                  <a:lnTo>
                    <a:pt x="349" y="2900"/>
                  </a:lnTo>
                  <a:lnTo>
                    <a:pt x="349" y="2893"/>
                  </a:lnTo>
                  <a:lnTo>
                    <a:pt x="350" y="2885"/>
                  </a:lnTo>
                  <a:lnTo>
                    <a:pt x="351" y="2878"/>
                  </a:lnTo>
                  <a:lnTo>
                    <a:pt x="353" y="2873"/>
                  </a:lnTo>
                  <a:lnTo>
                    <a:pt x="357" y="2870"/>
                  </a:lnTo>
                  <a:lnTo>
                    <a:pt x="363" y="2868"/>
                  </a:lnTo>
                  <a:lnTo>
                    <a:pt x="366" y="2868"/>
                  </a:lnTo>
                  <a:lnTo>
                    <a:pt x="368" y="2868"/>
                  </a:lnTo>
                  <a:lnTo>
                    <a:pt x="371" y="2868"/>
                  </a:lnTo>
                  <a:lnTo>
                    <a:pt x="373" y="2869"/>
                  </a:lnTo>
                  <a:lnTo>
                    <a:pt x="376" y="2870"/>
                  </a:lnTo>
                  <a:lnTo>
                    <a:pt x="380" y="2874"/>
                  </a:lnTo>
                  <a:lnTo>
                    <a:pt x="383" y="2877"/>
                  </a:lnTo>
                  <a:lnTo>
                    <a:pt x="384" y="2881"/>
                  </a:lnTo>
                  <a:lnTo>
                    <a:pt x="384" y="2892"/>
                  </a:lnTo>
                  <a:lnTo>
                    <a:pt x="384" y="2900"/>
                  </a:lnTo>
                  <a:lnTo>
                    <a:pt x="394" y="2914"/>
                  </a:lnTo>
                  <a:lnTo>
                    <a:pt x="404" y="2928"/>
                  </a:lnTo>
                  <a:lnTo>
                    <a:pt x="404" y="2934"/>
                  </a:lnTo>
                  <a:lnTo>
                    <a:pt x="403" y="2941"/>
                  </a:lnTo>
                  <a:lnTo>
                    <a:pt x="402" y="2948"/>
                  </a:lnTo>
                  <a:lnTo>
                    <a:pt x="400" y="2952"/>
                  </a:lnTo>
                  <a:lnTo>
                    <a:pt x="396" y="2958"/>
                  </a:lnTo>
                  <a:lnTo>
                    <a:pt x="392" y="2964"/>
                  </a:lnTo>
                  <a:lnTo>
                    <a:pt x="392" y="2970"/>
                  </a:lnTo>
                  <a:lnTo>
                    <a:pt x="393" y="2978"/>
                  </a:lnTo>
                  <a:lnTo>
                    <a:pt x="394" y="2985"/>
                  </a:lnTo>
                  <a:lnTo>
                    <a:pt x="396" y="2991"/>
                  </a:lnTo>
                  <a:lnTo>
                    <a:pt x="401" y="2998"/>
                  </a:lnTo>
                  <a:lnTo>
                    <a:pt x="408" y="3004"/>
                  </a:lnTo>
                  <a:lnTo>
                    <a:pt x="416" y="3011"/>
                  </a:lnTo>
                  <a:lnTo>
                    <a:pt x="423" y="3015"/>
                  </a:lnTo>
                  <a:lnTo>
                    <a:pt x="430" y="3019"/>
                  </a:lnTo>
                  <a:lnTo>
                    <a:pt x="437" y="3023"/>
                  </a:lnTo>
                  <a:lnTo>
                    <a:pt x="441" y="3025"/>
                  </a:lnTo>
                  <a:lnTo>
                    <a:pt x="444" y="3027"/>
                  </a:lnTo>
                  <a:lnTo>
                    <a:pt x="448" y="3027"/>
                  </a:lnTo>
                  <a:lnTo>
                    <a:pt x="452" y="3026"/>
                  </a:lnTo>
                  <a:lnTo>
                    <a:pt x="455" y="3025"/>
                  </a:lnTo>
                  <a:lnTo>
                    <a:pt x="459" y="3022"/>
                  </a:lnTo>
                  <a:lnTo>
                    <a:pt x="462" y="3018"/>
                  </a:lnTo>
                  <a:lnTo>
                    <a:pt x="463" y="3015"/>
                  </a:lnTo>
                  <a:lnTo>
                    <a:pt x="463" y="3011"/>
                  </a:lnTo>
                  <a:lnTo>
                    <a:pt x="461" y="3005"/>
                  </a:lnTo>
                  <a:lnTo>
                    <a:pt x="458" y="2999"/>
                  </a:lnTo>
                  <a:lnTo>
                    <a:pt x="456" y="2995"/>
                  </a:lnTo>
                  <a:lnTo>
                    <a:pt x="443" y="2991"/>
                  </a:lnTo>
                  <a:lnTo>
                    <a:pt x="431" y="2987"/>
                  </a:lnTo>
                  <a:lnTo>
                    <a:pt x="428" y="2983"/>
                  </a:lnTo>
                  <a:lnTo>
                    <a:pt x="426" y="2976"/>
                  </a:lnTo>
                  <a:lnTo>
                    <a:pt x="426" y="2972"/>
                  </a:lnTo>
                  <a:lnTo>
                    <a:pt x="426" y="2969"/>
                  </a:lnTo>
                  <a:lnTo>
                    <a:pt x="426" y="2966"/>
                  </a:lnTo>
                  <a:lnTo>
                    <a:pt x="427" y="2964"/>
                  </a:lnTo>
                  <a:lnTo>
                    <a:pt x="428" y="2961"/>
                  </a:lnTo>
                  <a:lnTo>
                    <a:pt x="430" y="2959"/>
                  </a:lnTo>
                  <a:lnTo>
                    <a:pt x="432" y="2958"/>
                  </a:lnTo>
                  <a:lnTo>
                    <a:pt x="436" y="2957"/>
                  </a:lnTo>
                  <a:lnTo>
                    <a:pt x="442" y="2955"/>
                  </a:lnTo>
                  <a:lnTo>
                    <a:pt x="447" y="2952"/>
                  </a:lnTo>
                  <a:lnTo>
                    <a:pt x="458" y="2953"/>
                  </a:lnTo>
                  <a:lnTo>
                    <a:pt x="469" y="2954"/>
                  </a:lnTo>
                  <a:lnTo>
                    <a:pt x="474" y="2954"/>
                  </a:lnTo>
                  <a:lnTo>
                    <a:pt x="479" y="2954"/>
                  </a:lnTo>
                  <a:lnTo>
                    <a:pt x="483" y="2953"/>
                  </a:lnTo>
                  <a:lnTo>
                    <a:pt x="487" y="2952"/>
                  </a:lnTo>
                  <a:lnTo>
                    <a:pt x="491" y="2948"/>
                  </a:lnTo>
                  <a:lnTo>
                    <a:pt x="496" y="2942"/>
                  </a:lnTo>
                  <a:lnTo>
                    <a:pt x="500" y="2936"/>
                  </a:lnTo>
                  <a:lnTo>
                    <a:pt x="504" y="2930"/>
                  </a:lnTo>
                  <a:lnTo>
                    <a:pt x="509" y="2923"/>
                  </a:lnTo>
                  <a:lnTo>
                    <a:pt x="513" y="2917"/>
                  </a:lnTo>
                  <a:lnTo>
                    <a:pt x="518" y="2912"/>
                  </a:lnTo>
                  <a:lnTo>
                    <a:pt x="522" y="2908"/>
                  </a:lnTo>
                  <a:lnTo>
                    <a:pt x="530" y="2902"/>
                  </a:lnTo>
                  <a:lnTo>
                    <a:pt x="542" y="2895"/>
                  </a:lnTo>
                  <a:lnTo>
                    <a:pt x="554" y="2889"/>
                  </a:lnTo>
                  <a:lnTo>
                    <a:pt x="565" y="2885"/>
                  </a:lnTo>
                  <a:lnTo>
                    <a:pt x="570" y="2884"/>
                  </a:lnTo>
                  <a:lnTo>
                    <a:pt x="576" y="2884"/>
                  </a:lnTo>
                  <a:lnTo>
                    <a:pt x="583" y="2884"/>
                  </a:lnTo>
                  <a:lnTo>
                    <a:pt x="591" y="2885"/>
                  </a:lnTo>
                  <a:lnTo>
                    <a:pt x="606" y="2888"/>
                  </a:lnTo>
                  <a:lnTo>
                    <a:pt x="620" y="2889"/>
                  </a:lnTo>
                  <a:lnTo>
                    <a:pt x="630" y="2891"/>
                  </a:lnTo>
                  <a:lnTo>
                    <a:pt x="642" y="2892"/>
                  </a:lnTo>
                  <a:lnTo>
                    <a:pt x="654" y="2893"/>
                  </a:lnTo>
                  <a:lnTo>
                    <a:pt x="664" y="2893"/>
                  </a:lnTo>
                  <a:lnTo>
                    <a:pt x="677" y="2885"/>
                  </a:lnTo>
                  <a:lnTo>
                    <a:pt x="691" y="2877"/>
                  </a:lnTo>
                  <a:lnTo>
                    <a:pt x="701" y="2875"/>
                  </a:lnTo>
                  <a:lnTo>
                    <a:pt x="712" y="2874"/>
                  </a:lnTo>
                  <a:lnTo>
                    <a:pt x="724" y="2873"/>
                  </a:lnTo>
                  <a:lnTo>
                    <a:pt x="734" y="2873"/>
                  </a:lnTo>
                  <a:lnTo>
                    <a:pt x="741" y="2875"/>
                  </a:lnTo>
                  <a:lnTo>
                    <a:pt x="750" y="2877"/>
                  </a:lnTo>
                  <a:lnTo>
                    <a:pt x="754" y="2879"/>
                  </a:lnTo>
                  <a:lnTo>
                    <a:pt x="758" y="2880"/>
                  </a:lnTo>
                  <a:lnTo>
                    <a:pt x="762" y="2882"/>
                  </a:lnTo>
                  <a:lnTo>
                    <a:pt x="765" y="2885"/>
                  </a:lnTo>
                  <a:lnTo>
                    <a:pt x="765" y="2893"/>
                  </a:lnTo>
                  <a:lnTo>
                    <a:pt x="765" y="2900"/>
                  </a:lnTo>
                  <a:lnTo>
                    <a:pt x="761" y="2903"/>
                  </a:lnTo>
                  <a:lnTo>
                    <a:pt x="756" y="2905"/>
                  </a:lnTo>
                  <a:lnTo>
                    <a:pt x="753" y="2906"/>
                  </a:lnTo>
                  <a:lnTo>
                    <a:pt x="751" y="2908"/>
                  </a:lnTo>
                  <a:lnTo>
                    <a:pt x="750" y="2910"/>
                  </a:lnTo>
                  <a:lnTo>
                    <a:pt x="750" y="2912"/>
                  </a:lnTo>
                  <a:lnTo>
                    <a:pt x="747" y="2916"/>
                  </a:lnTo>
                  <a:lnTo>
                    <a:pt x="746" y="2922"/>
                  </a:lnTo>
                  <a:lnTo>
                    <a:pt x="746" y="2928"/>
                  </a:lnTo>
                  <a:lnTo>
                    <a:pt x="746" y="2932"/>
                  </a:lnTo>
                  <a:lnTo>
                    <a:pt x="746" y="2935"/>
                  </a:lnTo>
                  <a:lnTo>
                    <a:pt x="748" y="2939"/>
                  </a:lnTo>
                  <a:lnTo>
                    <a:pt x="750" y="2943"/>
                  </a:lnTo>
                  <a:lnTo>
                    <a:pt x="752" y="2948"/>
                  </a:lnTo>
                  <a:lnTo>
                    <a:pt x="759" y="2955"/>
                  </a:lnTo>
                  <a:lnTo>
                    <a:pt x="765" y="2960"/>
                  </a:lnTo>
                  <a:lnTo>
                    <a:pt x="773" y="2964"/>
                  </a:lnTo>
                  <a:lnTo>
                    <a:pt x="783" y="2967"/>
                  </a:lnTo>
                  <a:lnTo>
                    <a:pt x="794" y="2970"/>
                  </a:lnTo>
                  <a:lnTo>
                    <a:pt x="804" y="2972"/>
                  </a:lnTo>
                  <a:lnTo>
                    <a:pt x="818" y="2971"/>
                  </a:lnTo>
                  <a:lnTo>
                    <a:pt x="836" y="2970"/>
                  </a:lnTo>
                  <a:lnTo>
                    <a:pt x="853" y="2968"/>
                  </a:lnTo>
                  <a:lnTo>
                    <a:pt x="868" y="2968"/>
                  </a:lnTo>
                  <a:lnTo>
                    <a:pt x="874" y="2971"/>
                  </a:lnTo>
                  <a:lnTo>
                    <a:pt x="881" y="2975"/>
                  </a:lnTo>
                  <a:lnTo>
                    <a:pt x="888" y="2978"/>
                  </a:lnTo>
                  <a:lnTo>
                    <a:pt x="895" y="2980"/>
                  </a:lnTo>
                  <a:lnTo>
                    <a:pt x="905" y="2980"/>
                  </a:lnTo>
                  <a:lnTo>
                    <a:pt x="918" y="2981"/>
                  </a:lnTo>
                  <a:lnTo>
                    <a:pt x="924" y="2981"/>
                  </a:lnTo>
                  <a:lnTo>
                    <a:pt x="930" y="2981"/>
                  </a:lnTo>
                  <a:lnTo>
                    <a:pt x="934" y="2981"/>
                  </a:lnTo>
                  <a:lnTo>
                    <a:pt x="938" y="2980"/>
                  </a:lnTo>
                  <a:lnTo>
                    <a:pt x="946" y="2977"/>
                  </a:lnTo>
                  <a:lnTo>
                    <a:pt x="954" y="2973"/>
                  </a:lnTo>
                  <a:lnTo>
                    <a:pt x="962" y="2968"/>
                  </a:lnTo>
                  <a:lnTo>
                    <a:pt x="971" y="2961"/>
                  </a:lnTo>
                  <a:lnTo>
                    <a:pt x="987" y="2949"/>
                  </a:lnTo>
                  <a:lnTo>
                    <a:pt x="1000" y="2939"/>
                  </a:lnTo>
                  <a:lnTo>
                    <a:pt x="1014" y="2934"/>
                  </a:lnTo>
                  <a:lnTo>
                    <a:pt x="1032" y="2928"/>
                  </a:lnTo>
                  <a:lnTo>
                    <a:pt x="1048" y="2922"/>
                  </a:lnTo>
                  <a:lnTo>
                    <a:pt x="1060" y="2916"/>
                  </a:lnTo>
                  <a:lnTo>
                    <a:pt x="1067" y="2915"/>
                  </a:lnTo>
                  <a:lnTo>
                    <a:pt x="1077" y="2913"/>
                  </a:lnTo>
                  <a:lnTo>
                    <a:pt x="1082" y="2911"/>
                  </a:lnTo>
                  <a:lnTo>
                    <a:pt x="1086" y="2909"/>
                  </a:lnTo>
                  <a:lnTo>
                    <a:pt x="1089" y="2907"/>
                  </a:lnTo>
                  <a:lnTo>
                    <a:pt x="1091" y="2904"/>
                  </a:lnTo>
                  <a:lnTo>
                    <a:pt x="1094" y="2902"/>
                  </a:lnTo>
                  <a:lnTo>
                    <a:pt x="1095" y="2899"/>
                  </a:lnTo>
                  <a:lnTo>
                    <a:pt x="1096" y="2895"/>
                  </a:lnTo>
                  <a:lnTo>
                    <a:pt x="1096" y="2890"/>
                  </a:lnTo>
                  <a:lnTo>
                    <a:pt x="1096" y="2881"/>
                  </a:lnTo>
                  <a:lnTo>
                    <a:pt x="1095" y="2873"/>
                  </a:lnTo>
                  <a:lnTo>
                    <a:pt x="1089" y="2865"/>
                  </a:lnTo>
                  <a:lnTo>
                    <a:pt x="1083" y="2857"/>
                  </a:lnTo>
                  <a:lnTo>
                    <a:pt x="1078" y="2855"/>
                  </a:lnTo>
                  <a:lnTo>
                    <a:pt x="1070" y="2853"/>
                  </a:lnTo>
                  <a:lnTo>
                    <a:pt x="1065" y="2852"/>
                  </a:lnTo>
                  <a:lnTo>
                    <a:pt x="1061" y="2850"/>
                  </a:lnTo>
                  <a:lnTo>
                    <a:pt x="1058" y="2848"/>
                  </a:lnTo>
                  <a:lnTo>
                    <a:pt x="1056" y="2846"/>
                  </a:lnTo>
                  <a:lnTo>
                    <a:pt x="1058" y="2836"/>
                  </a:lnTo>
                  <a:lnTo>
                    <a:pt x="1060" y="2822"/>
                  </a:lnTo>
                  <a:lnTo>
                    <a:pt x="1058" y="2813"/>
                  </a:lnTo>
                  <a:lnTo>
                    <a:pt x="1056" y="2803"/>
                  </a:lnTo>
                  <a:lnTo>
                    <a:pt x="1046" y="2799"/>
                  </a:lnTo>
                  <a:lnTo>
                    <a:pt x="1037" y="2795"/>
                  </a:lnTo>
                  <a:lnTo>
                    <a:pt x="1034" y="2790"/>
                  </a:lnTo>
                  <a:lnTo>
                    <a:pt x="1031" y="2782"/>
                  </a:lnTo>
                  <a:lnTo>
                    <a:pt x="1029" y="2774"/>
                  </a:lnTo>
                  <a:lnTo>
                    <a:pt x="1028" y="2767"/>
                  </a:lnTo>
                  <a:lnTo>
                    <a:pt x="1030" y="2762"/>
                  </a:lnTo>
                  <a:lnTo>
                    <a:pt x="1033" y="2757"/>
                  </a:lnTo>
                  <a:lnTo>
                    <a:pt x="1037" y="2751"/>
                  </a:lnTo>
                  <a:lnTo>
                    <a:pt x="1041" y="2747"/>
                  </a:lnTo>
                  <a:lnTo>
                    <a:pt x="1056" y="2747"/>
                  </a:lnTo>
                  <a:lnTo>
                    <a:pt x="1068" y="2747"/>
                  </a:lnTo>
                  <a:lnTo>
                    <a:pt x="1073" y="2739"/>
                  </a:lnTo>
                  <a:lnTo>
                    <a:pt x="1077" y="2730"/>
                  </a:lnTo>
                  <a:lnTo>
                    <a:pt x="1080" y="2725"/>
                  </a:lnTo>
                  <a:lnTo>
                    <a:pt x="1082" y="2721"/>
                  </a:lnTo>
                  <a:lnTo>
                    <a:pt x="1084" y="2718"/>
                  </a:lnTo>
                  <a:lnTo>
                    <a:pt x="1087" y="2716"/>
                  </a:lnTo>
                  <a:lnTo>
                    <a:pt x="1095" y="2713"/>
                  </a:lnTo>
                  <a:lnTo>
                    <a:pt x="1105" y="2711"/>
                  </a:lnTo>
                  <a:lnTo>
                    <a:pt x="1110" y="2710"/>
                  </a:lnTo>
                  <a:lnTo>
                    <a:pt x="1115" y="2710"/>
                  </a:lnTo>
                  <a:lnTo>
                    <a:pt x="1119" y="2711"/>
                  </a:lnTo>
                  <a:lnTo>
                    <a:pt x="1122" y="2712"/>
                  </a:lnTo>
                  <a:lnTo>
                    <a:pt x="1126" y="2714"/>
                  </a:lnTo>
                  <a:lnTo>
                    <a:pt x="1130" y="2718"/>
                  </a:lnTo>
                  <a:lnTo>
                    <a:pt x="1134" y="2724"/>
                  </a:lnTo>
                  <a:lnTo>
                    <a:pt x="1138" y="2728"/>
                  </a:lnTo>
                  <a:lnTo>
                    <a:pt x="1141" y="2732"/>
                  </a:lnTo>
                  <a:lnTo>
                    <a:pt x="1146" y="2737"/>
                  </a:lnTo>
                  <a:lnTo>
                    <a:pt x="1149" y="2739"/>
                  </a:lnTo>
                  <a:lnTo>
                    <a:pt x="1152" y="2741"/>
                  </a:lnTo>
                  <a:lnTo>
                    <a:pt x="1155" y="2743"/>
                  </a:lnTo>
                  <a:lnTo>
                    <a:pt x="1158" y="2743"/>
                  </a:lnTo>
                  <a:lnTo>
                    <a:pt x="1160" y="2744"/>
                  </a:lnTo>
                  <a:lnTo>
                    <a:pt x="1162" y="2744"/>
                  </a:lnTo>
                  <a:lnTo>
                    <a:pt x="1166" y="2742"/>
                  </a:lnTo>
                  <a:lnTo>
                    <a:pt x="1169" y="2741"/>
                  </a:lnTo>
                  <a:lnTo>
                    <a:pt x="1176" y="2737"/>
                  </a:lnTo>
                  <a:lnTo>
                    <a:pt x="1181" y="2735"/>
                  </a:lnTo>
                  <a:lnTo>
                    <a:pt x="1196" y="2741"/>
                  </a:lnTo>
                  <a:lnTo>
                    <a:pt x="1208" y="2747"/>
                  </a:lnTo>
                  <a:lnTo>
                    <a:pt x="1215" y="2743"/>
                  </a:lnTo>
                  <a:lnTo>
                    <a:pt x="1219" y="2738"/>
                  </a:lnTo>
                  <a:lnTo>
                    <a:pt x="1221" y="2735"/>
                  </a:lnTo>
                  <a:lnTo>
                    <a:pt x="1224" y="2733"/>
                  </a:lnTo>
                  <a:lnTo>
                    <a:pt x="1226" y="2732"/>
                  </a:lnTo>
                  <a:lnTo>
                    <a:pt x="1229" y="2731"/>
                  </a:lnTo>
                  <a:lnTo>
                    <a:pt x="1231" y="2731"/>
                  </a:lnTo>
                  <a:lnTo>
                    <a:pt x="1233" y="2730"/>
                  </a:lnTo>
                  <a:lnTo>
                    <a:pt x="1236" y="2731"/>
                  </a:lnTo>
                  <a:lnTo>
                    <a:pt x="1239" y="2732"/>
                  </a:lnTo>
                  <a:lnTo>
                    <a:pt x="1244" y="2734"/>
                  </a:lnTo>
                  <a:lnTo>
                    <a:pt x="1248" y="2735"/>
                  </a:lnTo>
                  <a:lnTo>
                    <a:pt x="1252" y="2734"/>
                  </a:lnTo>
                  <a:lnTo>
                    <a:pt x="1256" y="2731"/>
                  </a:lnTo>
                  <a:lnTo>
                    <a:pt x="1260" y="2727"/>
                  </a:lnTo>
                  <a:lnTo>
                    <a:pt x="1264" y="2724"/>
                  </a:lnTo>
                  <a:lnTo>
                    <a:pt x="1268" y="2710"/>
                  </a:lnTo>
                  <a:lnTo>
                    <a:pt x="1272" y="2696"/>
                  </a:lnTo>
                  <a:lnTo>
                    <a:pt x="1275" y="2689"/>
                  </a:lnTo>
                  <a:lnTo>
                    <a:pt x="1278" y="2682"/>
                  </a:lnTo>
                  <a:lnTo>
                    <a:pt x="1280" y="2678"/>
                  </a:lnTo>
                  <a:lnTo>
                    <a:pt x="1282" y="2675"/>
                  </a:lnTo>
                  <a:lnTo>
                    <a:pt x="1285" y="2674"/>
                  </a:lnTo>
                  <a:lnTo>
                    <a:pt x="1287" y="2673"/>
                  </a:lnTo>
                  <a:lnTo>
                    <a:pt x="1291" y="2672"/>
                  </a:lnTo>
                  <a:lnTo>
                    <a:pt x="1295" y="2671"/>
                  </a:lnTo>
                  <a:lnTo>
                    <a:pt x="1300" y="2671"/>
                  </a:lnTo>
                  <a:lnTo>
                    <a:pt x="1305" y="2672"/>
                  </a:lnTo>
                  <a:lnTo>
                    <a:pt x="1316" y="2674"/>
                  </a:lnTo>
                  <a:lnTo>
                    <a:pt x="1327" y="2677"/>
                  </a:lnTo>
                  <a:lnTo>
                    <a:pt x="1336" y="2686"/>
                  </a:lnTo>
                  <a:lnTo>
                    <a:pt x="1348" y="2698"/>
                  </a:lnTo>
                  <a:lnTo>
                    <a:pt x="1359" y="2711"/>
                  </a:lnTo>
                  <a:lnTo>
                    <a:pt x="1369" y="2720"/>
                  </a:lnTo>
                  <a:lnTo>
                    <a:pt x="1381" y="2725"/>
                  </a:lnTo>
                  <a:lnTo>
                    <a:pt x="1397" y="2730"/>
                  </a:lnTo>
                  <a:lnTo>
                    <a:pt x="1413" y="2734"/>
                  </a:lnTo>
                  <a:lnTo>
                    <a:pt x="1425" y="2739"/>
                  </a:lnTo>
                  <a:lnTo>
                    <a:pt x="1431" y="2747"/>
                  </a:lnTo>
                  <a:lnTo>
                    <a:pt x="1439" y="2757"/>
                  </a:lnTo>
                  <a:lnTo>
                    <a:pt x="1446" y="2767"/>
                  </a:lnTo>
                  <a:lnTo>
                    <a:pt x="1452" y="2774"/>
                  </a:lnTo>
                  <a:lnTo>
                    <a:pt x="1457" y="2782"/>
                  </a:lnTo>
                  <a:lnTo>
                    <a:pt x="1464" y="2791"/>
                  </a:lnTo>
                  <a:lnTo>
                    <a:pt x="1471" y="2800"/>
                  </a:lnTo>
                  <a:lnTo>
                    <a:pt x="1476" y="2807"/>
                  </a:lnTo>
                  <a:lnTo>
                    <a:pt x="1478" y="2811"/>
                  </a:lnTo>
                  <a:lnTo>
                    <a:pt x="1481" y="2817"/>
                  </a:lnTo>
                  <a:lnTo>
                    <a:pt x="1481" y="2820"/>
                  </a:lnTo>
                  <a:lnTo>
                    <a:pt x="1481" y="2824"/>
                  </a:lnTo>
                  <a:lnTo>
                    <a:pt x="1481" y="2827"/>
                  </a:lnTo>
                  <a:lnTo>
                    <a:pt x="1480" y="2830"/>
                  </a:lnTo>
                  <a:lnTo>
                    <a:pt x="1476" y="2837"/>
                  </a:lnTo>
                  <a:lnTo>
                    <a:pt x="1472" y="2842"/>
                  </a:lnTo>
                  <a:lnTo>
                    <a:pt x="1457" y="2844"/>
                  </a:lnTo>
                  <a:lnTo>
                    <a:pt x="1445" y="2846"/>
                  </a:lnTo>
                  <a:lnTo>
                    <a:pt x="1445" y="2850"/>
                  </a:lnTo>
                  <a:lnTo>
                    <a:pt x="1445" y="2855"/>
                  </a:lnTo>
                  <a:lnTo>
                    <a:pt x="1446" y="2857"/>
                  </a:lnTo>
                  <a:lnTo>
                    <a:pt x="1446" y="2859"/>
                  </a:lnTo>
                  <a:lnTo>
                    <a:pt x="1447" y="2861"/>
                  </a:lnTo>
                  <a:lnTo>
                    <a:pt x="1449" y="2861"/>
                  </a:lnTo>
                  <a:lnTo>
                    <a:pt x="1450" y="2864"/>
                  </a:lnTo>
                  <a:lnTo>
                    <a:pt x="1453" y="2865"/>
                  </a:lnTo>
                  <a:lnTo>
                    <a:pt x="1456" y="2866"/>
                  </a:lnTo>
                  <a:lnTo>
                    <a:pt x="1459" y="2866"/>
                  </a:lnTo>
                  <a:lnTo>
                    <a:pt x="1465" y="2866"/>
                  </a:lnTo>
                  <a:lnTo>
                    <a:pt x="1472" y="2865"/>
                  </a:lnTo>
                  <a:lnTo>
                    <a:pt x="1476" y="2865"/>
                  </a:lnTo>
                  <a:lnTo>
                    <a:pt x="1482" y="2864"/>
                  </a:lnTo>
                  <a:lnTo>
                    <a:pt x="1489" y="2864"/>
                  </a:lnTo>
                  <a:lnTo>
                    <a:pt x="1495" y="2865"/>
                  </a:lnTo>
                  <a:lnTo>
                    <a:pt x="1500" y="2867"/>
                  </a:lnTo>
                  <a:lnTo>
                    <a:pt x="1506" y="2870"/>
                  </a:lnTo>
                  <a:lnTo>
                    <a:pt x="1512" y="2875"/>
                  </a:lnTo>
                  <a:lnTo>
                    <a:pt x="1519" y="2881"/>
                  </a:lnTo>
                  <a:lnTo>
                    <a:pt x="1523" y="2885"/>
                  </a:lnTo>
                  <a:lnTo>
                    <a:pt x="1528" y="2891"/>
                  </a:lnTo>
                  <a:lnTo>
                    <a:pt x="1530" y="2895"/>
                  </a:lnTo>
                  <a:lnTo>
                    <a:pt x="1532" y="2898"/>
                  </a:lnTo>
                  <a:lnTo>
                    <a:pt x="1534" y="2901"/>
                  </a:lnTo>
                  <a:lnTo>
                    <a:pt x="1534" y="2904"/>
                  </a:lnTo>
                  <a:lnTo>
                    <a:pt x="1534" y="2910"/>
                  </a:lnTo>
                  <a:lnTo>
                    <a:pt x="1533" y="2918"/>
                  </a:lnTo>
                  <a:lnTo>
                    <a:pt x="1532" y="2922"/>
                  </a:lnTo>
                  <a:lnTo>
                    <a:pt x="1531" y="2926"/>
                  </a:lnTo>
                  <a:lnTo>
                    <a:pt x="1529" y="2930"/>
                  </a:lnTo>
                  <a:lnTo>
                    <a:pt x="1527" y="2932"/>
                  </a:lnTo>
                  <a:lnTo>
                    <a:pt x="1525" y="2933"/>
                  </a:lnTo>
                  <a:lnTo>
                    <a:pt x="1522" y="2933"/>
                  </a:lnTo>
                  <a:lnTo>
                    <a:pt x="1520" y="2933"/>
                  </a:lnTo>
                  <a:lnTo>
                    <a:pt x="1517" y="2933"/>
                  </a:lnTo>
                  <a:lnTo>
                    <a:pt x="1511" y="2932"/>
                  </a:lnTo>
                  <a:lnTo>
                    <a:pt x="1507" y="2932"/>
                  </a:lnTo>
                  <a:lnTo>
                    <a:pt x="1496" y="2932"/>
                  </a:lnTo>
                  <a:lnTo>
                    <a:pt x="1487" y="2932"/>
                  </a:lnTo>
                  <a:lnTo>
                    <a:pt x="1484" y="2933"/>
                  </a:lnTo>
                  <a:lnTo>
                    <a:pt x="1480" y="2936"/>
                  </a:lnTo>
                  <a:lnTo>
                    <a:pt x="1477" y="2940"/>
                  </a:lnTo>
                  <a:lnTo>
                    <a:pt x="1476" y="2943"/>
                  </a:lnTo>
                  <a:lnTo>
                    <a:pt x="1470" y="2958"/>
                  </a:lnTo>
                  <a:lnTo>
                    <a:pt x="1468" y="2968"/>
                  </a:lnTo>
                  <a:lnTo>
                    <a:pt x="1469" y="2974"/>
                  </a:lnTo>
                  <a:lnTo>
                    <a:pt x="1470" y="2980"/>
                  </a:lnTo>
                  <a:lnTo>
                    <a:pt x="1473" y="2985"/>
                  </a:lnTo>
                  <a:lnTo>
                    <a:pt x="1476" y="2991"/>
                  </a:lnTo>
                  <a:lnTo>
                    <a:pt x="1488" y="2999"/>
                  </a:lnTo>
                  <a:lnTo>
                    <a:pt x="1499" y="3007"/>
                  </a:lnTo>
                  <a:lnTo>
                    <a:pt x="1506" y="3008"/>
                  </a:lnTo>
                  <a:lnTo>
                    <a:pt x="1512" y="3010"/>
                  </a:lnTo>
                  <a:lnTo>
                    <a:pt x="1516" y="3011"/>
                  </a:lnTo>
                  <a:lnTo>
                    <a:pt x="1518" y="3012"/>
                  </a:lnTo>
                  <a:lnTo>
                    <a:pt x="1521" y="3012"/>
                  </a:lnTo>
                  <a:lnTo>
                    <a:pt x="1523" y="3011"/>
                  </a:lnTo>
                  <a:lnTo>
                    <a:pt x="1525" y="3010"/>
                  </a:lnTo>
                  <a:lnTo>
                    <a:pt x="1528" y="3008"/>
                  </a:lnTo>
                  <a:lnTo>
                    <a:pt x="1530" y="3006"/>
                  </a:lnTo>
                  <a:lnTo>
                    <a:pt x="1530" y="3003"/>
                  </a:lnTo>
                  <a:lnTo>
                    <a:pt x="1530" y="2997"/>
                  </a:lnTo>
                  <a:lnTo>
                    <a:pt x="1530" y="2992"/>
                  </a:lnTo>
                  <a:lnTo>
                    <a:pt x="1529" y="2987"/>
                  </a:lnTo>
                  <a:lnTo>
                    <a:pt x="1527" y="2983"/>
                  </a:lnTo>
                  <a:lnTo>
                    <a:pt x="1517" y="2980"/>
                  </a:lnTo>
                  <a:lnTo>
                    <a:pt x="1511" y="2976"/>
                  </a:lnTo>
                  <a:lnTo>
                    <a:pt x="1509" y="2972"/>
                  </a:lnTo>
                  <a:lnTo>
                    <a:pt x="1508" y="2968"/>
                  </a:lnTo>
                  <a:lnTo>
                    <a:pt x="1507" y="2964"/>
                  </a:lnTo>
                  <a:lnTo>
                    <a:pt x="1507" y="2960"/>
                  </a:lnTo>
                  <a:lnTo>
                    <a:pt x="1509" y="2959"/>
                  </a:lnTo>
                  <a:lnTo>
                    <a:pt x="1512" y="2958"/>
                  </a:lnTo>
                  <a:lnTo>
                    <a:pt x="1515" y="2958"/>
                  </a:lnTo>
                  <a:lnTo>
                    <a:pt x="1519" y="2959"/>
                  </a:lnTo>
                  <a:lnTo>
                    <a:pt x="1526" y="2959"/>
                  </a:lnTo>
                  <a:lnTo>
                    <a:pt x="1530" y="2960"/>
                  </a:lnTo>
                  <a:lnTo>
                    <a:pt x="1537" y="2960"/>
                  </a:lnTo>
                  <a:lnTo>
                    <a:pt x="1543" y="2961"/>
                  </a:lnTo>
                  <a:lnTo>
                    <a:pt x="1550" y="2963"/>
                  </a:lnTo>
                  <a:lnTo>
                    <a:pt x="1557" y="2965"/>
                  </a:lnTo>
                  <a:lnTo>
                    <a:pt x="1563" y="2967"/>
                  </a:lnTo>
                  <a:lnTo>
                    <a:pt x="1569" y="2970"/>
                  </a:lnTo>
                  <a:lnTo>
                    <a:pt x="1574" y="2973"/>
                  </a:lnTo>
                  <a:lnTo>
                    <a:pt x="1577" y="2976"/>
                  </a:lnTo>
                  <a:lnTo>
                    <a:pt x="1580" y="2978"/>
                  </a:lnTo>
                  <a:lnTo>
                    <a:pt x="1582" y="2980"/>
                  </a:lnTo>
                  <a:lnTo>
                    <a:pt x="1584" y="2984"/>
                  </a:lnTo>
                  <a:lnTo>
                    <a:pt x="1586" y="2988"/>
                  </a:lnTo>
                  <a:lnTo>
                    <a:pt x="1588" y="2996"/>
                  </a:lnTo>
                  <a:lnTo>
                    <a:pt x="1589" y="3003"/>
                  </a:lnTo>
                  <a:lnTo>
                    <a:pt x="1585" y="3014"/>
                  </a:lnTo>
                  <a:lnTo>
                    <a:pt x="1581" y="3023"/>
                  </a:lnTo>
                  <a:lnTo>
                    <a:pt x="1579" y="3029"/>
                  </a:lnTo>
                  <a:lnTo>
                    <a:pt x="1578" y="3036"/>
                  </a:lnTo>
                  <a:lnTo>
                    <a:pt x="1577" y="3042"/>
                  </a:lnTo>
                  <a:lnTo>
                    <a:pt x="1577" y="3046"/>
                  </a:lnTo>
                  <a:lnTo>
                    <a:pt x="1578" y="3053"/>
                  </a:lnTo>
                  <a:lnTo>
                    <a:pt x="1580" y="3061"/>
                  </a:lnTo>
                  <a:lnTo>
                    <a:pt x="1582" y="3068"/>
                  </a:lnTo>
                  <a:lnTo>
                    <a:pt x="1585" y="3073"/>
                  </a:lnTo>
                  <a:lnTo>
                    <a:pt x="1590" y="3078"/>
                  </a:lnTo>
                  <a:lnTo>
                    <a:pt x="1598" y="3083"/>
                  </a:lnTo>
                  <a:lnTo>
                    <a:pt x="1606" y="3088"/>
                  </a:lnTo>
                  <a:lnTo>
                    <a:pt x="1614" y="3092"/>
                  </a:lnTo>
                  <a:lnTo>
                    <a:pt x="1631" y="3101"/>
                  </a:lnTo>
                  <a:lnTo>
                    <a:pt x="1645" y="3109"/>
                  </a:lnTo>
                  <a:lnTo>
                    <a:pt x="1655" y="3112"/>
                  </a:lnTo>
                  <a:lnTo>
                    <a:pt x="1666" y="3116"/>
                  </a:lnTo>
                  <a:lnTo>
                    <a:pt x="1671" y="3118"/>
                  </a:lnTo>
                  <a:lnTo>
                    <a:pt x="1676" y="3120"/>
                  </a:lnTo>
                  <a:lnTo>
                    <a:pt x="1680" y="3122"/>
                  </a:lnTo>
                  <a:lnTo>
                    <a:pt x="1684" y="3125"/>
                  </a:lnTo>
                  <a:lnTo>
                    <a:pt x="1691" y="3130"/>
                  </a:lnTo>
                  <a:lnTo>
                    <a:pt x="1699" y="3137"/>
                  </a:lnTo>
                  <a:lnTo>
                    <a:pt x="1708" y="3144"/>
                  </a:lnTo>
                  <a:lnTo>
                    <a:pt x="1715" y="3149"/>
                  </a:lnTo>
                  <a:lnTo>
                    <a:pt x="1722" y="3149"/>
                  </a:lnTo>
                  <a:lnTo>
                    <a:pt x="1730" y="3150"/>
                  </a:lnTo>
                  <a:lnTo>
                    <a:pt x="1734" y="3150"/>
                  </a:lnTo>
                  <a:lnTo>
                    <a:pt x="1738" y="3150"/>
                  </a:lnTo>
                  <a:lnTo>
                    <a:pt x="1740" y="3150"/>
                  </a:lnTo>
                  <a:lnTo>
                    <a:pt x="1742" y="3149"/>
                  </a:lnTo>
                  <a:lnTo>
                    <a:pt x="1742" y="3139"/>
                  </a:lnTo>
                  <a:lnTo>
                    <a:pt x="1742" y="3129"/>
                  </a:lnTo>
                  <a:lnTo>
                    <a:pt x="1746" y="3127"/>
                  </a:lnTo>
                  <a:lnTo>
                    <a:pt x="1752" y="3126"/>
                  </a:lnTo>
                  <a:lnTo>
                    <a:pt x="1758" y="3125"/>
                  </a:lnTo>
                  <a:lnTo>
                    <a:pt x="1762" y="3125"/>
                  </a:lnTo>
                  <a:lnTo>
                    <a:pt x="1766" y="3137"/>
                  </a:lnTo>
                  <a:lnTo>
                    <a:pt x="1770" y="3149"/>
                  </a:lnTo>
                  <a:lnTo>
                    <a:pt x="1774" y="3151"/>
                  </a:lnTo>
                  <a:lnTo>
                    <a:pt x="1780" y="3154"/>
                  </a:lnTo>
                  <a:lnTo>
                    <a:pt x="1787" y="3156"/>
                  </a:lnTo>
                  <a:lnTo>
                    <a:pt x="1794" y="3156"/>
                  </a:lnTo>
                  <a:lnTo>
                    <a:pt x="1801" y="3155"/>
                  </a:lnTo>
                  <a:lnTo>
                    <a:pt x="1807" y="3152"/>
                  </a:lnTo>
                  <a:lnTo>
                    <a:pt x="1813" y="3148"/>
                  </a:lnTo>
                  <a:lnTo>
                    <a:pt x="1817" y="3145"/>
                  </a:lnTo>
                  <a:lnTo>
                    <a:pt x="1818" y="3140"/>
                  </a:lnTo>
                  <a:lnTo>
                    <a:pt x="1818" y="3135"/>
                  </a:lnTo>
                  <a:lnTo>
                    <a:pt x="1817" y="3129"/>
                  </a:lnTo>
                  <a:lnTo>
                    <a:pt x="1816" y="3124"/>
                  </a:lnTo>
                  <a:lnTo>
                    <a:pt x="1814" y="3118"/>
                  </a:lnTo>
                  <a:lnTo>
                    <a:pt x="1811" y="3113"/>
                  </a:lnTo>
                  <a:lnTo>
                    <a:pt x="1809" y="3109"/>
                  </a:lnTo>
                  <a:lnTo>
                    <a:pt x="1806" y="3105"/>
                  </a:lnTo>
                  <a:lnTo>
                    <a:pt x="1805" y="3100"/>
                  </a:lnTo>
                  <a:lnTo>
                    <a:pt x="1803" y="3096"/>
                  </a:lnTo>
                  <a:lnTo>
                    <a:pt x="1801" y="3092"/>
                  </a:lnTo>
                  <a:lnTo>
                    <a:pt x="1798" y="3087"/>
                  </a:lnTo>
                  <a:lnTo>
                    <a:pt x="1795" y="3084"/>
                  </a:lnTo>
                  <a:lnTo>
                    <a:pt x="1793" y="3080"/>
                  </a:lnTo>
                  <a:lnTo>
                    <a:pt x="1791" y="3076"/>
                  </a:lnTo>
                  <a:lnTo>
                    <a:pt x="1790" y="3073"/>
                  </a:lnTo>
                  <a:lnTo>
                    <a:pt x="1786" y="3063"/>
                  </a:lnTo>
                  <a:lnTo>
                    <a:pt x="1782" y="3052"/>
                  </a:lnTo>
                  <a:lnTo>
                    <a:pt x="1781" y="3046"/>
                  </a:lnTo>
                  <a:lnTo>
                    <a:pt x="1780" y="3040"/>
                  </a:lnTo>
                  <a:lnTo>
                    <a:pt x="1780" y="3035"/>
                  </a:lnTo>
                  <a:lnTo>
                    <a:pt x="1781" y="3030"/>
                  </a:lnTo>
                  <a:lnTo>
                    <a:pt x="1790" y="3026"/>
                  </a:lnTo>
                  <a:lnTo>
                    <a:pt x="1798" y="3023"/>
                  </a:lnTo>
                  <a:lnTo>
                    <a:pt x="1799" y="3019"/>
                  </a:lnTo>
                  <a:lnTo>
                    <a:pt x="1800" y="3015"/>
                  </a:lnTo>
                  <a:lnTo>
                    <a:pt x="1800" y="3011"/>
                  </a:lnTo>
                  <a:lnTo>
                    <a:pt x="1799" y="3007"/>
                  </a:lnTo>
                  <a:lnTo>
                    <a:pt x="1797" y="2998"/>
                  </a:lnTo>
                  <a:lnTo>
                    <a:pt x="1794" y="2991"/>
                  </a:lnTo>
                  <a:lnTo>
                    <a:pt x="1794" y="2987"/>
                  </a:lnTo>
                  <a:lnTo>
                    <a:pt x="1792" y="2982"/>
                  </a:lnTo>
                  <a:lnTo>
                    <a:pt x="1790" y="2977"/>
                  </a:lnTo>
                  <a:lnTo>
                    <a:pt x="1787" y="2972"/>
                  </a:lnTo>
                  <a:lnTo>
                    <a:pt x="1781" y="2962"/>
                  </a:lnTo>
                  <a:lnTo>
                    <a:pt x="1777" y="2952"/>
                  </a:lnTo>
                  <a:lnTo>
                    <a:pt x="1774" y="2944"/>
                  </a:lnTo>
                  <a:lnTo>
                    <a:pt x="1770" y="2934"/>
                  </a:lnTo>
                  <a:lnTo>
                    <a:pt x="1765" y="2924"/>
                  </a:lnTo>
                  <a:lnTo>
                    <a:pt x="1762" y="2916"/>
                  </a:lnTo>
                  <a:lnTo>
                    <a:pt x="1761" y="2907"/>
                  </a:lnTo>
                  <a:lnTo>
                    <a:pt x="1760" y="2897"/>
                  </a:lnTo>
                  <a:lnTo>
                    <a:pt x="1760" y="2886"/>
                  </a:lnTo>
                  <a:lnTo>
                    <a:pt x="1762" y="2877"/>
                  </a:lnTo>
                  <a:lnTo>
                    <a:pt x="1763" y="2873"/>
                  </a:lnTo>
                  <a:lnTo>
                    <a:pt x="1766" y="2868"/>
                  </a:lnTo>
                  <a:lnTo>
                    <a:pt x="1770" y="2863"/>
                  </a:lnTo>
                  <a:lnTo>
                    <a:pt x="1773" y="2861"/>
                  </a:lnTo>
                  <a:lnTo>
                    <a:pt x="1780" y="2863"/>
                  </a:lnTo>
                  <a:lnTo>
                    <a:pt x="1787" y="2866"/>
                  </a:lnTo>
                  <a:lnTo>
                    <a:pt x="1794" y="2870"/>
                  </a:lnTo>
                  <a:lnTo>
                    <a:pt x="1798" y="2873"/>
                  </a:lnTo>
                  <a:lnTo>
                    <a:pt x="1804" y="2881"/>
                  </a:lnTo>
                  <a:lnTo>
                    <a:pt x="1810" y="2892"/>
                  </a:lnTo>
                  <a:lnTo>
                    <a:pt x="1813" y="2897"/>
                  </a:lnTo>
                  <a:lnTo>
                    <a:pt x="1815" y="2902"/>
                  </a:lnTo>
                  <a:lnTo>
                    <a:pt x="1818" y="2906"/>
                  </a:lnTo>
                  <a:lnTo>
                    <a:pt x="1821" y="2908"/>
                  </a:lnTo>
                  <a:lnTo>
                    <a:pt x="1828" y="2913"/>
                  </a:lnTo>
                  <a:lnTo>
                    <a:pt x="1837" y="2918"/>
                  </a:lnTo>
                  <a:lnTo>
                    <a:pt x="1846" y="2921"/>
                  </a:lnTo>
                  <a:lnTo>
                    <a:pt x="1853" y="2924"/>
                  </a:lnTo>
                  <a:lnTo>
                    <a:pt x="1863" y="2924"/>
                  </a:lnTo>
                  <a:lnTo>
                    <a:pt x="1874" y="2924"/>
                  </a:lnTo>
                  <a:lnTo>
                    <a:pt x="1885" y="2924"/>
                  </a:lnTo>
                  <a:lnTo>
                    <a:pt x="1895" y="2924"/>
                  </a:lnTo>
                  <a:lnTo>
                    <a:pt x="1903" y="2922"/>
                  </a:lnTo>
                  <a:lnTo>
                    <a:pt x="1914" y="2920"/>
                  </a:lnTo>
                  <a:lnTo>
                    <a:pt x="1925" y="2918"/>
                  </a:lnTo>
                  <a:lnTo>
                    <a:pt x="1935" y="2916"/>
                  </a:lnTo>
                  <a:lnTo>
                    <a:pt x="1942" y="2908"/>
                  </a:lnTo>
                  <a:lnTo>
                    <a:pt x="1950" y="2897"/>
                  </a:lnTo>
                  <a:lnTo>
                    <a:pt x="1952" y="2885"/>
                  </a:lnTo>
                  <a:lnTo>
                    <a:pt x="1952" y="2871"/>
                  </a:lnTo>
                  <a:lnTo>
                    <a:pt x="1952" y="2857"/>
                  </a:lnTo>
                  <a:lnTo>
                    <a:pt x="1954" y="2846"/>
                  </a:lnTo>
                  <a:lnTo>
                    <a:pt x="1959" y="2836"/>
                  </a:lnTo>
                  <a:lnTo>
                    <a:pt x="1966" y="2825"/>
                  </a:lnTo>
                  <a:lnTo>
                    <a:pt x="1974" y="2814"/>
                  </a:lnTo>
                  <a:lnTo>
                    <a:pt x="1982" y="2807"/>
                  </a:lnTo>
                  <a:lnTo>
                    <a:pt x="1985" y="2804"/>
                  </a:lnTo>
                  <a:lnTo>
                    <a:pt x="1988" y="2800"/>
                  </a:lnTo>
                  <a:lnTo>
                    <a:pt x="1992" y="2797"/>
                  </a:lnTo>
                  <a:lnTo>
                    <a:pt x="1997" y="2794"/>
                  </a:lnTo>
                  <a:lnTo>
                    <a:pt x="2001" y="2791"/>
                  </a:lnTo>
                  <a:lnTo>
                    <a:pt x="2006" y="2789"/>
                  </a:lnTo>
                  <a:lnTo>
                    <a:pt x="2010" y="2787"/>
                  </a:lnTo>
                  <a:lnTo>
                    <a:pt x="2014" y="2786"/>
                  </a:lnTo>
                  <a:lnTo>
                    <a:pt x="2017" y="2785"/>
                  </a:lnTo>
                  <a:lnTo>
                    <a:pt x="2020" y="2785"/>
                  </a:lnTo>
                  <a:lnTo>
                    <a:pt x="2024" y="2785"/>
                  </a:lnTo>
                  <a:lnTo>
                    <a:pt x="2027" y="2785"/>
                  </a:lnTo>
                  <a:lnTo>
                    <a:pt x="2033" y="2787"/>
                  </a:lnTo>
                  <a:lnTo>
                    <a:pt x="2037" y="2791"/>
                  </a:lnTo>
                  <a:lnTo>
                    <a:pt x="2043" y="2795"/>
                  </a:lnTo>
                  <a:lnTo>
                    <a:pt x="2049" y="2798"/>
                  </a:lnTo>
                  <a:lnTo>
                    <a:pt x="2055" y="2802"/>
                  </a:lnTo>
                  <a:lnTo>
                    <a:pt x="2060" y="2803"/>
                  </a:lnTo>
                  <a:lnTo>
                    <a:pt x="2069" y="2805"/>
                  </a:lnTo>
                  <a:lnTo>
                    <a:pt x="2080" y="2806"/>
                  </a:lnTo>
                  <a:lnTo>
                    <a:pt x="2093" y="2807"/>
                  </a:lnTo>
                  <a:lnTo>
                    <a:pt x="2103" y="2807"/>
                  </a:lnTo>
                  <a:lnTo>
                    <a:pt x="2111" y="2811"/>
                  </a:lnTo>
                  <a:lnTo>
                    <a:pt x="2121" y="2818"/>
                  </a:lnTo>
                  <a:lnTo>
                    <a:pt x="2131" y="2825"/>
                  </a:lnTo>
                  <a:lnTo>
                    <a:pt x="2139" y="2830"/>
                  </a:lnTo>
                  <a:lnTo>
                    <a:pt x="2145" y="2831"/>
                  </a:lnTo>
                  <a:lnTo>
                    <a:pt x="2152" y="2832"/>
                  </a:lnTo>
                  <a:lnTo>
                    <a:pt x="2159" y="2832"/>
                  </a:lnTo>
                  <a:lnTo>
                    <a:pt x="2166" y="2830"/>
                  </a:lnTo>
                  <a:lnTo>
                    <a:pt x="2174" y="2829"/>
                  </a:lnTo>
                  <a:lnTo>
                    <a:pt x="2182" y="2828"/>
                  </a:lnTo>
                  <a:lnTo>
                    <a:pt x="2190" y="2825"/>
                  </a:lnTo>
                  <a:lnTo>
                    <a:pt x="2194" y="2822"/>
                  </a:lnTo>
                  <a:lnTo>
                    <a:pt x="2200" y="2815"/>
                  </a:lnTo>
                  <a:lnTo>
                    <a:pt x="2205" y="2807"/>
                  </a:lnTo>
                  <a:lnTo>
                    <a:pt x="2209" y="2798"/>
                  </a:lnTo>
                  <a:lnTo>
                    <a:pt x="2210" y="2791"/>
                  </a:lnTo>
                  <a:lnTo>
                    <a:pt x="2208" y="2786"/>
                  </a:lnTo>
                  <a:lnTo>
                    <a:pt x="2202" y="2778"/>
                  </a:lnTo>
                  <a:lnTo>
                    <a:pt x="2202" y="2777"/>
                  </a:lnTo>
                  <a:lnTo>
                    <a:pt x="2200" y="2776"/>
                  </a:lnTo>
                  <a:lnTo>
                    <a:pt x="2198" y="2776"/>
                  </a:lnTo>
                  <a:lnTo>
                    <a:pt x="2196" y="2775"/>
                  </a:lnTo>
                  <a:lnTo>
                    <a:pt x="2191" y="2776"/>
                  </a:lnTo>
                  <a:lnTo>
                    <a:pt x="2186" y="2778"/>
                  </a:lnTo>
                  <a:lnTo>
                    <a:pt x="2188" y="2786"/>
                  </a:lnTo>
                  <a:lnTo>
                    <a:pt x="2191" y="2795"/>
                  </a:lnTo>
                  <a:lnTo>
                    <a:pt x="2186" y="2797"/>
                  </a:lnTo>
                  <a:lnTo>
                    <a:pt x="2179" y="2798"/>
                  </a:lnTo>
                  <a:lnTo>
                    <a:pt x="2171" y="2797"/>
                  </a:lnTo>
                  <a:lnTo>
                    <a:pt x="2166" y="2795"/>
                  </a:lnTo>
                  <a:lnTo>
                    <a:pt x="2163" y="2793"/>
                  </a:lnTo>
                  <a:lnTo>
                    <a:pt x="2161" y="2791"/>
                  </a:lnTo>
                  <a:lnTo>
                    <a:pt x="2159" y="2787"/>
                  </a:lnTo>
                  <a:lnTo>
                    <a:pt x="2157" y="2784"/>
                  </a:lnTo>
                  <a:lnTo>
                    <a:pt x="2155" y="2777"/>
                  </a:lnTo>
                  <a:lnTo>
                    <a:pt x="2154" y="2771"/>
                  </a:lnTo>
                  <a:lnTo>
                    <a:pt x="2151" y="2766"/>
                  </a:lnTo>
                  <a:lnTo>
                    <a:pt x="2149" y="2758"/>
                  </a:lnTo>
                  <a:lnTo>
                    <a:pt x="2147" y="2749"/>
                  </a:lnTo>
                  <a:lnTo>
                    <a:pt x="2147" y="2739"/>
                  </a:lnTo>
                  <a:lnTo>
                    <a:pt x="2147" y="2732"/>
                  </a:lnTo>
                  <a:lnTo>
                    <a:pt x="2149" y="2724"/>
                  </a:lnTo>
                  <a:lnTo>
                    <a:pt x="2153" y="2715"/>
                  </a:lnTo>
                  <a:lnTo>
                    <a:pt x="2158" y="2708"/>
                  </a:lnTo>
                  <a:lnTo>
                    <a:pt x="2162" y="2709"/>
                  </a:lnTo>
                  <a:lnTo>
                    <a:pt x="2168" y="2710"/>
                  </a:lnTo>
                  <a:lnTo>
                    <a:pt x="2176" y="2710"/>
                  </a:lnTo>
                  <a:lnTo>
                    <a:pt x="2182" y="2708"/>
                  </a:lnTo>
                  <a:lnTo>
                    <a:pt x="2191" y="2702"/>
                  </a:lnTo>
                  <a:lnTo>
                    <a:pt x="2202" y="2696"/>
                  </a:lnTo>
                  <a:lnTo>
                    <a:pt x="2210" y="2700"/>
                  </a:lnTo>
                  <a:lnTo>
                    <a:pt x="2218" y="2704"/>
                  </a:lnTo>
                  <a:lnTo>
                    <a:pt x="2224" y="2714"/>
                  </a:lnTo>
                  <a:lnTo>
                    <a:pt x="2229" y="2724"/>
                  </a:lnTo>
                  <a:lnTo>
                    <a:pt x="2239" y="2722"/>
                  </a:lnTo>
                  <a:lnTo>
                    <a:pt x="2249" y="2720"/>
                  </a:lnTo>
                  <a:lnTo>
                    <a:pt x="2252" y="2716"/>
                  </a:lnTo>
                  <a:lnTo>
                    <a:pt x="2254" y="2710"/>
                  </a:lnTo>
                  <a:lnTo>
                    <a:pt x="2255" y="2707"/>
                  </a:lnTo>
                  <a:lnTo>
                    <a:pt x="2255" y="2704"/>
                  </a:lnTo>
                  <a:lnTo>
                    <a:pt x="2254" y="2702"/>
                  </a:lnTo>
                  <a:lnTo>
                    <a:pt x="2253" y="2700"/>
                  </a:lnTo>
                  <a:lnTo>
                    <a:pt x="2249" y="2687"/>
                  </a:lnTo>
                  <a:lnTo>
                    <a:pt x="2245" y="2677"/>
                  </a:lnTo>
                  <a:lnTo>
                    <a:pt x="2238" y="2667"/>
                  </a:lnTo>
                  <a:lnTo>
                    <a:pt x="2231" y="2658"/>
                  </a:lnTo>
                  <a:lnTo>
                    <a:pt x="2224" y="2649"/>
                  </a:lnTo>
                  <a:lnTo>
                    <a:pt x="2218" y="2642"/>
                  </a:lnTo>
                  <a:lnTo>
                    <a:pt x="2210" y="2634"/>
                  </a:lnTo>
                  <a:lnTo>
                    <a:pt x="2202" y="2625"/>
                  </a:lnTo>
                  <a:lnTo>
                    <a:pt x="2198" y="2624"/>
                  </a:lnTo>
                  <a:lnTo>
                    <a:pt x="2193" y="2623"/>
                  </a:lnTo>
                  <a:lnTo>
                    <a:pt x="2188" y="2620"/>
                  </a:lnTo>
                  <a:lnTo>
                    <a:pt x="2186" y="2617"/>
                  </a:lnTo>
                  <a:lnTo>
                    <a:pt x="2185" y="2614"/>
                  </a:lnTo>
                  <a:lnTo>
                    <a:pt x="2185" y="2609"/>
                  </a:lnTo>
                  <a:lnTo>
                    <a:pt x="2186" y="2605"/>
                  </a:lnTo>
                  <a:lnTo>
                    <a:pt x="2186" y="2602"/>
                  </a:lnTo>
                  <a:lnTo>
                    <a:pt x="2192" y="2593"/>
                  </a:lnTo>
                  <a:lnTo>
                    <a:pt x="2198" y="2582"/>
                  </a:lnTo>
                  <a:lnTo>
                    <a:pt x="2201" y="2577"/>
                  </a:lnTo>
                  <a:lnTo>
                    <a:pt x="2204" y="2568"/>
                  </a:lnTo>
                  <a:lnTo>
                    <a:pt x="2205" y="2560"/>
                  </a:lnTo>
                  <a:lnTo>
                    <a:pt x="2206" y="2555"/>
                  </a:lnTo>
                  <a:lnTo>
                    <a:pt x="2203" y="2549"/>
                  </a:lnTo>
                  <a:lnTo>
                    <a:pt x="2198" y="2544"/>
                  </a:lnTo>
                  <a:lnTo>
                    <a:pt x="2194" y="2540"/>
                  </a:lnTo>
                  <a:lnTo>
                    <a:pt x="2191" y="2539"/>
                  </a:lnTo>
                  <a:lnTo>
                    <a:pt x="2187" y="2539"/>
                  </a:lnTo>
                  <a:lnTo>
                    <a:pt x="2182" y="2538"/>
                  </a:lnTo>
                  <a:lnTo>
                    <a:pt x="2178" y="2537"/>
                  </a:lnTo>
                  <a:lnTo>
                    <a:pt x="2175" y="2539"/>
                  </a:lnTo>
                  <a:lnTo>
                    <a:pt x="2166" y="2543"/>
                  </a:lnTo>
                  <a:lnTo>
                    <a:pt x="2164" y="2556"/>
                  </a:lnTo>
                  <a:lnTo>
                    <a:pt x="2162" y="2566"/>
                  </a:lnTo>
                  <a:lnTo>
                    <a:pt x="2161" y="2572"/>
                  </a:lnTo>
                  <a:lnTo>
                    <a:pt x="2158" y="2578"/>
                  </a:lnTo>
                  <a:lnTo>
                    <a:pt x="2154" y="2582"/>
                  </a:lnTo>
                  <a:lnTo>
                    <a:pt x="2150" y="2586"/>
                  </a:lnTo>
                  <a:lnTo>
                    <a:pt x="2145" y="2586"/>
                  </a:lnTo>
                  <a:lnTo>
                    <a:pt x="2139" y="2585"/>
                  </a:lnTo>
                  <a:lnTo>
                    <a:pt x="2135" y="2584"/>
                  </a:lnTo>
                  <a:lnTo>
                    <a:pt x="2131" y="2582"/>
                  </a:lnTo>
                  <a:lnTo>
                    <a:pt x="2127" y="2581"/>
                  </a:lnTo>
                  <a:lnTo>
                    <a:pt x="2121" y="2577"/>
                  </a:lnTo>
                  <a:lnTo>
                    <a:pt x="2119" y="2575"/>
                  </a:lnTo>
                  <a:lnTo>
                    <a:pt x="2117" y="2572"/>
                  </a:lnTo>
                  <a:lnTo>
                    <a:pt x="2116" y="2569"/>
                  </a:lnTo>
                  <a:lnTo>
                    <a:pt x="2115" y="2566"/>
                  </a:lnTo>
                  <a:lnTo>
                    <a:pt x="2115" y="2563"/>
                  </a:lnTo>
                  <a:lnTo>
                    <a:pt x="2116" y="2559"/>
                  </a:lnTo>
                  <a:lnTo>
                    <a:pt x="2117" y="2554"/>
                  </a:lnTo>
                  <a:lnTo>
                    <a:pt x="2119" y="2551"/>
                  </a:lnTo>
                  <a:lnTo>
                    <a:pt x="2127" y="2545"/>
                  </a:lnTo>
                  <a:lnTo>
                    <a:pt x="2135" y="2539"/>
                  </a:lnTo>
                  <a:lnTo>
                    <a:pt x="2135" y="2537"/>
                  </a:lnTo>
                  <a:lnTo>
                    <a:pt x="2136" y="2533"/>
                  </a:lnTo>
                  <a:lnTo>
                    <a:pt x="2137" y="2528"/>
                  </a:lnTo>
                  <a:lnTo>
                    <a:pt x="2135" y="2524"/>
                  </a:lnTo>
                  <a:lnTo>
                    <a:pt x="2134" y="2521"/>
                  </a:lnTo>
                  <a:lnTo>
                    <a:pt x="2132" y="2518"/>
                  </a:lnTo>
                  <a:lnTo>
                    <a:pt x="2130" y="2515"/>
                  </a:lnTo>
                  <a:lnTo>
                    <a:pt x="2127" y="2512"/>
                  </a:lnTo>
                  <a:lnTo>
                    <a:pt x="2128" y="2507"/>
                  </a:lnTo>
                  <a:lnTo>
                    <a:pt x="2131" y="2500"/>
                  </a:lnTo>
                  <a:lnTo>
                    <a:pt x="2135" y="2493"/>
                  </a:lnTo>
                  <a:lnTo>
                    <a:pt x="2139" y="2488"/>
                  </a:lnTo>
                  <a:lnTo>
                    <a:pt x="2142" y="2482"/>
                  </a:lnTo>
                  <a:lnTo>
                    <a:pt x="2147" y="2475"/>
                  </a:lnTo>
                  <a:lnTo>
                    <a:pt x="2152" y="2468"/>
                  </a:lnTo>
                  <a:lnTo>
                    <a:pt x="2158" y="2464"/>
                  </a:lnTo>
                  <a:lnTo>
                    <a:pt x="2168" y="2458"/>
                  </a:lnTo>
                  <a:lnTo>
                    <a:pt x="2179" y="2452"/>
                  </a:lnTo>
                  <a:lnTo>
                    <a:pt x="2182" y="2448"/>
                  </a:lnTo>
                  <a:lnTo>
                    <a:pt x="2185" y="2442"/>
                  </a:lnTo>
                  <a:lnTo>
                    <a:pt x="2187" y="2439"/>
                  </a:lnTo>
                  <a:lnTo>
                    <a:pt x="2187" y="2435"/>
                  </a:lnTo>
                  <a:lnTo>
                    <a:pt x="2187" y="2432"/>
                  </a:lnTo>
                  <a:lnTo>
                    <a:pt x="2186" y="2429"/>
                  </a:lnTo>
                  <a:lnTo>
                    <a:pt x="2184" y="2425"/>
                  </a:lnTo>
                  <a:lnTo>
                    <a:pt x="2180" y="2421"/>
                  </a:lnTo>
                  <a:lnTo>
                    <a:pt x="2175" y="2417"/>
                  </a:lnTo>
                  <a:lnTo>
                    <a:pt x="2170" y="2413"/>
                  </a:lnTo>
                  <a:lnTo>
                    <a:pt x="2162" y="2407"/>
                  </a:lnTo>
                  <a:lnTo>
                    <a:pt x="2151" y="2401"/>
                  </a:lnTo>
                  <a:lnTo>
                    <a:pt x="2146" y="2398"/>
                  </a:lnTo>
                  <a:lnTo>
                    <a:pt x="2141" y="2394"/>
                  </a:lnTo>
                  <a:lnTo>
                    <a:pt x="2137" y="2390"/>
                  </a:lnTo>
                  <a:lnTo>
                    <a:pt x="2135" y="2386"/>
                  </a:lnTo>
                  <a:lnTo>
                    <a:pt x="2132" y="2382"/>
                  </a:lnTo>
                  <a:lnTo>
                    <a:pt x="2130" y="2376"/>
                  </a:lnTo>
                  <a:lnTo>
                    <a:pt x="2129" y="2373"/>
                  </a:lnTo>
                  <a:lnTo>
                    <a:pt x="2129" y="2370"/>
                  </a:lnTo>
                  <a:lnTo>
                    <a:pt x="2130" y="2368"/>
                  </a:lnTo>
                  <a:lnTo>
                    <a:pt x="2131" y="2366"/>
                  </a:lnTo>
                  <a:lnTo>
                    <a:pt x="2134" y="2364"/>
                  </a:lnTo>
                  <a:lnTo>
                    <a:pt x="2139" y="2362"/>
                  </a:lnTo>
                  <a:lnTo>
                    <a:pt x="2143" y="2362"/>
                  </a:lnTo>
                  <a:lnTo>
                    <a:pt x="2148" y="2361"/>
                  </a:lnTo>
                  <a:lnTo>
                    <a:pt x="2158" y="2362"/>
                  </a:lnTo>
                  <a:lnTo>
                    <a:pt x="2166" y="2362"/>
                  </a:lnTo>
                  <a:lnTo>
                    <a:pt x="2175" y="2364"/>
                  </a:lnTo>
                  <a:lnTo>
                    <a:pt x="2185" y="2366"/>
                  </a:lnTo>
                  <a:lnTo>
                    <a:pt x="2195" y="2369"/>
                  </a:lnTo>
                  <a:lnTo>
                    <a:pt x="2202" y="2370"/>
                  </a:lnTo>
                  <a:lnTo>
                    <a:pt x="2212" y="2369"/>
                  </a:lnTo>
                  <a:lnTo>
                    <a:pt x="2223" y="2366"/>
                  </a:lnTo>
                  <a:lnTo>
                    <a:pt x="2233" y="2362"/>
                  </a:lnTo>
                  <a:lnTo>
                    <a:pt x="2241" y="2358"/>
                  </a:lnTo>
                  <a:lnTo>
                    <a:pt x="2251" y="2355"/>
                  </a:lnTo>
                  <a:lnTo>
                    <a:pt x="2263" y="2350"/>
                  </a:lnTo>
                  <a:lnTo>
                    <a:pt x="2274" y="2345"/>
                  </a:lnTo>
                  <a:lnTo>
                    <a:pt x="2284" y="2339"/>
                  </a:lnTo>
                  <a:lnTo>
                    <a:pt x="2295" y="2331"/>
                  </a:lnTo>
                  <a:lnTo>
                    <a:pt x="2309" y="2319"/>
                  </a:lnTo>
                  <a:lnTo>
                    <a:pt x="2324" y="2307"/>
                  </a:lnTo>
                  <a:lnTo>
                    <a:pt x="2335" y="2299"/>
                  </a:lnTo>
                  <a:lnTo>
                    <a:pt x="2351" y="2290"/>
                  </a:lnTo>
                  <a:lnTo>
                    <a:pt x="2371" y="2282"/>
                  </a:lnTo>
                  <a:lnTo>
                    <a:pt x="2390" y="2274"/>
                  </a:lnTo>
                  <a:lnTo>
                    <a:pt x="2406" y="2268"/>
                  </a:lnTo>
                  <a:lnTo>
                    <a:pt x="2417" y="2262"/>
                  </a:lnTo>
                  <a:lnTo>
                    <a:pt x="2431" y="2256"/>
                  </a:lnTo>
                  <a:lnTo>
                    <a:pt x="2446" y="2252"/>
                  </a:lnTo>
                  <a:lnTo>
                    <a:pt x="2457" y="2248"/>
                  </a:lnTo>
                  <a:lnTo>
                    <a:pt x="2466" y="2242"/>
                  </a:lnTo>
                  <a:lnTo>
                    <a:pt x="2476" y="2235"/>
                  </a:lnTo>
                  <a:lnTo>
                    <a:pt x="2485" y="2229"/>
                  </a:lnTo>
                  <a:lnTo>
                    <a:pt x="2492" y="2225"/>
                  </a:lnTo>
                  <a:lnTo>
                    <a:pt x="2499" y="2225"/>
                  </a:lnTo>
                  <a:lnTo>
                    <a:pt x="2507" y="2226"/>
                  </a:lnTo>
                  <a:lnTo>
                    <a:pt x="2511" y="2227"/>
                  </a:lnTo>
                  <a:lnTo>
                    <a:pt x="2514" y="2228"/>
                  </a:lnTo>
                  <a:lnTo>
                    <a:pt x="2517" y="2230"/>
                  </a:lnTo>
                  <a:lnTo>
                    <a:pt x="2519" y="2232"/>
                  </a:lnTo>
                  <a:lnTo>
                    <a:pt x="2520" y="2234"/>
                  </a:lnTo>
                  <a:lnTo>
                    <a:pt x="2520" y="2237"/>
                  </a:lnTo>
                  <a:lnTo>
                    <a:pt x="2520" y="2239"/>
                  </a:lnTo>
                  <a:lnTo>
                    <a:pt x="2518" y="2242"/>
                  </a:lnTo>
                  <a:lnTo>
                    <a:pt x="2515" y="2248"/>
                  </a:lnTo>
                  <a:lnTo>
                    <a:pt x="2512" y="2252"/>
                  </a:lnTo>
                  <a:lnTo>
                    <a:pt x="2508" y="2255"/>
                  </a:lnTo>
                  <a:lnTo>
                    <a:pt x="2503" y="2259"/>
                  </a:lnTo>
                  <a:lnTo>
                    <a:pt x="2498" y="2262"/>
                  </a:lnTo>
                  <a:lnTo>
                    <a:pt x="2492" y="2264"/>
                  </a:lnTo>
                  <a:lnTo>
                    <a:pt x="2484" y="2270"/>
                  </a:lnTo>
                  <a:lnTo>
                    <a:pt x="2473" y="2275"/>
                  </a:lnTo>
                  <a:lnTo>
                    <a:pt x="2461" y="2280"/>
                  </a:lnTo>
                  <a:lnTo>
                    <a:pt x="2453" y="2283"/>
                  </a:lnTo>
                  <a:lnTo>
                    <a:pt x="2447" y="2286"/>
                  </a:lnTo>
                  <a:lnTo>
                    <a:pt x="2440" y="2290"/>
                  </a:lnTo>
                  <a:lnTo>
                    <a:pt x="2437" y="2292"/>
                  </a:lnTo>
                  <a:lnTo>
                    <a:pt x="2434" y="2294"/>
                  </a:lnTo>
                  <a:lnTo>
                    <a:pt x="2431" y="2296"/>
                  </a:lnTo>
                  <a:lnTo>
                    <a:pt x="2430" y="2299"/>
                  </a:lnTo>
                  <a:lnTo>
                    <a:pt x="2429" y="2301"/>
                  </a:lnTo>
                  <a:lnTo>
                    <a:pt x="2428" y="2303"/>
                  </a:lnTo>
                  <a:lnTo>
                    <a:pt x="2428" y="2306"/>
                  </a:lnTo>
                  <a:lnTo>
                    <a:pt x="2428" y="2309"/>
                  </a:lnTo>
                  <a:lnTo>
                    <a:pt x="2429" y="2315"/>
                  </a:lnTo>
                  <a:lnTo>
                    <a:pt x="2430" y="2319"/>
                  </a:lnTo>
                  <a:lnTo>
                    <a:pt x="2427" y="2324"/>
                  </a:lnTo>
                  <a:lnTo>
                    <a:pt x="2424" y="2329"/>
                  </a:lnTo>
                  <a:lnTo>
                    <a:pt x="2423" y="2335"/>
                  </a:lnTo>
                  <a:lnTo>
                    <a:pt x="2422" y="2339"/>
                  </a:lnTo>
                  <a:lnTo>
                    <a:pt x="2420" y="2347"/>
                  </a:lnTo>
                  <a:lnTo>
                    <a:pt x="2418" y="2355"/>
                  </a:lnTo>
                  <a:lnTo>
                    <a:pt x="2422" y="2357"/>
                  </a:lnTo>
                  <a:lnTo>
                    <a:pt x="2428" y="2358"/>
                  </a:lnTo>
                  <a:lnTo>
                    <a:pt x="2433" y="2358"/>
                  </a:lnTo>
                  <a:lnTo>
                    <a:pt x="2437" y="2358"/>
                  </a:lnTo>
                  <a:lnTo>
                    <a:pt x="2444" y="2358"/>
                  </a:lnTo>
                  <a:lnTo>
                    <a:pt x="2452" y="2358"/>
                  </a:lnTo>
                  <a:lnTo>
                    <a:pt x="2460" y="2357"/>
                  </a:lnTo>
                  <a:lnTo>
                    <a:pt x="2465" y="2355"/>
                  </a:lnTo>
                  <a:lnTo>
                    <a:pt x="2467" y="2351"/>
                  </a:lnTo>
                  <a:lnTo>
                    <a:pt x="2469" y="2347"/>
                  </a:lnTo>
                  <a:lnTo>
                    <a:pt x="2471" y="2342"/>
                  </a:lnTo>
                  <a:lnTo>
                    <a:pt x="2472" y="2337"/>
                  </a:lnTo>
                  <a:lnTo>
                    <a:pt x="2474" y="2327"/>
                  </a:lnTo>
                  <a:lnTo>
                    <a:pt x="2476" y="2319"/>
                  </a:lnTo>
                  <a:lnTo>
                    <a:pt x="2486" y="2305"/>
                  </a:lnTo>
                  <a:lnTo>
                    <a:pt x="2496" y="2291"/>
                  </a:lnTo>
                  <a:lnTo>
                    <a:pt x="2504" y="2285"/>
                  </a:lnTo>
                  <a:lnTo>
                    <a:pt x="2513" y="2278"/>
                  </a:lnTo>
                  <a:lnTo>
                    <a:pt x="2522" y="2272"/>
                  </a:lnTo>
                  <a:lnTo>
                    <a:pt x="2527" y="2268"/>
                  </a:lnTo>
                  <a:lnTo>
                    <a:pt x="2530" y="2264"/>
                  </a:lnTo>
                  <a:lnTo>
                    <a:pt x="2533" y="2260"/>
                  </a:lnTo>
                  <a:lnTo>
                    <a:pt x="2536" y="2257"/>
                  </a:lnTo>
                  <a:lnTo>
                    <a:pt x="2539" y="2256"/>
                  </a:lnTo>
                  <a:lnTo>
                    <a:pt x="2542" y="2257"/>
                  </a:lnTo>
                  <a:lnTo>
                    <a:pt x="2545" y="2258"/>
                  </a:lnTo>
                  <a:lnTo>
                    <a:pt x="2547" y="2261"/>
                  </a:lnTo>
                  <a:lnTo>
                    <a:pt x="2550" y="2265"/>
                  </a:lnTo>
                  <a:lnTo>
                    <a:pt x="2553" y="2272"/>
                  </a:lnTo>
                  <a:lnTo>
                    <a:pt x="2556" y="2279"/>
                  </a:lnTo>
                  <a:lnTo>
                    <a:pt x="2558" y="2286"/>
                  </a:lnTo>
                  <a:lnTo>
                    <a:pt x="2559" y="2293"/>
                  </a:lnTo>
                  <a:lnTo>
                    <a:pt x="2559" y="2300"/>
                  </a:lnTo>
                  <a:lnTo>
                    <a:pt x="2559" y="2307"/>
                  </a:lnTo>
                  <a:lnTo>
                    <a:pt x="2556" y="2318"/>
                  </a:lnTo>
                  <a:lnTo>
                    <a:pt x="2551" y="2331"/>
                  </a:lnTo>
                  <a:lnTo>
                    <a:pt x="2548" y="2332"/>
                  </a:lnTo>
                  <a:lnTo>
                    <a:pt x="2547" y="2335"/>
                  </a:lnTo>
                  <a:lnTo>
                    <a:pt x="2547" y="2338"/>
                  </a:lnTo>
                  <a:lnTo>
                    <a:pt x="2547" y="2339"/>
                  </a:lnTo>
                  <a:lnTo>
                    <a:pt x="2544" y="2338"/>
                  </a:lnTo>
                  <a:lnTo>
                    <a:pt x="2542" y="2337"/>
                  </a:lnTo>
                  <a:lnTo>
                    <a:pt x="2539" y="2335"/>
                  </a:lnTo>
                  <a:lnTo>
                    <a:pt x="2537" y="2333"/>
                  </a:lnTo>
                  <a:lnTo>
                    <a:pt x="2534" y="2327"/>
                  </a:lnTo>
                  <a:lnTo>
                    <a:pt x="2531" y="2323"/>
                  </a:lnTo>
                  <a:lnTo>
                    <a:pt x="2533" y="2314"/>
                  </a:lnTo>
                  <a:lnTo>
                    <a:pt x="2535" y="2307"/>
                  </a:lnTo>
                  <a:lnTo>
                    <a:pt x="2531" y="2304"/>
                  </a:lnTo>
                  <a:lnTo>
                    <a:pt x="2527" y="2303"/>
                  </a:lnTo>
                  <a:lnTo>
                    <a:pt x="2523" y="2303"/>
                  </a:lnTo>
                  <a:lnTo>
                    <a:pt x="2519" y="2303"/>
                  </a:lnTo>
                  <a:lnTo>
                    <a:pt x="2516" y="2306"/>
                  </a:lnTo>
                  <a:lnTo>
                    <a:pt x="2514" y="2312"/>
                  </a:lnTo>
                  <a:lnTo>
                    <a:pt x="2512" y="2316"/>
                  </a:lnTo>
                  <a:lnTo>
                    <a:pt x="2512" y="2319"/>
                  </a:lnTo>
                  <a:lnTo>
                    <a:pt x="2512" y="2323"/>
                  </a:lnTo>
                  <a:lnTo>
                    <a:pt x="2512" y="2327"/>
                  </a:lnTo>
                  <a:lnTo>
                    <a:pt x="2512" y="2328"/>
                  </a:lnTo>
                  <a:lnTo>
                    <a:pt x="2513" y="2330"/>
                  </a:lnTo>
                  <a:lnTo>
                    <a:pt x="2514" y="2331"/>
                  </a:lnTo>
                  <a:lnTo>
                    <a:pt x="2515" y="2331"/>
                  </a:lnTo>
                  <a:lnTo>
                    <a:pt x="2519" y="2335"/>
                  </a:lnTo>
                  <a:lnTo>
                    <a:pt x="2523" y="2339"/>
                  </a:lnTo>
                  <a:lnTo>
                    <a:pt x="2525" y="2343"/>
                  </a:lnTo>
                  <a:lnTo>
                    <a:pt x="2526" y="2349"/>
                  </a:lnTo>
                  <a:lnTo>
                    <a:pt x="2525" y="2354"/>
                  </a:lnTo>
                  <a:lnTo>
                    <a:pt x="2523" y="2358"/>
                  </a:lnTo>
                  <a:lnTo>
                    <a:pt x="2517" y="2364"/>
                  </a:lnTo>
                  <a:lnTo>
                    <a:pt x="2508" y="2370"/>
                  </a:lnTo>
                  <a:lnTo>
                    <a:pt x="2504" y="2374"/>
                  </a:lnTo>
                  <a:lnTo>
                    <a:pt x="2500" y="2380"/>
                  </a:lnTo>
                  <a:lnTo>
                    <a:pt x="2497" y="2386"/>
                  </a:lnTo>
                  <a:lnTo>
                    <a:pt x="2496" y="2390"/>
                  </a:lnTo>
                  <a:lnTo>
                    <a:pt x="2500" y="2395"/>
                  </a:lnTo>
                  <a:lnTo>
                    <a:pt x="2504" y="2399"/>
                  </a:lnTo>
                  <a:lnTo>
                    <a:pt x="2508" y="2402"/>
                  </a:lnTo>
                  <a:lnTo>
                    <a:pt x="2512" y="2405"/>
                  </a:lnTo>
                  <a:lnTo>
                    <a:pt x="2519" y="2405"/>
                  </a:lnTo>
                  <a:lnTo>
                    <a:pt x="2523" y="2405"/>
                  </a:lnTo>
                  <a:lnTo>
                    <a:pt x="2525" y="2409"/>
                  </a:lnTo>
                  <a:lnTo>
                    <a:pt x="2525" y="2413"/>
                  </a:lnTo>
                  <a:lnTo>
                    <a:pt x="2524" y="2417"/>
                  </a:lnTo>
                  <a:lnTo>
                    <a:pt x="2523" y="2421"/>
                  </a:lnTo>
                  <a:lnTo>
                    <a:pt x="2524" y="2424"/>
                  </a:lnTo>
                  <a:lnTo>
                    <a:pt x="2526" y="2427"/>
                  </a:lnTo>
                  <a:lnTo>
                    <a:pt x="2528" y="2430"/>
                  </a:lnTo>
                  <a:lnTo>
                    <a:pt x="2531" y="2433"/>
                  </a:lnTo>
                  <a:lnTo>
                    <a:pt x="2536" y="2433"/>
                  </a:lnTo>
                  <a:lnTo>
                    <a:pt x="2543" y="2432"/>
                  </a:lnTo>
                  <a:lnTo>
                    <a:pt x="2550" y="2431"/>
                  </a:lnTo>
                  <a:lnTo>
                    <a:pt x="2556" y="2429"/>
                  </a:lnTo>
                  <a:lnTo>
                    <a:pt x="2559" y="2417"/>
                  </a:lnTo>
                  <a:lnTo>
                    <a:pt x="2563" y="2401"/>
                  </a:lnTo>
                  <a:lnTo>
                    <a:pt x="2569" y="2396"/>
                  </a:lnTo>
                  <a:lnTo>
                    <a:pt x="2575" y="2390"/>
                  </a:lnTo>
                  <a:lnTo>
                    <a:pt x="2578" y="2385"/>
                  </a:lnTo>
                  <a:lnTo>
                    <a:pt x="2580" y="2379"/>
                  </a:lnTo>
                  <a:lnTo>
                    <a:pt x="2582" y="2373"/>
                  </a:lnTo>
                  <a:lnTo>
                    <a:pt x="2584" y="2366"/>
                  </a:lnTo>
                  <a:lnTo>
                    <a:pt x="2586" y="2353"/>
                  </a:lnTo>
                  <a:lnTo>
                    <a:pt x="2587" y="2343"/>
                  </a:lnTo>
                  <a:lnTo>
                    <a:pt x="2589" y="2331"/>
                  </a:lnTo>
                  <a:lnTo>
                    <a:pt x="2590" y="2315"/>
                  </a:lnTo>
                  <a:lnTo>
                    <a:pt x="2589" y="2297"/>
                  </a:lnTo>
                  <a:lnTo>
                    <a:pt x="2587" y="2283"/>
                  </a:lnTo>
                  <a:lnTo>
                    <a:pt x="2577" y="2270"/>
                  </a:lnTo>
                  <a:lnTo>
                    <a:pt x="2567" y="2256"/>
                  </a:lnTo>
                  <a:lnTo>
                    <a:pt x="2567" y="2248"/>
                  </a:lnTo>
                  <a:lnTo>
                    <a:pt x="2565" y="2238"/>
                  </a:lnTo>
                  <a:lnTo>
                    <a:pt x="2564" y="2228"/>
                  </a:lnTo>
                  <a:lnTo>
                    <a:pt x="2563" y="2221"/>
                  </a:lnTo>
                  <a:lnTo>
                    <a:pt x="2566" y="2213"/>
                  </a:lnTo>
                  <a:lnTo>
                    <a:pt x="2570" y="2204"/>
                  </a:lnTo>
                  <a:lnTo>
                    <a:pt x="2572" y="2199"/>
                  </a:lnTo>
                  <a:lnTo>
                    <a:pt x="2574" y="2195"/>
                  </a:lnTo>
                  <a:lnTo>
                    <a:pt x="2576" y="2192"/>
                  </a:lnTo>
                  <a:lnTo>
                    <a:pt x="2579" y="2190"/>
                  </a:lnTo>
                  <a:lnTo>
                    <a:pt x="2584" y="2187"/>
                  </a:lnTo>
                  <a:lnTo>
                    <a:pt x="2593" y="2184"/>
                  </a:lnTo>
                  <a:lnTo>
                    <a:pt x="2603" y="2181"/>
                  </a:lnTo>
                  <a:lnTo>
                    <a:pt x="2610" y="2178"/>
                  </a:lnTo>
                  <a:lnTo>
                    <a:pt x="2620" y="2171"/>
                  </a:lnTo>
                  <a:lnTo>
                    <a:pt x="2632" y="2163"/>
                  </a:lnTo>
                  <a:lnTo>
                    <a:pt x="2643" y="2155"/>
                  </a:lnTo>
                  <a:lnTo>
                    <a:pt x="2653" y="2149"/>
                  </a:lnTo>
                  <a:lnTo>
                    <a:pt x="2664" y="2146"/>
                  </a:lnTo>
                  <a:lnTo>
                    <a:pt x="2677" y="2142"/>
                  </a:lnTo>
                  <a:lnTo>
                    <a:pt x="2689" y="2137"/>
                  </a:lnTo>
                  <a:lnTo>
                    <a:pt x="2700" y="2134"/>
                  </a:lnTo>
                  <a:lnTo>
                    <a:pt x="2708" y="2131"/>
                  </a:lnTo>
                  <a:lnTo>
                    <a:pt x="2718" y="2128"/>
                  </a:lnTo>
                  <a:lnTo>
                    <a:pt x="2729" y="2127"/>
                  </a:lnTo>
                  <a:lnTo>
                    <a:pt x="2739" y="2126"/>
                  </a:lnTo>
                  <a:lnTo>
                    <a:pt x="2751" y="2126"/>
                  </a:lnTo>
                  <a:lnTo>
                    <a:pt x="2763" y="2127"/>
                  </a:lnTo>
                  <a:lnTo>
                    <a:pt x="2773" y="2128"/>
                  </a:lnTo>
                  <a:lnTo>
                    <a:pt x="2779" y="2130"/>
                  </a:lnTo>
                  <a:lnTo>
                    <a:pt x="2782" y="2133"/>
                  </a:lnTo>
                  <a:lnTo>
                    <a:pt x="2784" y="2137"/>
                  </a:lnTo>
                  <a:lnTo>
                    <a:pt x="2786" y="2141"/>
                  </a:lnTo>
                  <a:lnTo>
                    <a:pt x="2787" y="2146"/>
                  </a:lnTo>
                  <a:lnTo>
                    <a:pt x="2788" y="2150"/>
                  </a:lnTo>
                  <a:lnTo>
                    <a:pt x="2788" y="2155"/>
                  </a:lnTo>
                  <a:lnTo>
                    <a:pt x="2788" y="2159"/>
                  </a:lnTo>
                  <a:lnTo>
                    <a:pt x="2787" y="2162"/>
                  </a:lnTo>
                  <a:lnTo>
                    <a:pt x="2786" y="2166"/>
                  </a:lnTo>
                  <a:lnTo>
                    <a:pt x="2783" y="2170"/>
                  </a:lnTo>
                  <a:lnTo>
                    <a:pt x="2779" y="2174"/>
                  </a:lnTo>
                  <a:lnTo>
                    <a:pt x="2775" y="2178"/>
                  </a:lnTo>
                  <a:lnTo>
                    <a:pt x="2761" y="2182"/>
                  </a:lnTo>
                  <a:lnTo>
                    <a:pt x="2748" y="2186"/>
                  </a:lnTo>
                  <a:lnTo>
                    <a:pt x="2737" y="2191"/>
                  </a:lnTo>
                  <a:lnTo>
                    <a:pt x="2727" y="2197"/>
                  </a:lnTo>
                  <a:lnTo>
                    <a:pt x="2727" y="2201"/>
                  </a:lnTo>
                  <a:lnTo>
                    <a:pt x="2728" y="2207"/>
                  </a:lnTo>
                  <a:lnTo>
                    <a:pt x="2729" y="2213"/>
                  </a:lnTo>
                  <a:lnTo>
                    <a:pt x="2731" y="2217"/>
                  </a:lnTo>
                  <a:lnTo>
                    <a:pt x="2733" y="2220"/>
                  </a:lnTo>
                  <a:lnTo>
                    <a:pt x="2736" y="2223"/>
                  </a:lnTo>
                  <a:lnTo>
                    <a:pt x="2739" y="2226"/>
                  </a:lnTo>
                  <a:lnTo>
                    <a:pt x="2743" y="2229"/>
                  </a:lnTo>
                  <a:lnTo>
                    <a:pt x="2758" y="2229"/>
                  </a:lnTo>
                  <a:lnTo>
                    <a:pt x="2771" y="2229"/>
                  </a:lnTo>
                  <a:lnTo>
                    <a:pt x="2779" y="2217"/>
                  </a:lnTo>
                  <a:lnTo>
                    <a:pt x="2787" y="2205"/>
                  </a:lnTo>
                  <a:lnTo>
                    <a:pt x="2790" y="2204"/>
                  </a:lnTo>
                  <a:lnTo>
                    <a:pt x="2794" y="2204"/>
                  </a:lnTo>
                  <a:lnTo>
                    <a:pt x="2798" y="2204"/>
                  </a:lnTo>
                  <a:lnTo>
                    <a:pt x="2802" y="2205"/>
                  </a:lnTo>
                  <a:lnTo>
                    <a:pt x="2807" y="2206"/>
                  </a:lnTo>
                  <a:lnTo>
                    <a:pt x="2811" y="2206"/>
                  </a:lnTo>
                  <a:lnTo>
                    <a:pt x="2815" y="2206"/>
                  </a:lnTo>
                  <a:lnTo>
                    <a:pt x="2818" y="2205"/>
                  </a:lnTo>
                  <a:lnTo>
                    <a:pt x="2825" y="2203"/>
                  </a:lnTo>
                  <a:lnTo>
                    <a:pt x="2834" y="2197"/>
                  </a:lnTo>
                  <a:lnTo>
                    <a:pt x="2842" y="2192"/>
                  </a:lnTo>
                  <a:lnTo>
                    <a:pt x="2849" y="2190"/>
                  </a:lnTo>
                  <a:lnTo>
                    <a:pt x="2857" y="2190"/>
                  </a:lnTo>
                  <a:lnTo>
                    <a:pt x="2859" y="2197"/>
                  </a:lnTo>
                  <a:lnTo>
                    <a:pt x="2861" y="2205"/>
                  </a:lnTo>
                  <a:lnTo>
                    <a:pt x="2863" y="2206"/>
                  </a:lnTo>
                  <a:lnTo>
                    <a:pt x="2865" y="2207"/>
                  </a:lnTo>
                  <a:lnTo>
                    <a:pt x="2867" y="2207"/>
                  </a:lnTo>
                  <a:lnTo>
                    <a:pt x="2869" y="2206"/>
                  </a:lnTo>
                  <a:lnTo>
                    <a:pt x="2873" y="2204"/>
                  </a:lnTo>
                  <a:lnTo>
                    <a:pt x="2877" y="2201"/>
                  </a:lnTo>
                  <a:lnTo>
                    <a:pt x="2883" y="2196"/>
                  </a:lnTo>
                  <a:lnTo>
                    <a:pt x="2891" y="2188"/>
                  </a:lnTo>
                  <a:lnTo>
                    <a:pt x="2895" y="2183"/>
                  </a:lnTo>
                  <a:lnTo>
                    <a:pt x="2899" y="2179"/>
                  </a:lnTo>
                  <a:lnTo>
                    <a:pt x="2904" y="2176"/>
                  </a:lnTo>
                  <a:lnTo>
                    <a:pt x="2908" y="2174"/>
                  </a:lnTo>
                  <a:lnTo>
                    <a:pt x="2911" y="2172"/>
                  </a:lnTo>
                  <a:lnTo>
                    <a:pt x="2916" y="2171"/>
                  </a:lnTo>
                  <a:lnTo>
                    <a:pt x="2920" y="2172"/>
                  </a:lnTo>
                  <a:lnTo>
                    <a:pt x="2923" y="2174"/>
                  </a:lnTo>
                  <a:lnTo>
                    <a:pt x="2931" y="2176"/>
                  </a:lnTo>
                  <a:lnTo>
                    <a:pt x="2935" y="2178"/>
                  </a:lnTo>
                  <a:lnTo>
                    <a:pt x="2946" y="2174"/>
                  </a:lnTo>
                  <a:lnTo>
                    <a:pt x="2956" y="2170"/>
                  </a:lnTo>
                  <a:lnTo>
                    <a:pt x="2961" y="2170"/>
                  </a:lnTo>
                  <a:lnTo>
                    <a:pt x="2967" y="2170"/>
                  </a:lnTo>
                  <a:lnTo>
                    <a:pt x="2974" y="2172"/>
                  </a:lnTo>
                  <a:lnTo>
                    <a:pt x="2979" y="2174"/>
                  </a:lnTo>
                  <a:lnTo>
                    <a:pt x="2983" y="2182"/>
                  </a:lnTo>
                  <a:lnTo>
                    <a:pt x="2987" y="2190"/>
                  </a:lnTo>
                  <a:lnTo>
                    <a:pt x="2999" y="2190"/>
                  </a:lnTo>
                  <a:lnTo>
                    <a:pt x="3014" y="2190"/>
                  </a:lnTo>
                  <a:lnTo>
                    <a:pt x="3016" y="2192"/>
                  </a:lnTo>
                  <a:lnTo>
                    <a:pt x="3018" y="2197"/>
                  </a:lnTo>
                  <a:lnTo>
                    <a:pt x="3012" y="2201"/>
                  </a:lnTo>
                  <a:lnTo>
                    <a:pt x="3007" y="2205"/>
                  </a:lnTo>
                  <a:lnTo>
                    <a:pt x="3004" y="2209"/>
                  </a:lnTo>
                  <a:lnTo>
                    <a:pt x="3004" y="2215"/>
                  </a:lnTo>
                  <a:lnTo>
                    <a:pt x="3004" y="2221"/>
                  </a:lnTo>
                  <a:lnTo>
                    <a:pt x="3007" y="2225"/>
                  </a:lnTo>
                  <a:lnTo>
                    <a:pt x="3009" y="2225"/>
                  </a:lnTo>
                  <a:lnTo>
                    <a:pt x="3011" y="2225"/>
                  </a:lnTo>
                  <a:lnTo>
                    <a:pt x="3015" y="2224"/>
                  </a:lnTo>
                  <a:lnTo>
                    <a:pt x="3019" y="2222"/>
                  </a:lnTo>
                  <a:lnTo>
                    <a:pt x="3027" y="2217"/>
                  </a:lnTo>
                  <a:lnTo>
                    <a:pt x="3034" y="2213"/>
                  </a:lnTo>
                  <a:lnTo>
                    <a:pt x="3044" y="2208"/>
                  </a:lnTo>
                  <a:lnTo>
                    <a:pt x="3057" y="2200"/>
                  </a:lnTo>
                  <a:lnTo>
                    <a:pt x="3063" y="2196"/>
                  </a:lnTo>
                  <a:lnTo>
                    <a:pt x="3068" y="2191"/>
                  </a:lnTo>
                  <a:lnTo>
                    <a:pt x="3073" y="2186"/>
                  </a:lnTo>
                  <a:lnTo>
                    <a:pt x="3077" y="2182"/>
                  </a:lnTo>
                  <a:lnTo>
                    <a:pt x="3083" y="2173"/>
                  </a:lnTo>
                  <a:lnTo>
                    <a:pt x="3089" y="2160"/>
                  </a:lnTo>
                  <a:lnTo>
                    <a:pt x="3094" y="2145"/>
                  </a:lnTo>
                  <a:lnTo>
                    <a:pt x="3100" y="2134"/>
                  </a:lnTo>
                  <a:lnTo>
                    <a:pt x="3110" y="2128"/>
                  </a:lnTo>
                  <a:lnTo>
                    <a:pt x="3120" y="2122"/>
                  </a:lnTo>
                  <a:lnTo>
                    <a:pt x="3131" y="2110"/>
                  </a:lnTo>
                  <a:lnTo>
                    <a:pt x="3140" y="2095"/>
                  </a:lnTo>
                  <a:lnTo>
                    <a:pt x="3147" y="2082"/>
                  </a:lnTo>
                  <a:lnTo>
                    <a:pt x="3152" y="2064"/>
                  </a:lnTo>
                  <a:lnTo>
                    <a:pt x="3155" y="2056"/>
                  </a:lnTo>
                  <a:lnTo>
                    <a:pt x="3156" y="2049"/>
                  </a:lnTo>
                  <a:lnTo>
                    <a:pt x="3157" y="2043"/>
                  </a:lnTo>
                  <a:lnTo>
                    <a:pt x="3156" y="2040"/>
                  </a:lnTo>
                  <a:lnTo>
                    <a:pt x="3160" y="2033"/>
                  </a:lnTo>
                  <a:lnTo>
                    <a:pt x="3169" y="2015"/>
                  </a:lnTo>
                  <a:lnTo>
                    <a:pt x="3181" y="1994"/>
                  </a:lnTo>
                  <a:lnTo>
                    <a:pt x="3191" y="1977"/>
                  </a:lnTo>
                  <a:lnTo>
                    <a:pt x="3195" y="1971"/>
                  </a:lnTo>
                  <a:lnTo>
                    <a:pt x="3199" y="1964"/>
                  </a:lnTo>
                  <a:lnTo>
                    <a:pt x="3205" y="1958"/>
                  </a:lnTo>
                  <a:lnTo>
                    <a:pt x="3211" y="1952"/>
                  </a:lnTo>
                  <a:lnTo>
                    <a:pt x="3223" y="1940"/>
                  </a:lnTo>
                  <a:lnTo>
                    <a:pt x="3234" y="1930"/>
                  </a:lnTo>
                  <a:lnTo>
                    <a:pt x="3244" y="1924"/>
                  </a:lnTo>
                  <a:lnTo>
                    <a:pt x="3254" y="1918"/>
                  </a:lnTo>
                  <a:lnTo>
                    <a:pt x="3256" y="1916"/>
                  </a:lnTo>
                  <a:lnTo>
                    <a:pt x="3259" y="1913"/>
                  </a:lnTo>
                  <a:lnTo>
                    <a:pt x="3261" y="1909"/>
                  </a:lnTo>
                  <a:lnTo>
                    <a:pt x="3263" y="1904"/>
                  </a:lnTo>
                  <a:lnTo>
                    <a:pt x="3266" y="1896"/>
                  </a:lnTo>
                  <a:lnTo>
                    <a:pt x="3269" y="1891"/>
                  </a:lnTo>
                  <a:lnTo>
                    <a:pt x="3275" y="1884"/>
                  </a:lnTo>
                  <a:lnTo>
                    <a:pt x="3283" y="1877"/>
                  </a:lnTo>
                  <a:lnTo>
                    <a:pt x="3293" y="1871"/>
                  </a:lnTo>
                  <a:lnTo>
                    <a:pt x="3300" y="1867"/>
                  </a:lnTo>
                  <a:lnTo>
                    <a:pt x="3311" y="1864"/>
                  </a:lnTo>
                  <a:lnTo>
                    <a:pt x="3325" y="1859"/>
                  </a:lnTo>
                  <a:lnTo>
                    <a:pt x="3339" y="1855"/>
                  </a:lnTo>
                  <a:lnTo>
                    <a:pt x="3352" y="1852"/>
                  </a:lnTo>
                  <a:lnTo>
                    <a:pt x="3359" y="1852"/>
                  </a:lnTo>
                  <a:lnTo>
                    <a:pt x="3368" y="1851"/>
                  </a:lnTo>
                  <a:lnTo>
                    <a:pt x="3376" y="1850"/>
                  </a:lnTo>
                  <a:lnTo>
                    <a:pt x="3383" y="1848"/>
                  </a:lnTo>
                  <a:lnTo>
                    <a:pt x="3390" y="1846"/>
                  </a:lnTo>
                  <a:lnTo>
                    <a:pt x="3399" y="1842"/>
                  </a:lnTo>
                  <a:lnTo>
                    <a:pt x="3408" y="1838"/>
                  </a:lnTo>
                  <a:lnTo>
                    <a:pt x="3415" y="1836"/>
                  </a:lnTo>
                  <a:lnTo>
                    <a:pt x="3425" y="1834"/>
                  </a:lnTo>
                  <a:lnTo>
                    <a:pt x="3436" y="1835"/>
                  </a:lnTo>
                  <a:lnTo>
                    <a:pt x="3447" y="1835"/>
                  </a:lnTo>
                  <a:lnTo>
                    <a:pt x="3457" y="1836"/>
                  </a:lnTo>
                  <a:lnTo>
                    <a:pt x="3472" y="1836"/>
                  </a:lnTo>
                  <a:lnTo>
                    <a:pt x="3491" y="1837"/>
                  </a:lnTo>
                  <a:lnTo>
                    <a:pt x="3500" y="1838"/>
                  </a:lnTo>
                  <a:lnTo>
                    <a:pt x="3509" y="1839"/>
                  </a:lnTo>
                  <a:lnTo>
                    <a:pt x="3518" y="1841"/>
                  </a:lnTo>
                  <a:lnTo>
                    <a:pt x="3525" y="1844"/>
                  </a:lnTo>
                  <a:lnTo>
                    <a:pt x="3528" y="1846"/>
                  </a:lnTo>
                  <a:lnTo>
                    <a:pt x="3530" y="1849"/>
                  </a:lnTo>
                  <a:lnTo>
                    <a:pt x="3532" y="1852"/>
                  </a:lnTo>
                  <a:lnTo>
                    <a:pt x="3534" y="1856"/>
                  </a:lnTo>
                  <a:lnTo>
                    <a:pt x="3538" y="1864"/>
                  </a:lnTo>
                  <a:lnTo>
                    <a:pt x="3541" y="1871"/>
                  </a:lnTo>
                  <a:lnTo>
                    <a:pt x="3544" y="1878"/>
                  </a:lnTo>
                  <a:lnTo>
                    <a:pt x="3546" y="1887"/>
                  </a:lnTo>
                  <a:lnTo>
                    <a:pt x="3549" y="1895"/>
                  </a:lnTo>
                  <a:lnTo>
                    <a:pt x="3552" y="1902"/>
                  </a:lnTo>
                  <a:lnTo>
                    <a:pt x="3557" y="1912"/>
                  </a:lnTo>
                  <a:lnTo>
                    <a:pt x="3564" y="1923"/>
                  </a:lnTo>
                  <a:lnTo>
                    <a:pt x="3573" y="1934"/>
                  </a:lnTo>
                  <a:lnTo>
                    <a:pt x="3580" y="1941"/>
                  </a:lnTo>
                  <a:lnTo>
                    <a:pt x="3587" y="1944"/>
                  </a:lnTo>
                  <a:lnTo>
                    <a:pt x="3596" y="1945"/>
                  </a:lnTo>
                  <a:lnTo>
                    <a:pt x="3605" y="1945"/>
                  </a:lnTo>
                  <a:lnTo>
                    <a:pt x="3615" y="1945"/>
                  </a:lnTo>
                  <a:lnTo>
                    <a:pt x="3622" y="1945"/>
                  </a:lnTo>
                  <a:lnTo>
                    <a:pt x="3630" y="1945"/>
                  </a:lnTo>
                  <a:lnTo>
                    <a:pt x="3639" y="1944"/>
                  </a:lnTo>
                  <a:lnTo>
                    <a:pt x="3646" y="1941"/>
                  </a:lnTo>
                  <a:lnTo>
                    <a:pt x="3659" y="1932"/>
                  </a:lnTo>
                  <a:lnTo>
                    <a:pt x="3669" y="1922"/>
                  </a:lnTo>
                  <a:lnTo>
                    <a:pt x="3676" y="1920"/>
                  </a:lnTo>
                  <a:lnTo>
                    <a:pt x="3682" y="1918"/>
                  </a:lnTo>
                  <a:lnTo>
                    <a:pt x="3688" y="1918"/>
                  </a:lnTo>
                  <a:lnTo>
                    <a:pt x="3693" y="1918"/>
                  </a:lnTo>
                  <a:lnTo>
                    <a:pt x="3707" y="1924"/>
                  </a:lnTo>
                  <a:lnTo>
                    <a:pt x="3717" y="1930"/>
                  </a:lnTo>
                  <a:lnTo>
                    <a:pt x="3721" y="1929"/>
                  </a:lnTo>
                  <a:lnTo>
                    <a:pt x="3726" y="1927"/>
                  </a:lnTo>
                  <a:lnTo>
                    <a:pt x="3731" y="1925"/>
                  </a:lnTo>
                  <a:lnTo>
                    <a:pt x="3733" y="1922"/>
                  </a:lnTo>
                  <a:lnTo>
                    <a:pt x="3730" y="1914"/>
                  </a:lnTo>
                  <a:lnTo>
                    <a:pt x="3725" y="1902"/>
                  </a:lnTo>
                  <a:lnTo>
                    <a:pt x="3726" y="1899"/>
                  </a:lnTo>
                  <a:lnTo>
                    <a:pt x="3727" y="1895"/>
                  </a:lnTo>
                  <a:lnTo>
                    <a:pt x="3730" y="1890"/>
                  </a:lnTo>
                  <a:lnTo>
                    <a:pt x="3733" y="1887"/>
                  </a:lnTo>
                  <a:lnTo>
                    <a:pt x="3741" y="1889"/>
                  </a:lnTo>
                  <a:lnTo>
                    <a:pt x="3752" y="1891"/>
                  </a:lnTo>
                  <a:lnTo>
                    <a:pt x="3757" y="1892"/>
                  </a:lnTo>
                  <a:lnTo>
                    <a:pt x="3762" y="1894"/>
                  </a:lnTo>
                  <a:lnTo>
                    <a:pt x="3765" y="1895"/>
                  </a:lnTo>
                  <a:lnTo>
                    <a:pt x="3768" y="1896"/>
                  </a:lnTo>
                  <a:lnTo>
                    <a:pt x="3770" y="1896"/>
                  </a:lnTo>
                  <a:lnTo>
                    <a:pt x="3772" y="1895"/>
                  </a:lnTo>
                  <a:lnTo>
                    <a:pt x="3772" y="1889"/>
                  </a:lnTo>
                  <a:lnTo>
                    <a:pt x="3772" y="1883"/>
                  </a:lnTo>
                  <a:lnTo>
                    <a:pt x="3768" y="1875"/>
                  </a:lnTo>
                  <a:lnTo>
                    <a:pt x="3760" y="1863"/>
                  </a:lnTo>
                  <a:lnTo>
                    <a:pt x="3760" y="1853"/>
                  </a:lnTo>
                  <a:lnTo>
                    <a:pt x="3759" y="1840"/>
                  </a:lnTo>
                  <a:lnTo>
                    <a:pt x="3759" y="1826"/>
                  </a:lnTo>
                  <a:lnTo>
                    <a:pt x="3760" y="1815"/>
                  </a:lnTo>
                  <a:lnTo>
                    <a:pt x="3760" y="1808"/>
                  </a:lnTo>
                  <a:lnTo>
                    <a:pt x="3761" y="1798"/>
                  </a:lnTo>
                  <a:lnTo>
                    <a:pt x="3762" y="1788"/>
                  </a:lnTo>
                  <a:lnTo>
                    <a:pt x="3764" y="1780"/>
                  </a:lnTo>
                  <a:lnTo>
                    <a:pt x="3769" y="1773"/>
                  </a:lnTo>
                  <a:lnTo>
                    <a:pt x="3776" y="1765"/>
                  </a:lnTo>
                  <a:lnTo>
                    <a:pt x="3784" y="1756"/>
                  </a:lnTo>
                  <a:lnTo>
                    <a:pt x="3791" y="1749"/>
                  </a:lnTo>
                  <a:lnTo>
                    <a:pt x="3795" y="1742"/>
                  </a:lnTo>
                  <a:lnTo>
                    <a:pt x="3799" y="1733"/>
                  </a:lnTo>
                  <a:lnTo>
                    <a:pt x="3802" y="1725"/>
                  </a:lnTo>
                  <a:lnTo>
                    <a:pt x="3803" y="1718"/>
                  </a:lnTo>
                  <a:lnTo>
                    <a:pt x="3805" y="1710"/>
                  </a:lnTo>
                  <a:lnTo>
                    <a:pt x="3807" y="1698"/>
                  </a:lnTo>
                  <a:lnTo>
                    <a:pt x="3808" y="1687"/>
                  </a:lnTo>
                  <a:lnTo>
                    <a:pt x="3811" y="1679"/>
                  </a:lnTo>
                  <a:lnTo>
                    <a:pt x="3815" y="1671"/>
                  </a:lnTo>
                  <a:lnTo>
                    <a:pt x="3819" y="1665"/>
                  </a:lnTo>
                  <a:lnTo>
                    <a:pt x="3825" y="1659"/>
                  </a:lnTo>
                  <a:lnTo>
                    <a:pt x="3831" y="1654"/>
                  </a:lnTo>
                  <a:lnTo>
                    <a:pt x="3836" y="1653"/>
                  </a:lnTo>
                  <a:lnTo>
                    <a:pt x="3842" y="1653"/>
                  </a:lnTo>
                  <a:lnTo>
                    <a:pt x="3849" y="1654"/>
                  </a:lnTo>
                  <a:lnTo>
                    <a:pt x="3856" y="1654"/>
                  </a:lnTo>
                  <a:lnTo>
                    <a:pt x="3863" y="1655"/>
                  </a:lnTo>
                  <a:lnTo>
                    <a:pt x="3870" y="1655"/>
                  </a:lnTo>
                  <a:lnTo>
                    <a:pt x="3876" y="1655"/>
                  </a:lnTo>
                  <a:lnTo>
                    <a:pt x="3881" y="1654"/>
                  </a:lnTo>
                  <a:lnTo>
                    <a:pt x="3884" y="1652"/>
                  </a:lnTo>
                  <a:lnTo>
                    <a:pt x="3887" y="1649"/>
                  </a:lnTo>
                  <a:lnTo>
                    <a:pt x="3890" y="1645"/>
                  </a:lnTo>
                  <a:lnTo>
                    <a:pt x="3893" y="1640"/>
                  </a:lnTo>
                  <a:lnTo>
                    <a:pt x="3900" y="1631"/>
                  </a:lnTo>
                  <a:lnTo>
                    <a:pt x="3906" y="1623"/>
                  </a:lnTo>
                  <a:lnTo>
                    <a:pt x="3917" y="1609"/>
                  </a:lnTo>
                  <a:lnTo>
                    <a:pt x="3931" y="1592"/>
                  </a:lnTo>
                  <a:lnTo>
                    <a:pt x="3945" y="1575"/>
                  </a:lnTo>
                  <a:lnTo>
                    <a:pt x="3956" y="1561"/>
                  </a:lnTo>
                  <a:lnTo>
                    <a:pt x="3961" y="1550"/>
                  </a:lnTo>
                  <a:lnTo>
                    <a:pt x="3966" y="1537"/>
                  </a:lnTo>
                  <a:lnTo>
                    <a:pt x="3972" y="1523"/>
                  </a:lnTo>
                  <a:lnTo>
                    <a:pt x="3976" y="1509"/>
                  </a:lnTo>
                  <a:lnTo>
                    <a:pt x="3975" y="1499"/>
                  </a:lnTo>
                  <a:lnTo>
                    <a:pt x="3972" y="1487"/>
                  </a:lnTo>
                  <a:lnTo>
                    <a:pt x="3971" y="1482"/>
                  </a:lnTo>
                  <a:lnTo>
                    <a:pt x="3971" y="1476"/>
                  </a:lnTo>
                  <a:lnTo>
                    <a:pt x="3971" y="1471"/>
                  </a:lnTo>
                  <a:lnTo>
                    <a:pt x="3972" y="1466"/>
                  </a:lnTo>
                  <a:lnTo>
                    <a:pt x="3975" y="1459"/>
                  </a:lnTo>
                  <a:lnTo>
                    <a:pt x="3980" y="1451"/>
                  </a:lnTo>
                  <a:lnTo>
                    <a:pt x="3983" y="1448"/>
                  </a:lnTo>
                  <a:lnTo>
                    <a:pt x="3986" y="1445"/>
                  </a:lnTo>
                  <a:lnTo>
                    <a:pt x="3989" y="1443"/>
                  </a:lnTo>
                  <a:lnTo>
                    <a:pt x="3992" y="1442"/>
                  </a:lnTo>
                  <a:lnTo>
                    <a:pt x="3993" y="1441"/>
                  </a:lnTo>
                  <a:lnTo>
                    <a:pt x="3995" y="1441"/>
                  </a:lnTo>
                  <a:lnTo>
                    <a:pt x="3997" y="1441"/>
                  </a:lnTo>
                  <a:lnTo>
                    <a:pt x="3999" y="1441"/>
                  </a:lnTo>
                  <a:lnTo>
                    <a:pt x="4002" y="1444"/>
                  </a:lnTo>
                  <a:lnTo>
                    <a:pt x="4003" y="1446"/>
                  </a:lnTo>
                  <a:lnTo>
                    <a:pt x="4007" y="1447"/>
                  </a:lnTo>
                  <a:lnTo>
                    <a:pt x="4011" y="1449"/>
                  </a:lnTo>
                  <a:lnTo>
                    <a:pt x="4014" y="1451"/>
                  </a:lnTo>
                  <a:lnTo>
                    <a:pt x="4015" y="1454"/>
                  </a:lnTo>
                  <a:lnTo>
                    <a:pt x="4026" y="1450"/>
                  </a:lnTo>
                  <a:lnTo>
                    <a:pt x="4034" y="1446"/>
                  </a:lnTo>
                  <a:lnTo>
                    <a:pt x="4040" y="1446"/>
                  </a:lnTo>
                  <a:lnTo>
                    <a:pt x="4046" y="1447"/>
                  </a:lnTo>
                  <a:lnTo>
                    <a:pt x="4050" y="1448"/>
                  </a:lnTo>
                  <a:lnTo>
                    <a:pt x="4054" y="1450"/>
                  </a:lnTo>
                  <a:lnTo>
                    <a:pt x="4057" y="1451"/>
                  </a:lnTo>
                  <a:lnTo>
                    <a:pt x="4059" y="1453"/>
                  </a:lnTo>
                  <a:lnTo>
                    <a:pt x="4060" y="1455"/>
                  </a:lnTo>
                  <a:lnTo>
                    <a:pt x="4061" y="1459"/>
                  </a:lnTo>
                  <a:lnTo>
                    <a:pt x="4063" y="1465"/>
                  </a:lnTo>
                  <a:lnTo>
                    <a:pt x="4066" y="1470"/>
                  </a:lnTo>
                  <a:lnTo>
                    <a:pt x="4072" y="1472"/>
                  </a:lnTo>
                  <a:lnTo>
                    <a:pt x="4079" y="1473"/>
                  </a:lnTo>
                  <a:lnTo>
                    <a:pt x="4085" y="1474"/>
                  </a:lnTo>
                  <a:lnTo>
                    <a:pt x="4090" y="1474"/>
                  </a:lnTo>
                  <a:lnTo>
                    <a:pt x="4097" y="1468"/>
                  </a:lnTo>
                  <a:lnTo>
                    <a:pt x="4106" y="1458"/>
                  </a:lnTo>
                  <a:lnTo>
                    <a:pt x="4114" y="1448"/>
                  </a:lnTo>
                  <a:lnTo>
                    <a:pt x="4121" y="1442"/>
                  </a:lnTo>
                  <a:lnTo>
                    <a:pt x="4129" y="1441"/>
                  </a:lnTo>
                  <a:lnTo>
                    <a:pt x="4139" y="1440"/>
                  </a:lnTo>
                  <a:lnTo>
                    <a:pt x="4149" y="1440"/>
                  </a:lnTo>
                  <a:lnTo>
                    <a:pt x="4156" y="1438"/>
                  </a:lnTo>
                  <a:lnTo>
                    <a:pt x="4166" y="1425"/>
                  </a:lnTo>
                  <a:lnTo>
                    <a:pt x="4176" y="1411"/>
                  </a:lnTo>
                  <a:lnTo>
                    <a:pt x="4178" y="1410"/>
                  </a:lnTo>
                  <a:lnTo>
                    <a:pt x="4180" y="1410"/>
                  </a:lnTo>
                  <a:lnTo>
                    <a:pt x="4183" y="1410"/>
                  </a:lnTo>
                  <a:lnTo>
                    <a:pt x="4186" y="1410"/>
                  </a:lnTo>
                  <a:lnTo>
                    <a:pt x="4191" y="1412"/>
                  </a:lnTo>
                  <a:lnTo>
                    <a:pt x="4196" y="1415"/>
                  </a:lnTo>
                  <a:lnTo>
                    <a:pt x="4198" y="1420"/>
                  </a:lnTo>
                  <a:lnTo>
                    <a:pt x="4200" y="1429"/>
                  </a:lnTo>
                  <a:lnTo>
                    <a:pt x="4201" y="1433"/>
                  </a:lnTo>
                  <a:lnTo>
                    <a:pt x="4203" y="1437"/>
                  </a:lnTo>
                  <a:lnTo>
                    <a:pt x="4205" y="1440"/>
                  </a:lnTo>
                  <a:lnTo>
                    <a:pt x="4207" y="1442"/>
                  </a:lnTo>
                  <a:lnTo>
                    <a:pt x="4215" y="1444"/>
                  </a:lnTo>
                  <a:lnTo>
                    <a:pt x="4223" y="1446"/>
                  </a:lnTo>
                  <a:lnTo>
                    <a:pt x="4229" y="1443"/>
                  </a:lnTo>
                  <a:lnTo>
                    <a:pt x="4234" y="1438"/>
                  </a:lnTo>
                  <a:lnTo>
                    <a:pt x="4236" y="1435"/>
                  </a:lnTo>
                  <a:lnTo>
                    <a:pt x="4237" y="1433"/>
                  </a:lnTo>
                  <a:lnTo>
                    <a:pt x="4238" y="1430"/>
                  </a:lnTo>
                  <a:lnTo>
                    <a:pt x="4239" y="1427"/>
                  </a:lnTo>
                  <a:lnTo>
                    <a:pt x="4242" y="1415"/>
                  </a:lnTo>
                  <a:lnTo>
                    <a:pt x="4246" y="1403"/>
                  </a:lnTo>
                  <a:lnTo>
                    <a:pt x="4250" y="1398"/>
                  </a:lnTo>
                  <a:lnTo>
                    <a:pt x="4254" y="1394"/>
                  </a:lnTo>
                  <a:lnTo>
                    <a:pt x="4258" y="1391"/>
                  </a:lnTo>
                  <a:lnTo>
                    <a:pt x="4262" y="1388"/>
                  </a:lnTo>
                  <a:lnTo>
                    <a:pt x="4268" y="1387"/>
                  </a:lnTo>
                  <a:lnTo>
                    <a:pt x="4275" y="1385"/>
                  </a:lnTo>
                  <a:lnTo>
                    <a:pt x="4282" y="1383"/>
                  </a:lnTo>
                  <a:lnTo>
                    <a:pt x="4286" y="1380"/>
                  </a:lnTo>
                  <a:lnTo>
                    <a:pt x="4290" y="1373"/>
                  </a:lnTo>
                  <a:lnTo>
                    <a:pt x="4295" y="1365"/>
                  </a:lnTo>
                  <a:lnTo>
                    <a:pt x="4297" y="1361"/>
                  </a:lnTo>
                  <a:lnTo>
                    <a:pt x="4298" y="1357"/>
                  </a:lnTo>
                  <a:lnTo>
                    <a:pt x="4299" y="1355"/>
                  </a:lnTo>
                  <a:lnTo>
                    <a:pt x="4298" y="1352"/>
                  </a:lnTo>
                  <a:lnTo>
                    <a:pt x="4296" y="1349"/>
                  </a:lnTo>
                  <a:lnTo>
                    <a:pt x="4293" y="1348"/>
                  </a:lnTo>
                  <a:lnTo>
                    <a:pt x="4290" y="1348"/>
                  </a:lnTo>
                  <a:lnTo>
                    <a:pt x="4286" y="1349"/>
                  </a:lnTo>
                  <a:lnTo>
                    <a:pt x="4277" y="1351"/>
                  </a:lnTo>
                  <a:lnTo>
                    <a:pt x="4270" y="1352"/>
                  </a:lnTo>
                  <a:lnTo>
                    <a:pt x="4262" y="1348"/>
                  </a:lnTo>
                  <a:lnTo>
                    <a:pt x="4252" y="1343"/>
                  </a:lnTo>
                  <a:lnTo>
                    <a:pt x="4242" y="1338"/>
                  </a:lnTo>
                  <a:lnTo>
                    <a:pt x="4235" y="1332"/>
                  </a:lnTo>
                  <a:lnTo>
                    <a:pt x="4233" y="1324"/>
                  </a:lnTo>
                  <a:lnTo>
                    <a:pt x="4232" y="1314"/>
                  </a:lnTo>
                  <a:lnTo>
                    <a:pt x="4232" y="1309"/>
                  </a:lnTo>
                  <a:lnTo>
                    <a:pt x="4231" y="1305"/>
                  </a:lnTo>
                  <a:lnTo>
                    <a:pt x="4229" y="1300"/>
                  </a:lnTo>
                  <a:lnTo>
                    <a:pt x="4227" y="1297"/>
                  </a:lnTo>
                  <a:lnTo>
                    <a:pt x="4218" y="1297"/>
                  </a:lnTo>
                  <a:lnTo>
                    <a:pt x="4207" y="1297"/>
                  </a:lnTo>
                  <a:lnTo>
                    <a:pt x="4199" y="1301"/>
                  </a:lnTo>
                  <a:lnTo>
                    <a:pt x="4192" y="1305"/>
                  </a:lnTo>
                  <a:lnTo>
                    <a:pt x="4182" y="1301"/>
                  </a:lnTo>
                  <a:lnTo>
                    <a:pt x="4172" y="1297"/>
                  </a:lnTo>
                  <a:lnTo>
                    <a:pt x="4168" y="1294"/>
                  </a:lnTo>
                  <a:lnTo>
                    <a:pt x="4162" y="1292"/>
                  </a:lnTo>
                  <a:lnTo>
                    <a:pt x="4157" y="1290"/>
                  </a:lnTo>
                  <a:lnTo>
                    <a:pt x="4152" y="1289"/>
                  </a:lnTo>
                  <a:lnTo>
                    <a:pt x="4151" y="1288"/>
                  </a:lnTo>
                  <a:lnTo>
                    <a:pt x="4148" y="1288"/>
                  </a:lnTo>
                  <a:lnTo>
                    <a:pt x="4145" y="1288"/>
                  </a:lnTo>
                  <a:lnTo>
                    <a:pt x="4142" y="1288"/>
                  </a:lnTo>
                  <a:lnTo>
                    <a:pt x="4136" y="1290"/>
                  </a:lnTo>
                  <a:lnTo>
                    <a:pt x="4129" y="1293"/>
                  </a:lnTo>
                  <a:lnTo>
                    <a:pt x="4123" y="1302"/>
                  </a:lnTo>
                  <a:lnTo>
                    <a:pt x="4118" y="1309"/>
                  </a:lnTo>
                  <a:lnTo>
                    <a:pt x="4110" y="1311"/>
                  </a:lnTo>
                  <a:lnTo>
                    <a:pt x="4102" y="1312"/>
                  </a:lnTo>
                  <a:lnTo>
                    <a:pt x="4093" y="1311"/>
                  </a:lnTo>
                  <a:lnTo>
                    <a:pt x="4085" y="1309"/>
                  </a:lnTo>
                  <a:lnTo>
                    <a:pt x="4082" y="1308"/>
                  </a:lnTo>
                  <a:lnTo>
                    <a:pt x="4078" y="1306"/>
                  </a:lnTo>
                  <a:lnTo>
                    <a:pt x="4075" y="1304"/>
                  </a:lnTo>
                  <a:lnTo>
                    <a:pt x="4074" y="1301"/>
                  </a:lnTo>
                  <a:lnTo>
                    <a:pt x="4073" y="1299"/>
                  </a:lnTo>
                  <a:lnTo>
                    <a:pt x="4072" y="1297"/>
                  </a:lnTo>
                  <a:lnTo>
                    <a:pt x="4073" y="1294"/>
                  </a:lnTo>
                  <a:lnTo>
                    <a:pt x="4074" y="1291"/>
                  </a:lnTo>
                  <a:lnTo>
                    <a:pt x="4076" y="1285"/>
                  </a:lnTo>
                  <a:lnTo>
                    <a:pt x="4077" y="1281"/>
                  </a:lnTo>
                  <a:lnTo>
                    <a:pt x="4077" y="1277"/>
                  </a:lnTo>
                  <a:lnTo>
                    <a:pt x="4075" y="1272"/>
                  </a:lnTo>
                  <a:lnTo>
                    <a:pt x="4072" y="1266"/>
                  </a:lnTo>
                  <a:lnTo>
                    <a:pt x="4070" y="1262"/>
                  </a:lnTo>
                  <a:lnTo>
                    <a:pt x="4060" y="1258"/>
                  </a:lnTo>
                  <a:lnTo>
                    <a:pt x="4050" y="1254"/>
                  </a:lnTo>
                  <a:lnTo>
                    <a:pt x="4041" y="1250"/>
                  </a:lnTo>
                  <a:lnTo>
                    <a:pt x="4031" y="1246"/>
                  </a:lnTo>
                  <a:lnTo>
                    <a:pt x="4022" y="1242"/>
                  </a:lnTo>
                  <a:lnTo>
                    <a:pt x="4015" y="1238"/>
                  </a:lnTo>
                  <a:lnTo>
                    <a:pt x="4012" y="1234"/>
                  </a:lnTo>
                  <a:lnTo>
                    <a:pt x="4008" y="1227"/>
                  </a:lnTo>
                  <a:lnTo>
                    <a:pt x="4007" y="1223"/>
                  </a:lnTo>
                  <a:lnTo>
                    <a:pt x="4006" y="1220"/>
                  </a:lnTo>
                  <a:lnTo>
                    <a:pt x="4006" y="1217"/>
                  </a:lnTo>
                  <a:lnTo>
                    <a:pt x="4007" y="1215"/>
                  </a:lnTo>
                  <a:lnTo>
                    <a:pt x="4008" y="1212"/>
                  </a:lnTo>
                  <a:lnTo>
                    <a:pt x="4010" y="1208"/>
                  </a:lnTo>
                  <a:lnTo>
                    <a:pt x="4014" y="1205"/>
                  </a:lnTo>
                  <a:lnTo>
                    <a:pt x="4018" y="1202"/>
                  </a:lnTo>
                  <a:lnTo>
                    <a:pt x="4027" y="1196"/>
                  </a:lnTo>
                  <a:lnTo>
                    <a:pt x="4034" y="1190"/>
                  </a:lnTo>
                  <a:lnTo>
                    <a:pt x="4041" y="1188"/>
                  </a:lnTo>
                  <a:lnTo>
                    <a:pt x="4050" y="1187"/>
                  </a:lnTo>
                  <a:lnTo>
                    <a:pt x="4059" y="1185"/>
                  </a:lnTo>
                  <a:lnTo>
                    <a:pt x="4066" y="1183"/>
                  </a:lnTo>
                  <a:lnTo>
                    <a:pt x="4075" y="1173"/>
                  </a:lnTo>
                  <a:lnTo>
                    <a:pt x="4085" y="1163"/>
                  </a:lnTo>
                  <a:lnTo>
                    <a:pt x="4092" y="1152"/>
                  </a:lnTo>
                  <a:lnTo>
                    <a:pt x="4098" y="1138"/>
                  </a:lnTo>
                  <a:lnTo>
                    <a:pt x="4104" y="1124"/>
                  </a:lnTo>
                  <a:lnTo>
                    <a:pt x="4110" y="1112"/>
                  </a:lnTo>
                  <a:lnTo>
                    <a:pt x="4117" y="1106"/>
                  </a:lnTo>
                  <a:lnTo>
                    <a:pt x="4126" y="1099"/>
                  </a:lnTo>
                  <a:lnTo>
                    <a:pt x="4135" y="1093"/>
                  </a:lnTo>
                  <a:lnTo>
                    <a:pt x="4145" y="1089"/>
                  </a:lnTo>
                  <a:lnTo>
                    <a:pt x="4157" y="1089"/>
                  </a:lnTo>
                  <a:lnTo>
                    <a:pt x="4172" y="1089"/>
                  </a:lnTo>
                  <a:lnTo>
                    <a:pt x="4182" y="1081"/>
                  </a:lnTo>
                  <a:lnTo>
                    <a:pt x="4192" y="1073"/>
                  </a:lnTo>
                  <a:lnTo>
                    <a:pt x="4192" y="1065"/>
                  </a:lnTo>
                  <a:lnTo>
                    <a:pt x="4192" y="1058"/>
                  </a:lnTo>
                  <a:lnTo>
                    <a:pt x="4180" y="1054"/>
                  </a:lnTo>
                  <a:lnTo>
                    <a:pt x="4168" y="1050"/>
                  </a:lnTo>
                  <a:lnTo>
                    <a:pt x="4165" y="1046"/>
                  </a:lnTo>
                  <a:lnTo>
                    <a:pt x="4161" y="1042"/>
                  </a:lnTo>
                  <a:lnTo>
                    <a:pt x="4158" y="1035"/>
                  </a:lnTo>
                  <a:lnTo>
                    <a:pt x="4156" y="1029"/>
                  </a:lnTo>
                  <a:lnTo>
                    <a:pt x="4166" y="1023"/>
                  </a:lnTo>
                  <a:lnTo>
                    <a:pt x="4176" y="1018"/>
                  </a:lnTo>
                  <a:lnTo>
                    <a:pt x="4183" y="1014"/>
                  </a:lnTo>
                  <a:lnTo>
                    <a:pt x="4188" y="1010"/>
                  </a:lnTo>
                  <a:lnTo>
                    <a:pt x="4192" y="998"/>
                  </a:lnTo>
                  <a:lnTo>
                    <a:pt x="4196" y="986"/>
                  </a:lnTo>
                  <a:lnTo>
                    <a:pt x="4196" y="979"/>
                  </a:lnTo>
                  <a:lnTo>
                    <a:pt x="4196" y="969"/>
                  </a:lnTo>
                  <a:lnTo>
                    <a:pt x="4197" y="961"/>
                  </a:lnTo>
                  <a:lnTo>
                    <a:pt x="4199" y="955"/>
                  </a:lnTo>
                  <a:lnTo>
                    <a:pt x="4201" y="953"/>
                  </a:lnTo>
                  <a:lnTo>
                    <a:pt x="4204" y="951"/>
                  </a:lnTo>
                  <a:lnTo>
                    <a:pt x="4206" y="949"/>
                  </a:lnTo>
                  <a:lnTo>
                    <a:pt x="4210" y="948"/>
                  </a:lnTo>
                  <a:lnTo>
                    <a:pt x="4216" y="946"/>
                  </a:lnTo>
                  <a:lnTo>
                    <a:pt x="4223" y="943"/>
                  </a:lnTo>
                  <a:lnTo>
                    <a:pt x="4227" y="943"/>
                  </a:lnTo>
                  <a:lnTo>
                    <a:pt x="4231" y="941"/>
                  </a:lnTo>
                  <a:lnTo>
                    <a:pt x="4235" y="938"/>
                  </a:lnTo>
                  <a:lnTo>
                    <a:pt x="4239" y="936"/>
                  </a:lnTo>
                  <a:lnTo>
                    <a:pt x="4240" y="928"/>
                  </a:lnTo>
                  <a:lnTo>
                    <a:pt x="4240" y="918"/>
                  </a:lnTo>
                  <a:lnTo>
                    <a:pt x="4239" y="908"/>
                  </a:lnTo>
                  <a:lnTo>
                    <a:pt x="4239" y="900"/>
                  </a:lnTo>
                  <a:lnTo>
                    <a:pt x="4239" y="893"/>
                  </a:lnTo>
                  <a:lnTo>
                    <a:pt x="4239" y="885"/>
                  </a:lnTo>
                  <a:lnTo>
                    <a:pt x="4240" y="878"/>
                  </a:lnTo>
                  <a:lnTo>
                    <a:pt x="4242" y="872"/>
                  </a:lnTo>
                  <a:lnTo>
                    <a:pt x="4245" y="869"/>
                  </a:lnTo>
                  <a:lnTo>
                    <a:pt x="4248" y="867"/>
                  </a:lnTo>
                  <a:lnTo>
                    <a:pt x="4252" y="865"/>
                  </a:lnTo>
                  <a:lnTo>
                    <a:pt x="4257" y="862"/>
                  </a:lnTo>
                  <a:lnTo>
                    <a:pt x="4266" y="858"/>
                  </a:lnTo>
                  <a:lnTo>
                    <a:pt x="4273" y="853"/>
                  </a:lnTo>
                  <a:lnTo>
                    <a:pt x="4284" y="850"/>
                  </a:lnTo>
                  <a:lnTo>
                    <a:pt x="4294" y="846"/>
                  </a:lnTo>
                  <a:lnTo>
                    <a:pt x="4303" y="842"/>
                  </a:lnTo>
                  <a:lnTo>
                    <a:pt x="4310" y="837"/>
                  </a:lnTo>
                  <a:lnTo>
                    <a:pt x="4316" y="825"/>
                  </a:lnTo>
                  <a:lnTo>
                    <a:pt x="4325" y="810"/>
                  </a:lnTo>
                  <a:lnTo>
                    <a:pt x="4331" y="803"/>
                  </a:lnTo>
                  <a:lnTo>
                    <a:pt x="4340" y="794"/>
                  </a:lnTo>
                  <a:lnTo>
                    <a:pt x="4349" y="787"/>
                  </a:lnTo>
                  <a:lnTo>
                    <a:pt x="4357" y="782"/>
                  </a:lnTo>
                  <a:lnTo>
                    <a:pt x="4364" y="782"/>
                  </a:lnTo>
                  <a:lnTo>
                    <a:pt x="4372" y="782"/>
                  </a:lnTo>
                  <a:lnTo>
                    <a:pt x="4379" y="781"/>
                  </a:lnTo>
                  <a:lnTo>
                    <a:pt x="4384" y="778"/>
                  </a:lnTo>
                  <a:lnTo>
                    <a:pt x="4387" y="776"/>
                  </a:lnTo>
                  <a:lnTo>
                    <a:pt x="4389" y="772"/>
                  </a:lnTo>
                  <a:lnTo>
                    <a:pt x="4391" y="768"/>
                  </a:lnTo>
                  <a:lnTo>
                    <a:pt x="4393" y="762"/>
                  </a:lnTo>
                  <a:lnTo>
                    <a:pt x="4397" y="751"/>
                  </a:lnTo>
                  <a:lnTo>
                    <a:pt x="4400" y="743"/>
                  </a:lnTo>
                  <a:lnTo>
                    <a:pt x="4407" y="733"/>
                  </a:lnTo>
                  <a:lnTo>
                    <a:pt x="4415" y="720"/>
                  </a:lnTo>
                  <a:lnTo>
                    <a:pt x="4422" y="712"/>
                  </a:lnTo>
                  <a:lnTo>
                    <a:pt x="4429" y="703"/>
                  </a:lnTo>
                  <a:lnTo>
                    <a:pt x="4436" y="695"/>
                  </a:lnTo>
                  <a:lnTo>
                    <a:pt x="4442" y="687"/>
                  </a:lnTo>
                  <a:lnTo>
                    <a:pt x="4447" y="685"/>
                  </a:lnTo>
                  <a:lnTo>
                    <a:pt x="4454" y="683"/>
                  </a:lnTo>
                  <a:lnTo>
                    <a:pt x="4458" y="682"/>
                  </a:lnTo>
                  <a:lnTo>
                    <a:pt x="4461" y="682"/>
                  </a:lnTo>
                  <a:lnTo>
                    <a:pt x="4464" y="683"/>
                  </a:lnTo>
                  <a:lnTo>
                    <a:pt x="4466" y="684"/>
                  </a:lnTo>
                  <a:lnTo>
                    <a:pt x="4468" y="685"/>
                  </a:lnTo>
                  <a:lnTo>
                    <a:pt x="4469" y="688"/>
                  </a:lnTo>
                  <a:lnTo>
                    <a:pt x="4471" y="690"/>
                  </a:lnTo>
                  <a:lnTo>
                    <a:pt x="4471" y="691"/>
                  </a:lnTo>
                  <a:lnTo>
                    <a:pt x="4466" y="695"/>
                  </a:lnTo>
                  <a:lnTo>
                    <a:pt x="4458" y="699"/>
                  </a:lnTo>
                  <a:lnTo>
                    <a:pt x="4458" y="701"/>
                  </a:lnTo>
                  <a:lnTo>
                    <a:pt x="4457" y="705"/>
                  </a:lnTo>
                  <a:lnTo>
                    <a:pt x="4457" y="707"/>
                  </a:lnTo>
                  <a:lnTo>
                    <a:pt x="4457" y="709"/>
                  </a:lnTo>
                  <a:lnTo>
                    <a:pt x="4457" y="710"/>
                  </a:lnTo>
                  <a:lnTo>
                    <a:pt x="4458" y="711"/>
                  </a:lnTo>
                  <a:lnTo>
                    <a:pt x="4462" y="713"/>
                  </a:lnTo>
                  <a:lnTo>
                    <a:pt x="4468" y="714"/>
                  </a:lnTo>
                  <a:lnTo>
                    <a:pt x="4475" y="713"/>
                  </a:lnTo>
                  <a:lnTo>
                    <a:pt x="4479" y="711"/>
                  </a:lnTo>
                  <a:lnTo>
                    <a:pt x="4483" y="707"/>
                  </a:lnTo>
                  <a:lnTo>
                    <a:pt x="4486" y="699"/>
                  </a:lnTo>
                  <a:lnTo>
                    <a:pt x="4500" y="691"/>
                  </a:lnTo>
                  <a:lnTo>
                    <a:pt x="4510" y="684"/>
                  </a:lnTo>
                  <a:lnTo>
                    <a:pt x="4518" y="684"/>
                  </a:lnTo>
                  <a:lnTo>
                    <a:pt x="4527" y="683"/>
                  </a:lnTo>
                  <a:lnTo>
                    <a:pt x="4536" y="682"/>
                  </a:lnTo>
                  <a:lnTo>
                    <a:pt x="4541" y="680"/>
                  </a:lnTo>
                  <a:lnTo>
                    <a:pt x="4547" y="676"/>
                  </a:lnTo>
                  <a:lnTo>
                    <a:pt x="4552" y="670"/>
                  </a:lnTo>
                  <a:lnTo>
                    <a:pt x="4557" y="664"/>
                  </a:lnTo>
                  <a:lnTo>
                    <a:pt x="4561" y="660"/>
                  </a:lnTo>
                  <a:lnTo>
                    <a:pt x="4570" y="653"/>
                  </a:lnTo>
                  <a:lnTo>
                    <a:pt x="4580" y="645"/>
                  </a:lnTo>
                  <a:lnTo>
                    <a:pt x="4590" y="636"/>
                  </a:lnTo>
                  <a:lnTo>
                    <a:pt x="4600" y="629"/>
                  </a:lnTo>
                  <a:lnTo>
                    <a:pt x="4611" y="623"/>
                  </a:lnTo>
                  <a:lnTo>
                    <a:pt x="4626" y="616"/>
                  </a:lnTo>
                  <a:lnTo>
                    <a:pt x="4641" y="610"/>
                  </a:lnTo>
                  <a:lnTo>
                    <a:pt x="4654" y="605"/>
                  </a:lnTo>
                  <a:lnTo>
                    <a:pt x="4666" y="604"/>
                  </a:lnTo>
                  <a:lnTo>
                    <a:pt x="4678" y="604"/>
                  </a:lnTo>
                  <a:lnTo>
                    <a:pt x="4690" y="603"/>
                  </a:lnTo>
                  <a:lnTo>
                    <a:pt x="4698" y="602"/>
                  </a:lnTo>
                  <a:lnTo>
                    <a:pt x="4708" y="597"/>
                  </a:lnTo>
                  <a:lnTo>
                    <a:pt x="4717" y="589"/>
                  </a:lnTo>
                  <a:lnTo>
                    <a:pt x="4726" y="581"/>
                  </a:lnTo>
                  <a:lnTo>
                    <a:pt x="4733" y="574"/>
                  </a:lnTo>
                  <a:lnTo>
                    <a:pt x="4743" y="563"/>
                  </a:lnTo>
                  <a:lnTo>
                    <a:pt x="4755" y="548"/>
                  </a:lnTo>
                  <a:lnTo>
                    <a:pt x="4766" y="534"/>
                  </a:lnTo>
                  <a:lnTo>
                    <a:pt x="4776" y="522"/>
                  </a:lnTo>
                  <a:lnTo>
                    <a:pt x="4792" y="519"/>
                  </a:lnTo>
                  <a:lnTo>
                    <a:pt x="4804" y="515"/>
                  </a:lnTo>
                  <a:lnTo>
                    <a:pt x="4807" y="513"/>
                  </a:lnTo>
                  <a:lnTo>
                    <a:pt x="4809" y="509"/>
                  </a:lnTo>
                  <a:lnTo>
                    <a:pt x="4811" y="505"/>
                  </a:lnTo>
                  <a:lnTo>
                    <a:pt x="4813" y="501"/>
                  </a:lnTo>
                  <a:lnTo>
                    <a:pt x="4816" y="491"/>
                  </a:lnTo>
                  <a:lnTo>
                    <a:pt x="4819" y="483"/>
                  </a:lnTo>
                  <a:lnTo>
                    <a:pt x="4823" y="479"/>
                  </a:lnTo>
                  <a:lnTo>
                    <a:pt x="4828" y="474"/>
                  </a:lnTo>
                  <a:lnTo>
                    <a:pt x="4830" y="472"/>
                  </a:lnTo>
                  <a:lnTo>
                    <a:pt x="4833" y="470"/>
                  </a:lnTo>
                  <a:lnTo>
                    <a:pt x="4836" y="468"/>
                  </a:lnTo>
                  <a:lnTo>
                    <a:pt x="4839" y="468"/>
                  </a:lnTo>
                  <a:lnTo>
                    <a:pt x="4847" y="474"/>
                  </a:lnTo>
                  <a:lnTo>
                    <a:pt x="4856" y="483"/>
                  </a:lnTo>
                  <a:lnTo>
                    <a:pt x="4856" y="487"/>
                  </a:lnTo>
                  <a:lnTo>
                    <a:pt x="4855" y="491"/>
                  </a:lnTo>
                  <a:lnTo>
                    <a:pt x="4854" y="496"/>
                  </a:lnTo>
                  <a:lnTo>
                    <a:pt x="4850" y="499"/>
                  </a:lnTo>
                  <a:lnTo>
                    <a:pt x="4849" y="501"/>
                  </a:lnTo>
                  <a:lnTo>
                    <a:pt x="4847" y="502"/>
                  </a:lnTo>
                  <a:lnTo>
                    <a:pt x="4844" y="503"/>
                  </a:lnTo>
                  <a:lnTo>
                    <a:pt x="4843" y="503"/>
                  </a:lnTo>
                  <a:lnTo>
                    <a:pt x="4841" y="507"/>
                  </a:lnTo>
                  <a:lnTo>
                    <a:pt x="4840" y="513"/>
                  </a:lnTo>
                  <a:lnTo>
                    <a:pt x="4841" y="518"/>
                  </a:lnTo>
                  <a:lnTo>
                    <a:pt x="4843" y="522"/>
                  </a:lnTo>
                  <a:lnTo>
                    <a:pt x="4845" y="523"/>
                  </a:lnTo>
                  <a:lnTo>
                    <a:pt x="4849" y="524"/>
                  </a:lnTo>
                  <a:lnTo>
                    <a:pt x="4853" y="524"/>
                  </a:lnTo>
                  <a:lnTo>
                    <a:pt x="4855" y="524"/>
                  </a:lnTo>
                  <a:lnTo>
                    <a:pt x="4858" y="524"/>
                  </a:lnTo>
                  <a:lnTo>
                    <a:pt x="4860" y="522"/>
                  </a:lnTo>
                  <a:lnTo>
                    <a:pt x="4863" y="521"/>
                  </a:lnTo>
                  <a:lnTo>
                    <a:pt x="4867" y="516"/>
                  </a:lnTo>
                  <a:lnTo>
                    <a:pt x="4872" y="509"/>
                  </a:lnTo>
                  <a:lnTo>
                    <a:pt x="4875" y="503"/>
                  </a:lnTo>
                  <a:lnTo>
                    <a:pt x="4875" y="496"/>
                  </a:lnTo>
                  <a:lnTo>
                    <a:pt x="4875" y="487"/>
                  </a:lnTo>
                  <a:lnTo>
                    <a:pt x="4875" y="479"/>
                  </a:lnTo>
                  <a:lnTo>
                    <a:pt x="4875" y="472"/>
                  </a:lnTo>
                  <a:lnTo>
                    <a:pt x="4878" y="465"/>
                  </a:lnTo>
                  <a:lnTo>
                    <a:pt x="4881" y="457"/>
                  </a:lnTo>
                  <a:lnTo>
                    <a:pt x="4883" y="453"/>
                  </a:lnTo>
                  <a:lnTo>
                    <a:pt x="4885" y="449"/>
                  </a:lnTo>
                  <a:lnTo>
                    <a:pt x="4888" y="446"/>
                  </a:lnTo>
                  <a:lnTo>
                    <a:pt x="4891" y="444"/>
                  </a:lnTo>
                  <a:lnTo>
                    <a:pt x="4895" y="441"/>
                  </a:lnTo>
                  <a:lnTo>
                    <a:pt x="4902" y="438"/>
                  </a:lnTo>
                  <a:lnTo>
                    <a:pt x="4906" y="436"/>
                  </a:lnTo>
                  <a:lnTo>
                    <a:pt x="4909" y="436"/>
                  </a:lnTo>
                  <a:lnTo>
                    <a:pt x="4912" y="436"/>
                  </a:lnTo>
                  <a:lnTo>
                    <a:pt x="4914" y="437"/>
                  </a:lnTo>
                  <a:lnTo>
                    <a:pt x="4920" y="446"/>
                  </a:lnTo>
                  <a:lnTo>
                    <a:pt x="4926" y="456"/>
                  </a:lnTo>
                  <a:lnTo>
                    <a:pt x="4931" y="460"/>
                  </a:lnTo>
                  <a:lnTo>
                    <a:pt x="4938" y="463"/>
                  </a:lnTo>
                  <a:lnTo>
                    <a:pt x="4946" y="467"/>
                  </a:lnTo>
                  <a:lnTo>
                    <a:pt x="4953" y="468"/>
                  </a:lnTo>
                  <a:lnTo>
                    <a:pt x="4957" y="467"/>
                  </a:lnTo>
                  <a:lnTo>
                    <a:pt x="4961" y="465"/>
                  </a:lnTo>
                  <a:lnTo>
                    <a:pt x="4965" y="463"/>
                  </a:lnTo>
                  <a:lnTo>
                    <a:pt x="4969" y="460"/>
                  </a:lnTo>
                  <a:lnTo>
                    <a:pt x="4971" y="450"/>
                  </a:lnTo>
                  <a:lnTo>
                    <a:pt x="4973" y="440"/>
                  </a:lnTo>
                  <a:lnTo>
                    <a:pt x="4972" y="438"/>
                  </a:lnTo>
                  <a:lnTo>
                    <a:pt x="4970" y="435"/>
                  </a:lnTo>
                  <a:lnTo>
                    <a:pt x="4968" y="432"/>
                  </a:lnTo>
                  <a:lnTo>
                    <a:pt x="4965" y="429"/>
                  </a:lnTo>
                  <a:lnTo>
                    <a:pt x="4957" y="433"/>
                  </a:lnTo>
                  <a:lnTo>
                    <a:pt x="4949" y="437"/>
                  </a:lnTo>
                  <a:lnTo>
                    <a:pt x="4940" y="431"/>
                  </a:lnTo>
                  <a:lnTo>
                    <a:pt x="4934" y="425"/>
                  </a:lnTo>
                  <a:lnTo>
                    <a:pt x="4931" y="418"/>
                  </a:lnTo>
                  <a:lnTo>
                    <a:pt x="4931" y="411"/>
                  </a:lnTo>
                  <a:lnTo>
                    <a:pt x="4931" y="404"/>
                  </a:lnTo>
                  <a:lnTo>
                    <a:pt x="4934" y="396"/>
                  </a:lnTo>
                  <a:lnTo>
                    <a:pt x="4935" y="394"/>
                  </a:lnTo>
                  <a:lnTo>
                    <a:pt x="4938" y="391"/>
                  </a:lnTo>
                  <a:lnTo>
                    <a:pt x="4942" y="388"/>
                  </a:lnTo>
                  <a:lnTo>
                    <a:pt x="4945" y="385"/>
                  </a:lnTo>
                  <a:lnTo>
                    <a:pt x="4952" y="382"/>
                  </a:lnTo>
                  <a:lnTo>
                    <a:pt x="4960" y="381"/>
                  </a:lnTo>
                  <a:lnTo>
                    <a:pt x="4968" y="381"/>
                  </a:lnTo>
                  <a:lnTo>
                    <a:pt x="4973" y="381"/>
                  </a:lnTo>
                  <a:lnTo>
                    <a:pt x="4979" y="382"/>
                  </a:lnTo>
                  <a:lnTo>
                    <a:pt x="4984" y="383"/>
                  </a:lnTo>
                  <a:lnTo>
                    <a:pt x="4989" y="386"/>
                  </a:lnTo>
                  <a:lnTo>
                    <a:pt x="4992" y="389"/>
                  </a:lnTo>
                  <a:lnTo>
                    <a:pt x="5000" y="399"/>
                  </a:lnTo>
                  <a:lnTo>
                    <a:pt x="5008" y="409"/>
                  </a:lnTo>
                  <a:lnTo>
                    <a:pt x="5012" y="410"/>
                  </a:lnTo>
                  <a:lnTo>
                    <a:pt x="5019" y="411"/>
                  </a:lnTo>
                  <a:lnTo>
                    <a:pt x="5023" y="411"/>
                  </a:lnTo>
                  <a:lnTo>
                    <a:pt x="5026" y="411"/>
                  </a:lnTo>
                  <a:lnTo>
                    <a:pt x="5029" y="410"/>
                  </a:lnTo>
                  <a:lnTo>
                    <a:pt x="5031" y="409"/>
                  </a:lnTo>
                  <a:lnTo>
                    <a:pt x="5032" y="407"/>
                  </a:lnTo>
                  <a:lnTo>
                    <a:pt x="5032" y="404"/>
                  </a:lnTo>
                  <a:lnTo>
                    <a:pt x="5032" y="401"/>
                  </a:lnTo>
                  <a:lnTo>
                    <a:pt x="5031" y="396"/>
                  </a:lnTo>
                  <a:lnTo>
                    <a:pt x="5028" y="388"/>
                  </a:lnTo>
                  <a:lnTo>
                    <a:pt x="5027" y="381"/>
                  </a:lnTo>
                  <a:lnTo>
                    <a:pt x="5031" y="378"/>
                  </a:lnTo>
                  <a:lnTo>
                    <a:pt x="5037" y="375"/>
                  </a:lnTo>
                  <a:lnTo>
                    <a:pt x="5043" y="374"/>
                  </a:lnTo>
                  <a:lnTo>
                    <a:pt x="5048" y="373"/>
                  </a:lnTo>
                  <a:lnTo>
                    <a:pt x="5051" y="374"/>
                  </a:lnTo>
                  <a:lnTo>
                    <a:pt x="5053" y="376"/>
                  </a:lnTo>
                  <a:lnTo>
                    <a:pt x="5055" y="378"/>
                  </a:lnTo>
                  <a:lnTo>
                    <a:pt x="5057" y="381"/>
                  </a:lnTo>
                  <a:lnTo>
                    <a:pt x="5060" y="388"/>
                  </a:lnTo>
                  <a:lnTo>
                    <a:pt x="5063" y="393"/>
                  </a:lnTo>
                  <a:lnTo>
                    <a:pt x="5077" y="403"/>
                  </a:lnTo>
                  <a:lnTo>
                    <a:pt x="5091" y="413"/>
                  </a:lnTo>
                  <a:lnTo>
                    <a:pt x="5096" y="415"/>
                  </a:lnTo>
                  <a:lnTo>
                    <a:pt x="5103" y="416"/>
                  </a:lnTo>
                  <a:lnTo>
                    <a:pt x="5109" y="415"/>
                  </a:lnTo>
                  <a:lnTo>
                    <a:pt x="5114" y="413"/>
                  </a:lnTo>
                  <a:lnTo>
                    <a:pt x="5125" y="407"/>
                  </a:lnTo>
                  <a:lnTo>
                    <a:pt x="5134" y="401"/>
                  </a:lnTo>
                  <a:lnTo>
                    <a:pt x="5138" y="399"/>
                  </a:lnTo>
                  <a:lnTo>
                    <a:pt x="5145" y="397"/>
                  </a:lnTo>
                  <a:lnTo>
                    <a:pt x="5152" y="399"/>
                  </a:lnTo>
                  <a:lnTo>
                    <a:pt x="5157" y="401"/>
                  </a:lnTo>
                  <a:lnTo>
                    <a:pt x="5168" y="407"/>
                  </a:lnTo>
                  <a:lnTo>
                    <a:pt x="5177" y="413"/>
                  </a:lnTo>
                  <a:lnTo>
                    <a:pt x="5181" y="416"/>
                  </a:lnTo>
                  <a:lnTo>
                    <a:pt x="5186" y="418"/>
                  </a:lnTo>
                  <a:lnTo>
                    <a:pt x="5192" y="420"/>
                  </a:lnTo>
                  <a:lnTo>
                    <a:pt x="5196" y="421"/>
                  </a:lnTo>
                  <a:lnTo>
                    <a:pt x="5210" y="417"/>
                  </a:lnTo>
                  <a:lnTo>
                    <a:pt x="5224" y="413"/>
                  </a:lnTo>
                  <a:lnTo>
                    <a:pt x="5231" y="415"/>
                  </a:lnTo>
                  <a:lnTo>
                    <a:pt x="5240" y="418"/>
                  </a:lnTo>
                  <a:lnTo>
                    <a:pt x="5244" y="420"/>
                  </a:lnTo>
                  <a:lnTo>
                    <a:pt x="5249" y="421"/>
                  </a:lnTo>
                  <a:lnTo>
                    <a:pt x="5252" y="422"/>
                  </a:lnTo>
                  <a:lnTo>
                    <a:pt x="5256" y="421"/>
                  </a:lnTo>
                  <a:lnTo>
                    <a:pt x="5257" y="420"/>
                  </a:lnTo>
                  <a:lnTo>
                    <a:pt x="5259" y="418"/>
                  </a:lnTo>
                  <a:lnTo>
                    <a:pt x="5261" y="416"/>
                  </a:lnTo>
                  <a:lnTo>
                    <a:pt x="5263" y="412"/>
                  </a:lnTo>
                  <a:lnTo>
                    <a:pt x="5266" y="404"/>
                  </a:lnTo>
                  <a:lnTo>
                    <a:pt x="5268" y="396"/>
                  </a:lnTo>
                  <a:lnTo>
                    <a:pt x="5260" y="385"/>
                  </a:lnTo>
                  <a:lnTo>
                    <a:pt x="5252" y="377"/>
                  </a:lnTo>
                  <a:lnTo>
                    <a:pt x="5264" y="371"/>
                  </a:lnTo>
                  <a:lnTo>
                    <a:pt x="5275" y="365"/>
                  </a:lnTo>
                  <a:lnTo>
                    <a:pt x="5277" y="365"/>
                  </a:lnTo>
                  <a:lnTo>
                    <a:pt x="5278" y="363"/>
                  </a:lnTo>
                  <a:lnTo>
                    <a:pt x="5279" y="361"/>
                  </a:lnTo>
                  <a:lnTo>
                    <a:pt x="5280" y="359"/>
                  </a:lnTo>
                  <a:lnTo>
                    <a:pt x="5281" y="356"/>
                  </a:lnTo>
                  <a:lnTo>
                    <a:pt x="5281" y="354"/>
                  </a:lnTo>
                  <a:lnTo>
                    <a:pt x="5280" y="351"/>
                  </a:lnTo>
                  <a:lnTo>
                    <a:pt x="5279" y="350"/>
                  </a:lnTo>
                  <a:lnTo>
                    <a:pt x="5277" y="347"/>
                  </a:lnTo>
                  <a:lnTo>
                    <a:pt x="5273" y="344"/>
                  </a:lnTo>
                  <a:lnTo>
                    <a:pt x="5268" y="342"/>
                  </a:lnTo>
                  <a:lnTo>
                    <a:pt x="5264" y="342"/>
                  </a:lnTo>
                  <a:lnTo>
                    <a:pt x="5259" y="342"/>
                  </a:lnTo>
                  <a:lnTo>
                    <a:pt x="5254" y="342"/>
                  </a:lnTo>
                  <a:lnTo>
                    <a:pt x="5248" y="343"/>
                  </a:lnTo>
                  <a:lnTo>
                    <a:pt x="5244" y="346"/>
                  </a:lnTo>
                  <a:lnTo>
                    <a:pt x="5240" y="352"/>
                  </a:lnTo>
                  <a:lnTo>
                    <a:pt x="5236" y="361"/>
                  </a:lnTo>
                  <a:lnTo>
                    <a:pt x="5227" y="369"/>
                  </a:lnTo>
                  <a:lnTo>
                    <a:pt x="5220" y="377"/>
                  </a:lnTo>
                  <a:lnTo>
                    <a:pt x="5216" y="376"/>
                  </a:lnTo>
                  <a:lnTo>
                    <a:pt x="5210" y="373"/>
                  </a:lnTo>
                  <a:lnTo>
                    <a:pt x="5204" y="369"/>
                  </a:lnTo>
                  <a:lnTo>
                    <a:pt x="5200" y="365"/>
                  </a:lnTo>
                  <a:lnTo>
                    <a:pt x="5196" y="361"/>
                  </a:lnTo>
                  <a:lnTo>
                    <a:pt x="5192" y="355"/>
                  </a:lnTo>
                  <a:lnTo>
                    <a:pt x="5186" y="350"/>
                  </a:lnTo>
                  <a:lnTo>
                    <a:pt x="5181" y="346"/>
                  </a:lnTo>
                  <a:lnTo>
                    <a:pt x="5177" y="345"/>
                  </a:lnTo>
                  <a:lnTo>
                    <a:pt x="5173" y="344"/>
                  </a:lnTo>
                  <a:lnTo>
                    <a:pt x="5169" y="344"/>
                  </a:lnTo>
                  <a:lnTo>
                    <a:pt x="5165" y="346"/>
                  </a:lnTo>
                  <a:lnTo>
                    <a:pt x="5157" y="350"/>
                  </a:lnTo>
                  <a:lnTo>
                    <a:pt x="5150" y="354"/>
                  </a:lnTo>
                  <a:lnTo>
                    <a:pt x="5146" y="358"/>
                  </a:lnTo>
                  <a:lnTo>
                    <a:pt x="5142" y="363"/>
                  </a:lnTo>
                  <a:lnTo>
                    <a:pt x="5137" y="367"/>
                  </a:lnTo>
                  <a:lnTo>
                    <a:pt x="5134" y="369"/>
                  </a:lnTo>
                  <a:lnTo>
                    <a:pt x="5129" y="371"/>
                  </a:lnTo>
                  <a:lnTo>
                    <a:pt x="5124" y="372"/>
                  </a:lnTo>
                  <a:lnTo>
                    <a:pt x="5118" y="371"/>
                  </a:lnTo>
                  <a:lnTo>
                    <a:pt x="5114" y="369"/>
                  </a:lnTo>
                  <a:lnTo>
                    <a:pt x="5111" y="364"/>
                  </a:lnTo>
                  <a:lnTo>
                    <a:pt x="5109" y="357"/>
                  </a:lnTo>
                  <a:lnTo>
                    <a:pt x="5109" y="354"/>
                  </a:lnTo>
                  <a:lnTo>
                    <a:pt x="5109" y="350"/>
                  </a:lnTo>
                  <a:lnTo>
                    <a:pt x="5109" y="348"/>
                  </a:lnTo>
                  <a:lnTo>
                    <a:pt x="5110" y="346"/>
                  </a:lnTo>
                  <a:lnTo>
                    <a:pt x="5116" y="336"/>
                  </a:lnTo>
                  <a:lnTo>
                    <a:pt x="5122" y="330"/>
                  </a:lnTo>
                  <a:lnTo>
                    <a:pt x="5123" y="325"/>
                  </a:lnTo>
                  <a:lnTo>
                    <a:pt x="5123" y="320"/>
                  </a:lnTo>
                  <a:lnTo>
                    <a:pt x="5123" y="314"/>
                  </a:lnTo>
                  <a:lnTo>
                    <a:pt x="5122" y="309"/>
                  </a:lnTo>
                  <a:lnTo>
                    <a:pt x="5121" y="303"/>
                  </a:lnTo>
                  <a:lnTo>
                    <a:pt x="5121" y="297"/>
                  </a:lnTo>
                  <a:lnTo>
                    <a:pt x="5121" y="292"/>
                  </a:lnTo>
                  <a:lnTo>
                    <a:pt x="5122" y="287"/>
                  </a:lnTo>
                  <a:lnTo>
                    <a:pt x="5125" y="283"/>
                  </a:lnTo>
                  <a:lnTo>
                    <a:pt x="5128" y="278"/>
                  </a:lnTo>
                  <a:lnTo>
                    <a:pt x="5130" y="275"/>
                  </a:lnTo>
                  <a:lnTo>
                    <a:pt x="5132" y="273"/>
                  </a:lnTo>
                  <a:lnTo>
                    <a:pt x="5135" y="272"/>
                  </a:lnTo>
                  <a:lnTo>
                    <a:pt x="5137" y="272"/>
                  </a:lnTo>
                  <a:lnTo>
                    <a:pt x="5141" y="271"/>
                  </a:lnTo>
                  <a:lnTo>
                    <a:pt x="5144" y="272"/>
                  </a:lnTo>
                  <a:lnTo>
                    <a:pt x="5148" y="274"/>
                  </a:lnTo>
                  <a:lnTo>
                    <a:pt x="5151" y="276"/>
                  </a:lnTo>
                  <a:lnTo>
                    <a:pt x="5159" y="281"/>
                  </a:lnTo>
                  <a:lnTo>
                    <a:pt x="5165" y="283"/>
                  </a:lnTo>
                  <a:lnTo>
                    <a:pt x="5170" y="284"/>
                  </a:lnTo>
                  <a:lnTo>
                    <a:pt x="5177" y="284"/>
                  </a:lnTo>
                  <a:lnTo>
                    <a:pt x="5180" y="284"/>
                  </a:lnTo>
                  <a:lnTo>
                    <a:pt x="5184" y="283"/>
                  </a:lnTo>
                  <a:lnTo>
                    <a:pt x="5186" y="282"/>
                  </a:lnTo>
                  <a:lnTo>
                    <a:pt x="5188" y="279"/>
                  </a:lnTo>
                  <a:lnTo>
                    <a:pt x="5190" y="275"/>
                  </a:lnTo>
                  <a:lnTo>
                    <a:pt x="5191" y="269"/>
                  </a:lnTo>
                  <a:lnTo>
                    <a:pt x="5190" y="262"/>
                  </a:lnTo>
                  <a:lnTo>
                    <a:pt x="5188" y="256"/>
                  </a:lnTo>
                  <a:lnTo>
                    <a:pt x="5186" y="250"/>
                  </a:lnTo>
                  <a:lnTo>
                    <a:pt x="5184" y="244"/>
                  </a:lnTo>
                  <a:lnTo>
                    <a:pt x="5188" y="237"/>
                  </a:lnTo>
                  <a:lnTo>
                    <a:pt x="5194" y="231"/>
                  </a:lnTo>
                  <a:lnTo>
                    <a:pt x="5196" y="229"/>
                  </a:lnTo>
                  <a:lnTo>
                    <a:pt x="5198" y="226"/>
                  </a:lnTo>
                  <a:lnTo>
                    <a:pt x="5199" y="223"/>
                  </a:lnTo>
                  <a:lnTo>
                    <a:pt x="5200" y="220"/>
                  </a:lnTo>
                  <a:lnTo>
                    <a:pt x="5202" y="216"/>
                  </a:lnTo>
                  <a:lnTo>
                    <a:pt x="5203" y="210"/>
                  </a:lnTo>
                  <a:lnTo>
                    <a:pt x="5202" y="204"/>
                  </a:lnTo>
                  <a:lnTo>
                    <a:pt x="5200" y="200"/>
                  </a:lnTo>
                  <a:lnTo>
                    <a:pt x="5196" y="200"/>
                  </a:lnTo>
                  <a:lnTo>
                    <a:pt x="5188" y="200"/>
                  </a:lnTo>
                  <a:lnTo>
                    <a:pt x="5184" y="208"/>
                  </a:lnTo>
                  <a:lnTo>
                    <a:pt x="5181" y="216"/>
                  </a:lnTo>
                  <a:lnTo>
                    <a:pt x="5178" y="219"/>
                  </a:lnTo>
                  <a:lnTo>
                    <a:pt x="5175" y="221"/>
                  </a:lnTo>
                  <a:lnTo>
                    <a:pt x="5173" y="221"/>
                  </a:lnTo>
                  <a:lnTo>
                    <a:pt x="5172" y="221"/>
                  </a:lnTo>
                  <a:lnTo>
                    <a:pt x="5170" y="221"/>
                  </a:lnTo>
                  <a:lnTo>
                    <a:pt x="5169" y="220"/>
                  </a:lnTo>
                  <a:lnTo>
                    <a:pt x="5166" y="218"/>
                  </a:lnTo>
                  <a:lnTo>
                    <a:pt x="5164" y="215"/>
                  </a:lnTo>
                  <a:lnTo>
                    <a:pt x="5162" y="211"/>
                  </a:lnTo>
                  <a:lnTo>
                    <a:pt x="5161" y="208"/>
                  </a:lnTo>
                  <a:lnTo>
                    <a:pt x="5161" y="205"/>
                  </a:lnTo>
                  <a:lnTo>
                    <a:pt x="5162" y="203"/>
                  </a:lnTo>
                  <a:lnTo>
                    <a:pt x="5164" y="201"/>
                  </a:lnTo>
                  <a:lnTo>
                    <a:pt x="5166" y="199"/>
                  </a:lnTo>
                  <a:lnTo>
                    <a:pt x="5169" y="195"/>
                  </a:lnTo>
                  <a:lnTo>
                    <a:pt x="5173" y="192"/>
                  </a:lnTo>
                  <a:lnTo>
                    <a:pt x="5179" y="185"/>
                  </a:lnTo>
                  <a:lnTo>
                    <a:pt x="5184" y="177"/>
                  </a:lnTo>
                  <a:lnTo>
                    <a:pt x="5188" y="162"/>
                  </a:lnTo>
                  <a:lnTo>
                    <a:pt x="5192" y="149"/>
                  </a:lnTo>
                  <a:lnTo>
                    <a:pt x="5196" y="144"/>
                  </a:lnTo>
                  <a:lnTo>
                    <a:pt x="5201" y="138"/>
                  </a:lnTo>
                  <a:lnTo>
                    <a:pt x="5206" y="133"/>
                  </a:lnTo>
                  <a:lnTo>
                    <a:pt x="5212" y="130"/>
                  </a:lnTo>
                  <a:lnTo>
                    <a:pt x="5216" y="129"/>
                  </a:lnTo>
                  <a:lnTo>
                    <a:pt x="5220" y="129"/>
                  </a:lnTo>
                  <a:lnTo>
                    <a:pt x="5226" y="129"/>
                  </a:lnTo>
                  <a:lnTo>
                    <a:pt x="5231" y="130"/>
                  </a:lnTo>
                  <a:lnTo>
                    <a:pt x="5243" y="133"/>
                  </a:lnTo>
                  <a:lnTo>
                    <a:pt x="5252" y="134"/>
                  </a:lnTo>
                  <a:lnTo>
                    <a:pt x="5256" y="132"/>
                  </a:lnTo>
                  <a:lnTo>
                    <a:pt x="5261" y="128"/>
                  </a:lnTo>
                  <a:lnTo>
                    <a:pt x="5266" y="124"/>
                  </a:lnTo>
                  <a:lnTo>
                    <a:pt x="5271" y="120"/>
                  </a:lnTo>
                  <a:lnTo>
                    <a:pt x="5282" y="112"/>
                  </a:lnTo>
                  <a:lnTo>
                    <a:pt x="5291" y="106"/>
                  </a:lnTo>
                  <a:lnTo>
                    <a:pt x="5302" y="100"/>
                  </a:lnTo>
                  <a:lnTo>
                    <a:pt x="5314" y="93"/>
                  </a:lnTo>
                  <a:lnTo>
                    <a:pt x="5327" y="86"/>
                  </a:lnTo>
                  <a:lnTo>
                    <a:pt x="5338" y="78"/>
                  </a:lnTo>
                  <a:lnTo>
                    <a:pt x="5348" y="76"/>
                  </a:lnTo>
                  <a:lnTo>
                    <a:pt x="5361" y="74"/>
                  </a:lnTo>
                  <a:lnTo>
                    <a:pt x="5367" y="73"/>
                  </a:lnTo>
                  <a:lnTo>
                    <a:pt x="5372" y="71"/>
                  </a:lnTo>
                  <a:lnTo>
                    <a:pt x="5377" y="69"/>
                  </a:lnTo>
                  <a:lnTo>
                    <a:pt x="5381" y="66"/>
                  </a:lnTo>
                  <a:lnTo>
                    <a:pt x="5387" y="62"/>
                  </a:lnTo>
                  <a:lnTo>
                    <a:pt x="5394" y="54"/>
                  </a:lnTo>
                  <a:lnTo>
                    <a:pt x="5400" y="46"/>
                  </a:lnTo>
                  <a:lnTo>
                    <a:pt x="5404" y="39"/>
                  </a:lnTo>
                  <a:lnTo>
                    <a:pt x="5408" y="27"/>
                  </a:lnTo>
                  <a:lnTo>
                    <a:pt x="5412" y="12"/>
                  </a:lnTo>
                  <a:lnTo>
                    <a:pt x="5418" y="8"/>
                  </a:lnTo>
                  <a:lnTo>
                    <a:pt x="5426" y="4"/>
                  </a:lnTo>
                  <a:lnTo>
                    <a:pt x="5434" y="1"/>
                  </a:lnTo>
                  <a:lnTo>
                    <a:pt x="5440" y="0"/>
                  </a:lnTo>
                  <a:lnTo>
                    <a:pt x="5443" y="1"/>
                  </a:lnTo>
                  <a:lnTo>
                    <a:pt x="5446" y="2"/>
                  </a:lnTo>
                  <a:lnTo>
                    <a:pt x="5449" y="4"/>
                  </a:lnTo>
                  <a:lnTo>
                    <a:pt x="5451" y="6"/>
                  </a:lnTo>
                  <a:lnTo>
                    <a:pt x="5455" y="12"/>
                  </a:lnTo>
                  <a:lnTo>
                    <a:pt x="5456" y="16"/>
                  </a:lnTo>
                  <a:lnTo>
                    <a:pt x="5457" y="18"/>
                  </a:lnTo>
                  <a:lnTo>
                    <a:pt x="5457" y="21"/>
                  </a:lnTo>
                  <a:lnTo>
                    <a:pt x="5456" y="23"/>
                  </a:lnTo>
                  <a:lnTo>
                    <a:pt x="5455" y="25"/>
                  </a:lnTo>
                  <a:lnTo>
                    <a:pt x="5452" y="28"/>
                  </a:lnTo>
                  <a:lnTo>
                    <a:pt x="5448" y="31"/>
                  </a:lnTo>
                  <a:lnTo>
                    <a:pt x="5450" y="43"/>
                  </a:lnTo>
                  <a:lnTo>
                    <a:pt x="5452" y="55"/>
                  </a:lnTo>
                  <a:lnTo>
                    <a:pt x="5446" y="63"/>
                  </a:lnTo>
                  <a:lnTo>
                    <a:pt x="5440" y="74"/>
                  </a:lnTo>
                  <a:lnTo>
                    <a:pt x="5441" y="82"/>
                  </a:lnTo>
                  <a:lnTo>
                    <a:pt x="5443" y="90"/>
                  </a:lnTo>
                  <a:lnTo>
                    <a:pt x="5445" y="94"/>
                  </a:lnTo>
                  <a:lnTo>
                    <a:pt x="5447" y="98"/>
                  </a:lnTo>
                  <a:lnTo>
                    <a:pt x="5449" y="101"/>
                  </a:lnTo>
                  <a:lnTo>
                    <a:pt x="5452" y="103"/>
                  </a:lnTo>
                  <a:lnTo>
                    <a:pt x="5454" y="105"/>
                  </a:lnTo>
                  <a:lnTo>
                    <a:pt x="5457" y="106"/>
                  </a:lnTo>
                  <a:lnTo>
                    <a:pt x="5462" y="106"/>
                  </a:lnTo>
                  <a:lnTo>
                    <a:pt x="5466" y="105"/>
                  </a:lnTo>
                  <a:lnTo>
                    <a:pt x="5476" y="104"/>
                  </a:lnTo>
                  <a:lnTo>
                    <a:pt x="5483" y="103"/>
                  </a:lnTo>
                  <a:lnTo>
                    <a:pt x="5489" y="106"/>
                  </a:lnTo>
                  <a:lnTo>
                    <a:pt x="5494" y="110"/>
                  </a:lnTo>
                  <a:lnTo>
                    <a:pt x="5498" y="115"/>
                  </a:lnTo>
                  <a:lnTo>
                    <a:pt x="5499" y="118"/>
                  </a:lnTo>
                  <a:lnTo>
                    <a:pt x="5498" y="122"/>
                  </a:lnTo>
                  <a:lnTo>
                    <a:pt x="5497" y="125"/>
                  </a:lnTo>
                  <a:lnTo>
                    <a:pt x="5494" y="129"/>
                  </a:lnTo>
                  <a:lnTo>
                    <a:pt x="5491" y="130"/>
                  </a:lnTo>
                  <a:lnTo>
                    <a:pt x="5481" y="134"/>
                  </a:lnTo>
                  <a:lnTo>
                    <a:pt x="5471" y="138"/>
                  </a:lnTo>
                  <a:lnTo>
                    <a:pt x="5466" y="142"/>
                  </a:lnTo>
                  <a:lnTo>
                    <a:pt x="5461" y="147"/>
                  </a:lnTo>
                  <a:lnTo>
                    <a:pt x="5457" y="153"/>
                  </a:lnTo>
                  <a:lnTo>
                    <a:pt x="5456" y="157"/>
                  </a:lnTo>
                  <a:lnTo>
                    <a:pt x="5456" y="161"/>
                  </a:lnTo>
                  <a:lnTo>
                    <a:pt x="5456" y="165"/>
                  </a:lnTo>
                  <a:lnTo>
                    <a:pt x="5457" y="166"/>
                  </a:lnTo>
                  <a:lnTo>
                    <a:pt x="5458" y="168"/>
                  </a:lnTo>
                  <a:lnTo>
                    <a:pt x="5459" y="169"/>
                  </a:lnTo>
                  <a:lnTo>
                    <a:pt x="5460" y="169"/>
                  </a:lnTo>
                  <a:lnTo>
                    <a:pt x="5462" y="170"/>
                  </a:lnTo>
                  <a:lnTo>
                    <a:pt x="5465" y="171"/>
                  </a:lnTo>
                  <a:lnTo>
                    <a:pt x="5468" y="171"/>
                  </a:lnTo>
                  <a:lnTo>
                    <a:pt x="5472" y="170"/>
                  </a:lnTo>
                  <a:lnTo>
                    <a:pt x="5480" y="170"/>
                  </a:lnTo>
                  <a:lnTo>
                    <a:pt x="5487" y="169"/>
                  </a:lnTo>
                  <a:lnTo>
                    <a:pt x="5491" y="168"/>
                  </a:lnTo>
                  <a:lnTo>
                    <a:pt x="5495" y="166"/>
                  </a:lnTo>
                  <a:lnTo>
                    <a:pt x="5498" y="165"/>
                  </a:lnTo>
                  <a:lnTo>
                    <a:pt x="5501" y="164"/>
                  </a:lnTo>
                  <a:lnTo>
                    <a:pt x="5504" y="164"/>
                  </a:lnTo>
                  <a:lnTo>
                    <a:pt x="5507" y="165"/>
                  </a:lnTo>
                  <a:lnTo>
                    <a:pt x="5511" y="166"/>
                  </a:lnTo>
                  <a:lnTo>
                    <a:pt x="5516" y="169"/>
                  </a:lnTo>
                  <a:lnTo>
                    <a:pt x="5522" y="173"/>
                  </a:lnTo>
                  <a:lnTo>
                    <a:pt x="5526" y="177"/>
                  </a:lnTo>
                  <a:lnTo>
                    <a:pt x="5525" y="183"/>
                  </a:lnTo>
                  <a:lnTo>
                    <a:pt x="5524" y="188"/>
                  </a:lnTo>
                  <a:lnTo>
                    <a:pt x="5521" y="193"/>
                  </a:lnTo>
                  <a:lnTo>
                    <a:pt x="5518" y="196"/>
                  </a:lnTo>
                  <a:lnTo>
                    <a:pt x="5513" y="202"/>
                  </a:lnTo>
                  <a:lnTo>
                    <a:pt x="5507" y="208"/>
                  </a:lnTo>
                  <a:lnTo>
                    <a:pt x="5506" y="210"/>
                  </a:lnTo>
                  <a:lnTo>
                    <a:pt x="5506" y="212"/>
                  </a:lnTo>
                  <a:lnTo>
                    <a:pt x="5506" y="215"/>
                  </a:lnTo>
                  <a:lnTo>
                    <a:pt x="5507" y="218"/>
                  </a:lnTo>
                  <a:lnTo>
                    <a:pt x="5509" y="223"/>
                  </a:lnTo>
                  <a:lnTo>
                    <a:pt x="5511" y="228"/>
                  </a:lnTo>
                  <a:lnTo>
                    <a:pt x="5507" y="235"/>
                  </a:lnTo>
                  <a:lnTo>
                    <a:pt x="5503" y="244"/>
                  </a:lnTo>
                  <a:lnTo>
                    <a:pt x="5500" y="248"/>
                  </a:lnTo>
                  <a:lnTo>
                    <a:pt x="5497" y="251"/>
                  </a:lnTo>
                  <a:lnTo>
                    <a:pt x="5494" y="255"/>
                  </a:lnTo>
                  <a:lnTo>
                    <a:pt x="5491" y="256"/>
                  </a:lnTo>
                  <a:lnTo>
                    <a:pt x="5478" y="260"/>
                  </a:lnTo>
                  <a:lnTo>
                    <a:pt x="5468" y="264"/>
                  </a:lnTo>
                  <a:lnTo>
                    <a:pt x="5465" y="268"/>
                  </a:lnTo>
                  <a:lnTo>
                    <a:pt x="5463" y="273"/>
                  </a:lnTo>
                  <a:lnTo>
                    <a:pt x="5462" y="276"/>
                  </a:lnTo>
                  <a:lnTo>
                    <a:pt x="5462" y="279"/>
                  </a:lnTo>
                  <a:lnTo>
                    <a:pt x="5463" y="281"/>
                  </a:lnTo>
                  <a:lnTo>
                    <a:pt x="5464" y="283"/>
                  </a:lnTo>
                  <a:lnTo>
                    <a:pt x="5470" y="289"/>
                  </a:lnTo>
                  <a:lnTo>
                    <a:pt x="5479" y="295"/>
                  </a:lnTo>
                  <a:lnTo>
                    <a:pt x="5486" y="295"/>
                  </a:lnTo>
                  <a:lnTo>
                    <a:pt x="5492" y="294"/>
                  </a:lnTo>
                  <a:lnTo>
                    <a:pt x="5499" y="293"/>
                  </a:lnTo>
                  <a:lnTo>
                    <a:pt x="5503" y="291"/>
                  </a:lnTo>
                  <a:lnTo>
                    <a:pt x="5514" y="285"/>
                  </a:lnTo>
                  <a:lnTo>
                    <a:pt x="5522" y="279"/>
                  </a:lnTo>
                  <a:lnTo>
                    <a:pt x="5526" y="279"/>
                  </a:lnTo>
                  <a:lnTo>
                    <a:pt x="5530" y="280"/>
                  </a:lnTo>
                  <a:lnTo>
                    <a:pt x="5534" y="281"/>
                  </a:lnTo>
                  <a:lnTo>
                    <a:pt x="5538" y="283"/>
                  </a:lnTo>
                  <a:lnTo>
                    <a:pt x="5542" y="293"/>
                  </a:lnTo>
                  <a:lnTo>
                    <a:pt x="5546" y="303"/>
                  </a:lnTo>
                  <a:lnTo>
                    <a:pt x="5549" y="304"/>
                  </a:lnTo>
                  <a:lnTo>
                    <a:pt x="5554" y="304"/>
                  </a:lnTo>
                  <a:lnTo>
                    <a:pt x="5558" y="303"/>
                  </a:lnTo>
                  <a:lnTo>
                    <a:pt x="5561" y="303"/>
                  </a:lnTo>
                  <a:lnTo>
                    <a:pt x="5563" y="293"/>
                  </a:lnTo>
                  <a:lnTo>
                    <a:pt x="5565" y="287"/>
                  </a:lnTo>
                  <a:lnTo>
                    <a:pt x="5570" y="285"/>
                  </a:lnTo>
                  <a:lnTo>
                    <a:pt x="5577" y="284"/>
                  </a:lnTo>
                  <a:lnTo>
                    <a:pt x="5584" y="285"/>
                  </a:lnTo>
                  <a:lnTo>
                    <a:pt x="5589" y="287"/>
                  </a:lnTo>
                  <a:lnTo>
                    <a:pt x="5595" y="293"/>
                  </a:lnTo>
                  <a:lnTo>
                    <a:pt x="5602" y="301"/>
                  </a:lnTo>
                  <a:lnTo>
                    <a:pt x="5608" y="311"/>
                  </a:lnTo>
                  <a:lnTo>
                    <a:pt x="5612" y="318"/>
                  </a:lnTo>
                  <a:lnTo>
                    <a:pt x="5621" y="334"/>
                  </a:lnTo>
                  <a:lnTo>
                    <a:pt x="5625" y="346"/>
                  </a:lnTo>
                  <a:lnTo>
                    <a:pt x="5627" y="359"/>
                  </a:lnTo>
                  <a:lnTo>
                    <a:pt x="5629" y="373"/>
                  </a:lnTo>
                  <a:lnTo>
                    <a:pt x="5631" y="374"/>
                  </a:lnTo>
                  <a:lnTo>
                    <a:pt x="5634" y="375"/>
                  </a:lnTo>
                  <a:lnTo>
                    <a:pt x="5637" y="376"/>
                  </a:lnTo>
                  <a:lnTo>
                    <a:pt x="5641" y="376"/>
                  </a:lnTo>
                  <a:lnTo>
                    <a:pt x="5649" y="375"/>
                  </a:lnTo>
                  <a:lnTo>
                    <a:pt x="5656" y="373"/>
                  </a:lnTo>
                  <a:lnTo>
                    <a:pt x="5662" y="371"/>
                  </a:lnTo>
                  <a:lnTo>
                    <a:pt x="5670" y="367"/>
                  </a:lnTo>
                  <a:lnTo>
                    <a:pt x="5677" y="362"/>
                  </a:lnTo>
                  <a:lnTo>
                    <a:pt x="5683" y="357"/>
                  </a:lnTo>
                  <a:lnTo>
                    <a:pt x="5695" y="350"/>
                  </a:lnTo>
                  <a:lnTo>
                    <a:pt x="5707" y="342"/>
                  </a:lnTo>
                  <a:lnTo>
                    <a:pt x="5717" y="342"/>
                  </a:lnTo>
                  <a:lnTo>
                    <a:pt x="5728" y="342"/>
                  </a:lnTo>
                  <a:lnTo>
                    <a:pt x="5738" y="343"/>
                  </a:lnTo>
                  <a:lnTo>
                    <a:pt x="5746" y="346"/>
                  </a:lnTo>
                  <a:lnTo>
                    <a:pt x="5749" y="350"/>
                  </a:lnTo>
                  <a:lnTo>
                    <a:pt x="5751" y="356"/>
                  </a:lnTo>
                  <a:lnTo>
                    <a:pt x="5753" y="363"/>
                  </a:lnTo>
                  <a:lnTo>
                    <a:pt x="5754" y="369"/>
                  </a:lnTo>
                  <a:lnTo>
                    <a:pt x="5754" y="373"/>
                  </a:lnTo>
                  <a:lnTo>
                    <a:pt x="5753" y="377"/>
                  </a:lnTo>
                  <a:lnTo>
                    <a:pt x="5752" y="381"/>
                  </a:lnTo>
                  <a:lnTo>
                    <a:pt x="5750" y="385"/>
                  </a:lnTo>
                  <a:lnTo>
                    <a:pt x="5738" y="379"/>
                  </a:lnTo>
                  <a:lnTo>
                    <a:pt x="5726" y="373"/>
                  </a:lnTo>
                  <a:lnTo>
                    <a:pt x="5723" y="376"/>
                  </a:lnTo>
                  <a:lnTo>
                    <a:pt x="5718" y="379"/>
                  </a:lnTo>
                  <a:lnTo>
                    <a:pt x="5714" y="383"/>
                  </a:lnTo>
                  <a:lnTo>
                    <a:pt x="5711" y="389"/>
                  </a:lnTo>
                  <a:lnTo>
                    <a:pt x="5710" y="392"/>
                  </a:lnTo>
                  <a:lnTo>
                    <a:pt x="5709" y="397"/>
                  </a:lnTo>
                  <a:lnTo>
                    <a:pt x="5709" y="402"/>
                  </a:lnTo>
                  <a:lnTo>
                    <a:pt x="5711" y="405"/>
                  </a:lnTo>
                  <a:lnTo>
                    <a:pt x="5712" y="406"/>
                  </a:lnTo>
                  <a:lnTo>
                    <a:pt x="5715" y="406"/>
                  </a:lnTo>
                  <a:lnTo>
                    <a:pt x="5718" y="406"/>
                  </a:lnTo>
                  <a:lnTo>
                    <a:pt x="5720" y="405"/>
                  </a:lnTo>
                  <a:lnTo>
                    <a:pt x="5726" y="403"/>
                  </a:lnTo>
                  <a:lnTo>
                    <a:pt x="5730" y="401"/>
                  </a:lnTo>
                  <a:lnTo>
                    <a:pt x="5733" y="403"/>
                  </a:lnTo>
                  <a:lnTo>
                    <a:pt x="5735" y="406"/>
                  </a:lnTo>
                  <a:lnTo>
                    <a:pt x="5737" y="410"/>
                  </a:lnTo>
                  <a:lnTo>
                    <a:pt x="5739" y="414"/>
                  </a:lnTo>
                  <a:lnTo>
                    <a:pt x="5741" y="422"/>
                  </a:lnTo>
                  <a:lnTo>
                    <a:pt x="5742" y="429"/>
                  </a:lnTo>
                  <a:lnTo>
                    <a:pt x="5741" y="432"/>
                  </a:lnTo>
                  <a:lnTo>
                    <a:pt x="5740" y="437"/>
                  </a:lnTo>
                  <a:lnTo>
                    <a:pt x="5737" y="441"/>
                  </a:lnTo>
                  <a:lnTo>
                    <a:pt x="5734" y="444"/>
                  </a:lnTo>
                  <a:lnTo>
                    <a:pt x="5728" y="447"/>
                  </a:lnTo>
                  <a:lnTo>
                    <a:pt x="5721" y="448"/>
                  </a:lnTo>
                  <a:lnTo>
                    <a:pt x="5715" y="448"/>
                  </a:lnTo>
                  <a:lnTo>
                    <a:pt x="5711" y="448"/>
                  </a:lnTo>
                  <a:lnTo>
                    <a:pt x="5699" y="441"/>
                  </a:lnTo>
                  <a:lnTo>
                    <a:pt x="5691" y="437"/>
                  </a:lnTo>
                  <a:lnTo>
                    <a:pt x="5688" y="438"/>
                  </a:lnTo>
                  <a:lnTo>
                    <a:pt x="5684" y="441"/>
                  </a:lnTo>
                  <a:lnTo>
                    <a:pt x="5681" y="445"/>
                  </a:lnTo>
                  <a:lnTo>
                    <a:pt x="5680" y="448"/>
                  </a:lnTo>
                  <a:lnTo>
                    <a:pt x="5680" y="455"/>
                  </a:lnTo>
                  <a:lnTo>
                    <a:pt x="5682" y="461"/>
                  </a:lnTo>
                  <a:lnTo>
                    <a:pt x="5683" y="464"/>
                  </a:lnTo>
                  <a:lnTo>
                    <a:pt x="5684" y="466"/>
                  </a:lnTo>
                  <a:lnTo>
                    <a:pt x="5686" y="467"/>
                  </a:lnTo>
                  <a:lnTo>
                    <a:pt x="5687" y="468"/>
                  </a:lnTo>
                  <a:lnTo>
                    <a:pt x="5697" y="470"/>
                  </a:lnTo>
                  <a:lnTo>
                    <a:pt x="5703" y="472"/>
                  </a:lnTo>
                  <a:lnTo>
                    <a:pt x="5706" y="474"/>
                  </a:lnTo>
                  <a:lnTo>
                    <a:pt x="5708" y="476"/>
                  </a:lnTo>
                  <a:lnTo>
                    <a:pt x="5710" y="479"/>
                  </a:lnTo>
                  <a:lnTo>
                    <a:pt x="5711" y="481"/>
                  </a:lnTo>
                  <a:lnTo>
                    <a:pt x="5712" y="484"/>
                  </a:lnTo>
                  <a:lnTo>
                    <a:pt x="5712" y="487"/>
                  </a:lnTo>
                  <a:lnTo>
                    <a:pt x="5712" y="489"/>
                  </a:lnTo>
                  <a:lnTo>
                    <a:pt x="5711" y="491"/>
                  </a:lnTo>
                  <a:lnTo>
                    <a:pt x="5706" y="497"/>
                  </a:lnTo>
                  <a:lnTo>
                    <a:pt x="5699" y="502"/>
                  </a:lnTo>
                  <a:lnTo>
                    <a:pt x="5692" y="507"/>
                  </a:lnTo>
                  <a:lnTo>
                    <a:pt x="5687" y="511"/>
                  </a:lnTo>
                  <a:lnTo>
                    <a:pt x="5677" y="513"/>
                  </a:lnTo>
                  <a:lnTo>
                    <a:pt x="5664" y="515"/>
                  </a:lnTo>
                  <a:lnTo>
                    <a:pt x="5651" y="516"/>
                  </a:lnTo>
                  <a:lnTo>
                    <a:pt x="5640" y="519"/>
                  </a:lnTo>
                  <a:lnTo>
                    <a:pt x="5630" y="526"/>
                  </a:lnTo>
                  <a:lnTo>
                    <a:pt x="5616" y="537"/>
                  </a:lnTo>
                  <a:lnTo>
                    <a:pt x="5603" y="548"/>
                  </a:lnTo>
                  <a:lnTo>
                    <a:pt x="5592" y="559"/>
                  </a:lnTo>
                  <a:lnTo>
                    <a:pt x="5585" y="571"/>
                  </a:lnTo>
                  <a:lnTo>
                    <a:pt x="5577" y="586"/>
                  </a:lnTo>
                  <a:lnTo>
                    <a:pt x="5577" y="593"/>
                  </a:lnTo>
                  <a:lnTo>
                    <a:pt x="5576" y="601"/>
                  </a:lnTo>
                  <a:lnTo>
                    <a:pt x="5575" y="608"/>
                  </a:lnTo>
                  <a:lnTo>
                    <a:pt x="5573" y="613"/>
                  </a:lnTo>
                  <a:lnTo>
                    <a:pt x="5561" y="613"/>
                  </a:lnTo>
                  <a:lnTo>
                    <a:pt x="5550" y="613"/>
                  </a:lnTo>
                  <a:lnTo>
                    <a:pt x="5544" y="622"/>
                  </a:lnTo>
                  <a:lnTo>
                    <a:pt x="5538" y="633"/>
                  </a:lnTo>
                  <a:lnTo>
                    <a:pt x="5532" y="642"/>
                  </a:lnTo>
                  <a:lnTo>
                    <a:pt x="5526" y="648"/>
                  </a:lnTo>
                  <a:lnTo>
                    <a:pt x="5523" y="650"/>
                  </a:lnTo>
                  <a:lnTo>
                    <a:pt x="5520" y="650"/>
                  </a:lnTo>
                  <a:lnTo>
                    <a:pt x="5516" y="650"/>
                  </a:lnTo>
                  <a:lnTo>
                    <a:pt x="5513" y="649"/>
                  </a:lnTo>
                  <a:lnTo>
                    <a:pt x="5507" y="647"/>
                  </a:lnTo>
                  <a:lnTo>
                    <a:pt x="5503" y="645"/>
                  </a:lnTo>
                  <a:lnTo>
                    <a:pt x="5500" y="642"/>
                  </a:lnTo>
                  <a:lnTo>
                    <a:pt x="5499" y="639"/>
                  </a:lnTo>
                  <a:lnTo>
                    <a:pt x="5498" y="634"/>
                  </a:lnTo>
                  <a:lnTo>
                    <a:pt x="5497" y="628"/>
                  </a:lnTo>
                  <a:lnTo>
                    <a:pt x="5496" y="623"/>
                  </a:lnTo>
                  <a:lnTo>
                    <a:pt x="5495" y="618"/>
                  </a:lnTo>
                  <a:lnTo>
                    <a:pt x="5493" y="613"/>
                  </a:lnTo>
                  <a:lnTo>
                    <a:pt x="5491" y="609"/>
                  </a:lnTo>
                  <a:lnTo>
                    <a:pt x="5487" y="607"/>
                  </a:lnTo>
                  <a:lnTo>
                    <a:pt x="5481" y="604"/>
                  </a:lnTo>
                  <a:lnTo>
                    <a:pt x="5474" y="602"/>
                  </a:lnTo>
                  <a:lnTo>
                    <a:pt x="5468" y="602"/>
                  </a:lnTo>
                  <a:lnTo>
                    <a:pt x="5461" y="605"/>
                  </a:lnTo>
                  <a:lnTo>
                    <a:pt x="5452" y="609"/>
                  </a:lnTo>
                  <a:lnTo>
                    <a:pt x="5448" y="609"/>
                  </a:lnTo>
                  <a:lnTo>
                    <a:pt x="5444" y="609"/>
                  </a:lnTo>
                  <a:lnTo>
                    <a:pt x="5438" y="608"/>
                  </a:lnTo>
                  <a:lnTo>
                    <a:pt x="5432" y="605"/>
                  </a:lnTo>
                  <a:lnTo>
                    <a:pt x="5432" y="604"/>
                  </a:lnTo>
                  <a:lnTo>
                    <a:pt x="5430" y="602"/>
                  </a:lnTo>
                  <a:lnTo>
                    <a:pt x="5426" y="599"/>
                  </a:lnTo>
                  <a:lnTo>
                    <a:pt x="5424" y="598"/>
                  </a:lnTo>
                  <a:lnTo>
                    <a:pt x="5420" y="598"/>
                  </a:lnTo>
                  <a:lnTo>
                    <a:pt x="5416" y="600"/>
                  </a:lnTo>
                  <a:lnTo>
                    <a:pt x="5413" y="603"/>
                  </a:lnTo>
                  <a:lnTo>
                    <a:pt x="5412" y="605"/>
                  </a:lnTo>
                  <a:lnTo>
                    <a:pt x="5410" y="613"/>
                  </a:lnTo>
                  <a:lnTo>
                    <a:pt x="5408" y="621"/>
                  </a:lnTo>
                  <a:lnTo>
                    <a:pt x="5406" y="630"/>
                  </a:lnTo>
                  <a:lnTo>
                    <a:pt x="5404" y="637"/>
                  </a:lnTo>
                  <a:lnTo>
                    <a:pt x="5403" y="643"/>
                  </a:lnTo>
                  <a:lnTo>
                    <a:pt x="5402" y="650"/>
                  </a:lnTo>
                  <a:lnTo>
                    <a:pt x="5399" y="658"/>
                  </a:lnTo>
                  <a:lnTo>
                    <a:pt x="5396" y="664"/>
                  </a:lnTo>
                  <a:lnTo>
                    <a:pt x="5389" y="667"/>
                  </a:lnTo>
                  <a:lnTo>
                    <a:pt x="5381" y="670"/>
                  </a:lnTo>
                  <a:lnTo>
                    <a:pt x="5377" y="672"/>
                  </a:lnTo>
                  <a:lnTo>
                    <a:pt x="5374" y="675"/>
                  </a:lnTo>
                  <a:lnTo>
                    <a:pt x="5371" y="677"/>
                  </a:lnTo>
                  <a:lnTo>
                    <a:pt x="5369" y="680"/>
                  </a:lnTo>
                  <a:lnTo>
                    <a:pt x="5366" y="685"/>
                  </a:lnTo>
                  <a:lnTo>
                    <a:pt x="5364" y="692"/>
                  </a:lnTo>
                  <a:lnTo>
                    <a:pt x="5362" y="700"/>
                  </a:lnTo>
                  <a:lnTo>
                    <a:pt x="5361" y="707"/>
                  </a:lnTo>
                  <a:lnTo>
                    <a:pt x="5360" y="712"/>
                  </a:lnTo>
                  <a:lnTo>
                    <a:pt x="5361" y="719"/>
                  </a:lnTo>
                  <a:lnTo>
                    <a:pt x="5362" y="726"/>
                  </a:lnTo>
                  <a:lnTo>
                    <a:pt x="5363" y="733"/>
                  </a:lnTo>
                  <a:lnTo>
                    <a:pt x="5364" y="741"/>
                  </a:lnTo>
                  <a:lnTo>
                    <a:pt x="5365" y="748"/>
                  </a:lnTo>
                  <a:lnTo>
                    <a:pt x="5366" y="754"/>
                  </a:lnTo>
                  <a:lnTo>
                    <a:pt x="5365" y="759"/>
                  </a:lnTo>
                  <a:lnTo>
                    <a:pt x="5364" y="769"/>
                  </a:lnTo>
                  <a:lnTo>
                    <a:pt x="5360" y="780"/>
                  </a:lnTo>
                  <a:lnTo>
                    <a:pt x="5355" y="790"/>
                  </a:lnTo>
                  <a:lnTo>
                    <a:pt x="5349" y="798"/>
                  </a:lnTo>
                  <a:lnTo>
                    <a:pt x="5345" y="805"/>
                  </a:lnTo>
                  <a:lnTo>
                    <a:pt x="5337" y="813"/>
                  </a:lnTo>
                  <a:lnTo>
                    <a:pt x="5333" y="816"/>
                  </a:lnTo>
                  <a:lnTo>
                    <a:pt x="5329" y="819"/>
                  </a:lnTo>
                  <a:lnTo>
                    <a:pt x="5326" y="821"/>
                  </a:lnTo>
                  <a:lnTo>
                    <a:pt x="5322" y="821"/>
                  </a:lnTo>
                  <a:lnTo>
                    <a:pt x="5319" y="822"/>
                  </a:lnTo>
                  <a:lnTo>
                    <a:pt x="5316" y="823"/>
                  </a:lnTo>
                  <a:lnTo>
                    <a:pt x="5312" y="823"/>
                  </a:lnTo>
                  <a:lnTo>
                    <a:pt x="5309" y="822"/>
                  </a:lnTo>
                  <a:lnTo>
                    <a:pt x="5303" y="820"/>
                  </a:lnTo>
                  <a:lnTo>
                    <a:pt x="5299" y="817"/>
                  </a:lnTo>
                  <a:lnTo>
                    <a:pt x="5288" y="812"/>
                  </a:lnTo>
                  <a:lnTo>
                    <a:pt x="5279" y="806"/>
                  </a:lnTo>
                  <a:lnTo>
                    <a:pt x="5276" y="805"/>
                  </a:lnTo>
                  <a:lnTo>
                    <a:pt x="5273" y="805"/>
                  </a:lnTo>
                  <a:lnTo>
                    <a:pt x="5269" y="805"/>
                  </a:lnTo>
                  <a:lnTo>
                    <a:pt x="5266" y="807"/>
                  </a:lnTo>
                  <a:lnTo>
                    <a:pt x="5260" y="810"/>
                  </a:lnTo>
                  <a:lnTo>
                    <a:pt x="5256" y="813"/>
                  </a:lnTo>
                  <a:lnTo>
                    <a:pt x="5252" y="815"/>
                  </a:lnTo>
                  <a:lnTo>
                    <a:pt x="5248" y="818"/>
                  </a:lnTo>
                  <a:lnTo>
                    <a:pt x="5244" y="822"/>
                  </a:lnTo>
                  <a:lnTo>
                    <a:pt x="5240" y="825"/>
                  </a:lnTo>
                  <a:lnTo>
                    <a:pt x="5236" y="825"/>
                  </a:lnTo>
                  <a:lnTo>
                    <a:pt x="5229" y="823"/>
                  </a:lnTo>
                  <a:lnTo>
                    <a:pt x="5224" y="820"/>
                  </a:lnTo>
                  <a:lnTo>
                    <a:pt x="5220" y="817"/>
                  </a:lnTo>
                  <a:lnTo>
                    <a:pt x="5215" y="814"/>
                  </a:lnTo>
                  <a:lnTo>
                    <a:pt x="5212" y="809"/>
                  </a:lnTo>
                  <a:lnTo>
                    <a:pt x="5208" y="803"/>
                  </a:lnTo>
                  <a:lnTo>
                    <a:pt x="5204" y="797"/>
                  </a:lnTo>
                  <a:lnTo>
                    <a:pt x="5198" y="785"/>
                  </a:lnTo>
                  <a:lnTo>
                    <a:pt x="5192" y="774"/>
                  </a:lnTo>
                  <a:lnTo>
                    <a:pt x="5188" y="770"/>
                  </a:lnTo>
                  <a:lnTo>
                    <a:pt x="5182" y="763"/>
                  </a:lnTo>
                  <a:lnTo>
                    <a:pt x="5179" y="760"/>
                  </a:lnTo>
                  <a:lnTo>
                    <a:pt x="5175" y="757"/>
                  </a:lnTo>
                  <a:lnTo>
                    <a:pt x="5172" y="756"/>
                  </a:lnTo>
                  <a:lnTo>
                    <a:pt x="5169" y="755"/>
                  </a:lnTo>
                  <a:lnTo>
                    <a:pt x="5163" y="753"/>
                  </a:lnTo>
                  <a:lnTo>
                    <a:pt x="5158" y="751"/>
                  </a:lnTo>
                  <a:lnTo>
                    <a:pt x="5153" y="751"/>
                  </a:lnTo>
                  <a:lnTo>
                    <a:pt x="5150" y="751"/>
                  </a:lnTo>
                  <a:lnTo>
                    <a:pt x="5146" y="754"/>
                  </a:lnTo>
                  <a:lnTo>
                    <a:pt x="5142" y="757"/>
                  </a:lnTo>
                  <a:lnTo>
                    <a:pt x="5139" y="760"/>
                  </a:lnTo>
                  <a:lnTo>
                    <a:pt x="5137" y="763"/>
                  </a:lnTo>
                  <a:lnTo>
                    <a:pt x="5137" y="771"/>
                  </a:lnTo>
                  <a:lnTo>
                    <a:pt x="5137" y="778"/>
                  </a:lnTo>
                  <a:lnTo>
                    <a:pt x="5142" y="781"/>
                  </a:lnTo>
                  <a:lnTo>
                    <a:pt x="5149" y="784"/>
                  </a:lnTo>
                  <a:lnTo>
                    <a:pt x="5156" y="785"/>
                  </a:lnTo>
                  <a:lnTo>
                    <a:pt x="5161" y="786"/>
                  </a:lnTo>
                  <a:lnTo>
                    <a:pt x="5165" y="792"/>
                  </a:lnTo>
                  <a:lnTo>
                    <a:pt x="5170" y="798"/>
                  </a:lnTo>
                  <a:lnTo>
                    <a:pt x="5173" y="801"/>
                  </a:lnTo>
                  <a:lnTo>
                    <a:pt x="5175" y="804"/>
                  </a:lnTo>
                  <a:lnTo>
                    <a:pt x="5176" y="807"/>
                  </a:lnTo>
                  <a:lnTo>
                    <a:pt x="5177" y="810"/>
                  </a:lnTo>
                  <a:lnTo>
                    <a:pt x="5176" y="813"/>
                  </a:lnTo>
                  <a:lnTo>
                    <a:pt x="5174" y="817"/>
                  </a:lnTo>
                  <a:lnTo>
                    <a:pt x="5172" y="820"/>
                  </a:lnTo>
                  <a:lnTo>
                    <a:pt x="5169" y="821"/>
                  </a:lnTo>
                  <a:lnTo>
                    <a:pt x="5167" y="822"/>
                  </a:lnTo>
                  <a:lnTo>
                    <a:pt x="5165" y="822"/>
                  </a:lnTo>
                  <a:lnTo>
                    <a:pt x="5162" y="822"/>
                  </a:lnTo>
                  <a:lnTo>
                    <a:pt x="5159" y="821"/>
                  </a:lnTo>
                  <a:lnTo>
                    <a:pt x="5154" y="819"/>
                  </a:lnTo>
                  <a:lnTo>
                    <a:pt x="5150" y="817"/>
                  </a:lnTo>
                  <a:lnTo>
                    <a:pt x="5147" y="815"/>
                  </a:lnTo>
                  <a:lnTo>
                    <a:pt x="5143" y="812"/>
                  </a:lnTo>
                  <a:lnTo>
                    <a:pt x="5140" y="810"/>
                  </a:lnTo>
                  <a:lnTo>
                    <a:pt x="5137" y="810"/>
                  </a:lnTo>
                  <a:lnTo>
                    <a:pt x="5135" y="811"/>
                  </a:lnTo>
                  <a:lnTo>
                    <a:pt x="5132" y="814"/>
                  </a:lnTo>
                  <a:lnTo>
                    <a:pt x="5129" y="818"/>
                  </a:lnTo>
                  <a:lnTo>
                    <a:pt x="5126" y="821"/>
                  </a:lnTo>
                  <a:lnTo>
                    <a:pt x="5123" y="825"/>
                  </a:lnTo>
                  <a:lnTo>
                    <a:pt x="5121" y="831"/>
                  </a:lnTo>
                  <a:lnTo>
                    <a:pt x="5119" y="837"/>
                  </a:lnTo>
                  <a:lnTo>
                    <a:pt x="5118" y="841"/>
                  </a:lnTo>
                  <a:lnTo>
                    <a:pt x="5121" y="844"/>
                  </a:lnTo>
                  <a:lnTo>
                    <a:pt x="5124" y="848"/>
                  </a:lnTo>
                  <a:lnTo>
                    <a:pt x="5127" y="851"/>
                  </a:lnTo>
                  <a:lnTo>
                    <a:pt x="5130" y="853"/>
                  </a:lnTo>
                  <a:lnTo>
                    <a:pt x="5133" y="853"/>
                  </a:lnTo>
                  <a:lnTo>
                    <a:pt x="5137" y="853"/>
                  </a:lnTo>
                  <a:lnTo>
                    <a:pt x="5142" y="852"/>
                  </a:lnTo>
                  <a:lnTo>
                    <a:pt x="5147" y="850"/>
                  </a:lnTo>
                  <a:lnTo>
                    <a:pt x="5157" y="847"/>
                  </a:lnTo>
                  <a:lnTo>
                    <a:pt x="5165" y="845"/>
                  </a:lnTo>
                  <a:lnTo>
                    <a:pt x="5173" y="845"/>
                  </a:lnTo>
                  <a:lnTo>
                    <a:pt x="5181" y="845"/>
                  </a:lnTo>
                  <a:lnTo>
                    <a:pt x="5183" y="852"/>
                  </a:lnTo>
                  <a:lnTo>
                    <a:pt x="5184" y="860"/>
                  </a:lnTo>
                  <a:lnTo>
                    <a:pt x="5184" y="867"/>
                  </a:lnTo>
                  <a:lnTo>
                    <a:pt x="5184" y="872"/>
                  </a:lnTo>
                  <a:lnTo>
                    <a:pt x="5188" y="880"/>
                  </a:lnTo>
                  <a:lnTo>
                    <a:pt x="5193" y="888"/>
                  </a:lnTo>
                  <a:lnTo>
                    <a:pt x="5195" y="892"/>
                  </a:lnTo>
                  <a:lnTo>
                    <a:pt x="5198" y="896"/>
                  </a:lnTo>
                  <a:lnTo>
                    <a:pt x="5201" y="898"/>
                  </a:lnTo>
                  <a:lnTo>
                    <a:pt x="5204" y="900"/>
                  </a:lnTo>
                  <a:lnTo>
                    <a:pt x="5208" y="903"/>
                  </a:lnTo>
                  <a:lnTo>
                    <a:pt x="5214" y="906"/>
                  </a:lnTo>
                  <a:lnTo>
                    <a:pt x="5221" y="908"/>
                  </a:lnTo>
                  <a:lnTo>
                    <a:pt x="5227" y="908"/>
                  </a:lnTo>
                  <a:lnTo>
                    <a:pt x="5236" y="897"/>
                  </a:lnTo>
                  <a:lnTo>
                    <a:pt x="5244" y="885"/>
                  </a:lnTo>
                  <a:lnTo>
                    <a:pt x="5246" y="882"/>
                  </a:lnTo>
                  <a:lnTo>
                    <a:pt x="5249" y="879"/>
                  </a:lnTo>
                  <a:lnTo>
                    <a:pt x="5252" y="875"/>
                  </a:lnTo>
                  <a:lnTo>
                    <a:pt x="5256" y="873"/>
                  </a:lnTo>
                  <a:lnTo>
                    <a:pt x="5264" y="868"/>
                  </a:lnTo>
                  <a:lnTo>
                    <a:pt x="5272" y="864"/>
                  </a:lnTo>
                  <a:lnTo>
                    <a:pt x="5276" y="865"/>
                  </a:lnTo>
                  <a:lnTo>
                    <a:pt x="5284" y="867"/>
                  </a:lnTo>
                  <a:lnTo>
                    <a:pt x="5292" y="869"/>
                  </a:lnTo>
                  <a:lnTo>
                    <a:pt x="5299" y="872"/>
                  </a:lnTo>
                  <a:lnTo>
                    <a:pt x="5301" y="877"/>
                  </a:lnTo>
                  <a:lnTo>
                    <a:pt x="5303" y="881"/>
                  </a:lnTo>
                  <a:lnTo>
                    <a:pt x="5305" y="887"/>
                  </a:lnTo>
                  <a:lnTo>
                    <a:pt x="5306" y="893"/>
                  </a:lnTo>
                  <a:lnTo>
                    <a:pt x="5308" y="898"/>
                  </a:lnTo>
                  <a:lnTo>
                    <a:pt x="5310" y="904"/>
                  </a:lnTo>
                  <a:lnTo>
                    <a:pt x="5312" y="909"/>
                  </a:lnTo>
                  <a:lnTo>
                    <a:pt x="5314" y="912"/>
                  </a:lnTo>
                  <a:lnTo>
                    <a:pt x="5322" y="919"/>
                  </a:lnTo>
                  <a:lnTo>
                    <a:pt x="5331" y="928"/>
                  </a:lnTo>
                  <a:lnTo>
                    <a:pt x="5340" y="936"/>
                  </a:lnTo>
                  <a:lnTo>
                    <a:pt x="5346" y="943"/>
                  </a:lnTo>
                  <a:lnTo>
                    <a:pt x="5351" y="950"/>
                  </a:lnTo>
                  <a:lnTo>
                    <a:pt x="5357" y="959"/>
                  </a:lnTo>
                  <a:lnTo>
                    <a:pt x="5361" y="968"/>
                  </a:lnTo>
                  <a:lnTo>
                    <a:pt x="5365" y="975"/>
                  </a:lnTo>
                  <a:lnTo>
                    <a:pt x="5364" y="985"/>
                  </a:lnTo>
                  <a:lnTo>
                    <a:pt x="5364" y="998"/>
                  </a:lnTo>
                  <a:lnTo>
                    <a:pt x="5363" y="1011"/>
                  </a:lnTo>
                  <a:lnTo>
                    <a:pt x="5365" y="1021"/>
                  </a:lnTo>
                  <a:lnTo>
                    <a:pt x="5367" y="1026"/>
                  </a:lnTo>
                  <a:lnTo>
                    <a:pt x="5370" y="1031"/>
                  </a:lnTo>
                  <a:lnTo>
                    <a:pt x="5374" y="1037"/>
                  </a:lnTo>
                  <a:lnTo>
                    <a:pt x="5379" y="1042"/>
                  </a:lnTo>
                  <a:lnTo>
                    <a:pt x="5387" y="1052"/>
                  </a:lnTo>
                  <a:lnTo>
                    <a:pt x="5393" y="1062"/>
                  </a:lnTo>
                  <a:lnTo>
                    <a:pt x="5396" y="1070"/>
                  </a:lnTo>
                  <a:lnTo>
                    <a:pt x="5400" y="1081"/>
                  </a:lnTo>
                  <a:lnTo>
                    <a:pt x="5403" y="1092"/>
                  </a:lnTo>
                  <a:lnTo>
                    <a:pt x="5404" y="1101"/>
                  </a:lnTo>
                  <a:lnTo>
                    <a:pt x="5403" y="1115"/>
                  </a:lnTo>
                  <a:lnTo>
                    <a:pt x="5400" y="1131"/>
                  </a:lnTo>
                  <a:lnTo>
                    <a:pt x="5396" y="1147"/>
                  </a:lnTo>
                  <a:lnTo>
                    <a:pt x="5393" y="1159"/>
                  </a:lnTo>
                  <a:lnTo>
                    <a:pt x="5388" y="1172"/>
                  </a:lnTo>
                  <a:lnTo>
                    <a:pt x="5382" y="1186"/>
                  </a:lnTo>
                  <a:lnTo>
                    <a:pt x="5375" y="1200"/>
                  </a:lnTo>
                  <a:lnTo>
                    <a:pt x="5369" y="1211"/>
                  </a:lnTo>
                  <a:lnTo>
                    <a:pt x="5365" y="1216"/>
                  </a:lnTo>
                  <a:lnTo>
                    <a:pt x="5359" y="1223"/>
                  </a:lnTo>
                  <a:lnTo>
                    <a:pt x="5352" y="1230"/>
                  </a:lnTo>
                  <a:lnTo>
                    <a:pt x="5346" y="1234"/>
                  </a:lnTo>
                  <a:lnTo>
                    <a:pt x="5342" y="1237"/>
                  </a:lnTo>
                  <a:lnTo>
                    <a:pt x="5338" y="1238"/>
                  </a:lnTo>
                  <a:lnTo>
                    <a:pt x="5333" y="1239"/>
                  </a:lnTo>
                  <a:lnTo>
                    <a:pt x="5328" y="1239"/>
                  </a:lnTo>
                  <a:lnTo>
                    <a:pt x="5317" y="1239"/>
                  </a:lnTo>
                  <a:lnTo>
                    <a:pt x="5306" y="1238"/>
                  </a:lnTo>
                  <a:lnTo>
                    <a:pt x="5296" y="1242"/>
                  </a:lnTo>
                  <a:lnTo>
                    <a:pt x="5283" y="1247"/>
                  </a:lnTo>
                  <a:lnTo>
                    <a:pt x="5270" y="1252"/>
                  </a:lnTo>
                  <a:lnTo>
                    <a:pt x="5259" y="1258"/>
                  </a:lnTo>
                  <a:lnTo>
                    <a:pt x="5253" y="1259"/>
                  </a:lnTo>
                  <a:lnTo>
                    <a:pt x="5244" y="1263"/>
                  </a:lnTo>
                  <a:lnTo>
                    <a:pt x="5241" y="1265"/>
                  </a:lnTo>
                  <a:lnTo>
                    <a:pt x="5237" y="1268"/>
                  </a:lnTo>
                  <a:lnTo>
                    <a:pt x="5233" y="1271"/>
                  </a:lnTo>
                  <a:lnTo>
                    <a:pt x="5231" y="1273"/>
                  </a:lnTo>
                  <a:lnTo>
                    <a:pt x="5231" y="1278"/>
                  </a:lnTo>
                  <a:lnTo>
                    <a:pt x="5230" y="1283"/>
                  </a:lnTo>
                  <a:lnTo>
                    <a:pt x="5230" y="1286"/>
                  </a:lnTo>
                  <a:lnTo>
                    <a:pt x="5230" y="1289"/>
                  </a:lnTo>
                  <a:lnTo>
                    <a:pt x="5230" y="1291"/>
                  </a:lnTo>
                  <a:lnTo>
                    <a:pt x="5231" y="1293"/>
                  </a:lnTo>
                  <a:lnTo>
                    <a:pt x="5233" y="1296"/>
                  </a:lnTo>
                  <a:lnTo>
                    <a:pt x="5237" y="1298"/>
                  </a:lnTo>
                  <a:lnTo>
                    <a:pt x="5241" y="1300"/>
                  </a:lnTo>
                  <a:lnTo>
                    <a:pt x="5244" y="1301"/>
                  </a:lnTo>
                  <a:lnTo>
                    <a:pt x="5250" y="1300"/>
                  </a:lnTo>
                  <a:lnTo>
                    <a:pt x="5257" y="1298"/>
                  </a:lnTo>
                  <a:lnTo>
                    <a:pt x="5263" y="1296"/>
                  </a:lnTo>
                  <a:lnTo>
                    <a:pt x="5268" y="1293"/>
                  </a:lnTo>
                  <a:lnTo>
                    <a:pt x="5273" y="1288"/>
                  </a:lnTo>
                  <a:lnTo>
                    <a:pt x="5277" y="1282"/>
                  </a:lnTo>
                  <a:lnTo>
                    <a:pt x="5280" y="1279"/>
                  </a:lnTo>
                  <a:lnTo>
                    <a:pt x="5282" y="1276"/>
                  </a:lnTo>
                  <a:lnTo>
                    <a:pt x="5284" y="1274"/>
                  </a:lnTo>
                  <a:lnTo>
                    <a:pt x="5287" y="1273"/>
                  </a:lnTo>
                  <a:lnTo>
                    <a:pt x="5291" y="1272"/>
                  </a:lnTo>
                  <a:lnTo>
                    <a:pt x="5295" y="1272"/>
                  </a:lnTo>
                  <a:lnTo>
                    <a:pt x="5299" y="1273"/>
                  </a:lnTo>
                  <a:lnTo>
                    <a:pt x="5303" y="1273"/>
                  </a:lnTo>
                  <a:lnTo>
                    <a:pt x="5305" y="1278"/>
                  </a:lnTo>
                  <a:lnTo>
                    <a:pt x="5305" y="1283"/>
                  </a:lnTo>
                  <a:lnTo>
                    <a:pt x="5305" y="1289"/>
                  </a:lnTo>
                  <a:lnTo>
                    <a:pt x="5303" y="1293"/>
                  </a:lnTo>
                  <a:lnTo>
                    <a:pt x="5301" y="1299"/>
                  </a:lnTo>
                  <a:lnTo>
                    <a:pt x="5298" y="1304"/>
                  </a:lnTo>
                  <a:lnTo>
                    <a:pt x="5294" y="1309"/>
                  </a:lnTo>
                  <a:lnTo>
                    <a:pt x="5291" y="1313"/>
                  </a:lnTo>
                  <a:lnTo>
                    <a:pt x="5281" y="1316"/>
                  </a:lnTo>
                  <a:lnTo>
                    <a:pt x="5272" y="1320"/>
                  </a:lnTo>
                  <a:lnTo>
                    <a:pt x="5264" y="1329"/>
                  </a:lnTo>
                  <a:lnTo>
                    <a:pt x="5256" y="1340"/>
                  </a:lnTo>
                  <a:lnTo>
                    <a:pt x="5256" y="1343"/>
                  </a:lnTo>
                  <a:lnTo>
                    <a:pt x="5256" y="1348"/>
                  </a:lnTo>
                  <a:lnTo>
                    <a:pt x="5257" y="1352"/>
                  </a:lnTo>
                  <a:lnTo>
                    <a:pt x="5259" y="1356"/>
                  </a:lnTo>
                  <a:lnTo>
                    <a:pt x="5270" y="1350"/>
                  </a:lnTo>
                  <a:lnTo>
                    <a:pt x="5279" y="1344"/>
                  </a:lnTo>
                  <a:lnTo>
                    <a:pt x="5289" y="1346"/>
                  </a:lnTo>
                  <a:lnTo>
                    <a:pt x="5299" y="1348"/>
                  </a:lnTo>
                  <a:lnTo>
                    <a:pt x="5305" y="1347"/>
                  </a:lnTo>
                  <a:lnTo>
                    <a:pt x="5311" y="1345"/>
                  </a:lnTo>
                  <a:lnTo>
                    <a:pt x="5314" y="1344"/>
                  </a:lnTo>
                  <a:lnTo>
                    <a:pt x="5316" y="1343"/>
                  </a:lnTo>
                  <a:lnTo>
                    <a:pt x="5318" y="1341"/>
                  </a:lnTo>
                  <a:lnTo>
                    <a:pt x="5318" y="1340"/>
                  </a:lnTo>
                  <a:lnTo>
                    <a:pt x="5320" y="1333"/>
                  </a:lnTo>
                  <a:lnTo>
                    <a:pt x="5320" y="1324"/>
                  </a:lnTo>
                  <a:lnTo>
                    <a:pt x="5321" y="1316"/>
                  </a:lnTo>
                  <a:lnTo>
                    <a:pt x="5322" y="1309"/>
                  </a:lnTo>
                  <a:lnTo>
                    <a:pt x="5328" y="1297"/>
                  </a:lnTo>
                  <a:lnTo>
                    <a:pt x="5334" y="1289"/>
                  </a:lnTo>
                  <a:lnTo>
                    <a:pt x="5334" y="1276"/>
                  </a:lnTo>
                  <a:lnTo>
                    <a:pt x="5334" y="1266"/>
                  </a:lnTo>
                  <a:lnTo>
                    <a:pt x="5338" y="1263"/>
                  </a:lnTo>
                  <a:lnTo>
                    <a:pt x="5344" y="1260"/>
                  </a:lnTo>
                  <a:lnTo>
                    <a:pt x="5349" y="1259"/>
                  </a:lnTo>
                  <a:lnTo>
                    <a:pt x="5353" y="1258"/>
                  </a:lnTo>
                  <a:lnTo>
                    <a:pt x="5359" y="1266"/>
                  </a:lnTo>
                  <a:lnTo>
                    <a:pt x="5365" y="1273"/>
                  </a:lnTo>
                  <a:lnTo>
                    <a:pt x="5380" y="1273"/>
                  </a:lnTo>
                  <a:lnTo>
                    <a:pt x="5393" y="1273"/>
                  </a:lnTo>
                  <a:lnTo>
                    <a:pt x="5406" y="1270"/>
                  </a:lnTo>
                  <a:lnTo>
                    <a:pt x="5416" y="1266"/>
                  </a:lnTo>
                  <a:lnTo>
                    <a:pt x="5425" y="1267"/>
                  </a:lnTo>
                  <a:lnTo>
                    <a:pt x="5436" y="1269"/>
                  </a:lnTo>
                  <a:lnTo>
                    <a:pt x="5441" y="1270"/>
                  </a:lnTo>
                  <a:lnTo>
                    <a:pt x="5445" y="1271"/>
                  </a:lnTo>
                  <a:lnTo>
                    <a:pt x="5449" y="1271"/>
                  </a:lnTo>
                  <a:lnTo>
                    <a:pt x="5452" y="1270"/>
                  </a:lnTo>
                  <a:lnTo>
                    <a:pt x="5456" y="1268"/>
                  </a:lnTo>
                  <a:lnTo>
                    <a:pt x="5459" y="1265"/>
                  </a:lnTo>
                  <a:lnTo>
                    <a:pt x="5462" y="1260"/>
                  </a:lnTo>
                  <a:lnTo>
                    <a:pt x="5464" y="1254"/>
                  </a:lnTo>
                  <a:lnTo>
                    <a:pt x="5462" y="1251"/>
                  </a:lnTo>
                  <a:lnTo>
                    <a:pt x="5459" y="1248"/>
                  </a:lnTo>
                  <a:lnTo>
                    <a:pt x="5456" y="1245"/>
                  </a:lnTo>
                  <a:lnTo>
                    <a:pt x="5452" y="1242"/>
                  </a:lnTo>
                  <a:lnTo>
                    <a:pt x="5444" y="1238"/>
                  </a:lnTo>
                  <a:lnTo>
                    <a:pt x="5437" y="1234"/>
                  </a:lnTo>
                  <a:lnTo>
                    <a:pt x="5433" y="1230"/>
                  </a:lnTo>
                  <a:lnTo>
                    <a:pt x="5431" y="1225"/>
                  </a:lnTo>
                  <a:lnTo>
                    <a:pt x="5429" y="1219"/>
                  </a:lnTo>
                  <a:lnTo>
                    <a:pt x="5428" y="1215"/>
                  </a:lnTo>
                  <a:lnTo>
                    <a:pt x="5430" y="1212"/>
                  </a:lnTo>
                  <a:lnTo>
                    <a:pt x="5433" y="1210"/>
                  </a:lnTo>
                  <a:lnTo>
                    <a:pt x="5437" y="1208"/>
                  </a:lnTo>
                  <a:lnTo>
                    <a:pt x="5441" y="1206"/>
                  </a:lnTo>
                  <a:lnTo>
                    <a:pt x="5449" y="1202"/>
                  </a:lnTo>
                  <a:lnTo>
                    <a:pt x="5456" y="1199"/>
                  </a:lnTo>
                  <a:lnTo>
                    <a:pt x="5470" y="1201"/>
                  </a:lnTo>
                  <a:lnTo>
                    <a:pt x="5483" y="1203"/>
                  </a:lnTo>
                  <a:lnTo>
                    <a:pt x="5487" y="1203"/>
                  </a:lnTo>
                  <a:lnTo>
                    <a:pt x="5493" y="1202"/>
                  </a:lnTo>
                  <a:lnTo>
                    <a:pt x="5496" y="1201"/>
                  </a:lnTo>
                  <a:lnTo>
                    <a:pt x="5499" y="1202"/>
                  </a:lnTo>
                  <a:lnTo>
                    <a:pt x="5501" y="1202"/>
                  </a:lnTo>
                  <a:lnTo>
                    <a:pt x="5503" y="1203"/>
                  </a:lnTo>
                  <a:lnTo>
                    <a:pt x="5505" y="1211"/>
                  </a:lnTo>
                  <a:lnTo>
                    <a:pt x="5507" y="1223"/>
                  </a:lnTo>
                  <a:lnTo>
                    <a:pt x="5511" y="1226"/>
                  </a:lnTo>
                  <a:lnTo>
                    <a:pt x="5516" y="1228"/>
                  </a:lnTo>
                  <a:lnTo>
                    <a:pt x="5522" y="1230"/>
                  </a:lnTo>
                  <a:lnTo>
                    <a:pt x="5526" y="1231"/>
                  </a:lnTo>
                  <a:lnTo>
                    <a:pt x="5532" y="1227"/>
                  </a:lnTo>
                  <a:lnTo>
                    <a:pt x="5538" y="1223"/>
                  </a:lnTo>
                  <a:lnTo>
                    <a:pt x="5544" y="1220"/>
                  </a:lnTo>
                  <a:lnTo>
                    <a:pt x="5552" y="1219"/>
                  </a:lnTo>
                  <a:lnTo>
                    <a:pt x="5559" y="1219"/>
                  </a:lnTo>
                  <a:lnTo>
                    <a:pt x="5565" y="1219"/>
                  </a:lnTo>
                  <a:lnTo>
                    <a:pt x="5575" y="1223"/>
                  </a:lnTo>
                  <a:lnTo>
                    <a:pt x="5585" y="1227"/>
                  </a:lnTo>
                  <a:lnTo>
                    <a:pt x="5589" y="1231"/>
                  </a:lnTo>
                  <a:lnTo>
                    <a:pt x="5594" y="1236"/>
                  </a:lnTo>
                  <a:lnTo>
                    <a:pt x="5598" y="1242"/>
                  </a:lnTo>
                  <a:lnTo>
                    <a:pt x="5600" y="1246"/>
                  </a:lnTo>
                  <a:lnTo>
                    <a:pt x="5600" y="1250"/>
                  </a:lnTo>
                  <a:lnTo>
                    <a:pt x="5599" y="1256"/>
                  </a:lnTo>
                  <a:lnTo>
                    <a:pt x="5598" y="1259"/>
                  </a:lnTo>
                  <a:lnTo>
                    <a:pt x="5599" y="1261"/>
                  </a:lnTo>
                  <a:lnTo>
                    <a:pt x="5599" y="1264"/>
                  </a:lnTo>
                  <a:lnTo>
                    <a:pt x="5600" y="1266"/>
                  </a:lnTo>
                  <a:lnTo>
                    <a:pt x="5601" y="1269"/>
                  </a:lnTo>
                  <a:lnTo>
                    <a:pt x="5603" y="1273"/>
                  </a:lnTo>
                  <a:lnTo>
                    <a:pt x="5605" y="1278"/>
                  </a:lnTo>
                  <a:lnTo>
                    <a:pt x="5608" y="1281"/>
                  </a:lnTo>
                  <a:lnTo>
                    <a:pt x="5612" y="1283"/>
                  </a:lnTo>
                  <a:lnTo>
                    <a:pt x="5616" y="1284"/>
                  </a:lnTo>
                  <a:lnTo>
                    <a:pt x="5621" y="1283"/>
                  </a:lnTo>
                  <a:lnTo>
                    <a:pt x="5625" y="1281"/>
                  </a:lnTo>
                  <a:lnTo>
                    <a:pt x="5628" y="1279"/>
                  </a:lnTo>
                  <a:lnTo>
                    <a:pt x="5630" y="1275"/>
                  </a:lnTo>
                  <a:lnTo>
                    <a:pt x="5632" y="1270"/>
                  </a:lnTo>
                  <a:lnTo>
                    <a:pt x="5633" y="1266"/>
                  </a:lnTo>
                  <a:lnTo>
                    <a:pt x="5637" y="1253"/>
                  </a:lnTo>
                  <a:lnTo>
                    <a:pt x="5640" y="1238"/>
                  </a:lnTo>
                  <a:lnTo>
                    <a:pt x="5647" y="1236"/>
                  </a:lnTo>
                  <a:lnTo>
                    <a:pt x="5656" y="1234"/>
                  </a:lnTo>
                  <a:lnTo>
                    <a:pt x="5660" y="1234"/>
                  </a:lnTo>
                  <a:lnTo>
                    <a:pt x="5666" y="1235"/>
                  </a:lnTo>
                  <a:lnTo>
                    <a:pt x="5671" y="1236"/>
                  </a:lnTo>
                  <a:lnTo>
                    <a:pt x="5676" y="1238"/>
                  </a:lnTo>
                  <a:lnTo>
                    <a:pt x="5680" y="1250"/>
                  </a:lnTo>
                  <a:lnTo>
                    <a:pt x="5683" y="1258"/>
                  </a:lnTo>
                  <a:lnTo>
                    <a:pt x="5687" y="1257"/>
                  </a:lnTo>
                  <a:lnTo>
                    <a:pt x="5691" y="1253"/>
                  </a:lnTo>
                  <a:lnTo>
                    <a:pt x="5695" y="1250"/>
                  </a:lnTo>
                  <a:lnTo>
                    <a:pt x="5699" y="1246"/>
                  </a:lnTo>
                  <a:lnTo>
                    <a:pt x="5707" y="1231"/>
                  </a:lnTo>
                  <a:lnTo>
                    <a:pt x="5714" y="1219"/>
                  </a:lnTo>
                  <a:lnTo>
                    <a:pt x="5721" y="1217"/>
                  </a:lnTo>
                  <a:lnTo>
                    <a:pt x="5728" y="1215"/>
                  </a:lnTo>
                  <a:lnTo>
                    <a:pt x="5734" y="1215"/>
                  </a:lnTo>
                  <a:lnTo>
                    <a:pt x="5738" y="1215"/>
                  </a:lnTo>
                  <a:lnTo>
                    <a:pt x="5742" y="1216"/>
                  </a:lnTo>
                  <a:lnTo>
                    <a:pt x="5745" y="1219"/>
                  </a:lnTo>
                  <a:lnTo>
                    <a:pt x="5748" y="1223"/>
                  </a:lnTo>
                  <a:lnTo>
                    <a:pt x="5750" y="1227"/>
                  </a:lnTo>
                  <a:lnTo>
                    <a:pt x="5748" y="1230"/>
                  </a:lnTo>
                  <a:lnTo>
                    <a:pt x="5744" y="1234"/>
                  </a:lnTo>
                  <a:lnTo>
                    <a:pt x="5743" y="1237"/>
                  </a:lnTo>
                  <a:lnTo>
                    <a:pt x="5742" y="1239"/>
                  </a:lnTo>
                  <a:lnTo>
                    <a:pt x="5741" y="1241"/>
                  </a:lnTo>
                  <a:lnTo>
                    <a:pt x="5742" y="1242"/>
                  </a:lnTo>
                  <a:lnTo>
                    <a:pt x="5743" y="1246"/>
                  </a:lnTo>
                  <a:lnTo>
                    <a:pt x="5744" y="1250"/>
                  </a:lnTo>
                  <a:lnTo>
                    <a:pt x="5747" y="1254"/>
                  </a:lnTo>
                  <a:lnTo>
                    <a:pt x="5750" y="1258"/>
                  </a:lnTo>
                  <a:lnTo>
                    <a:pt x="5752" y="1259"/>
                  </a:lnTo>
                  <a:lnTo>
                    <a:pt x="5755" y="1260"/>
                  </a:lnTo>
                  <a:lnTo>
                    <a:pt x="5758" y="1261"/>
                  </a:lnTo>
                  <a:lnTo>
                    <a:pt x="5762" y="1261"/>
                  </a:lnTo>
                  <a:lnTo>
                    <a:pt x="5770" y="1260"/>
                  </a:lnTo>
                  <a:lnTo>
                    <a:pt x="5777" y="1258"/>
                  </a:lnTo>
                  <a:lnTo>
                    <a:pt x="5783" y="1253"/>
                  </a:lnTo>
                  <a:lnTo>
                    <a:pt x="5788" y="1246"/>
                  </a:lnTo>
                  <a:lnTo>
                    <a:pt x="5793" y="1239"/>
                  </a:lnTo>
                  <a:lnTo>
                    <a:pt x="5797" y="1234"/>
                  </a:lnTo>
                  <a:lnTo>
                    <a:pt x="5803" y="1232"/>
                  </a:lnTo>
                  <a:lnTo>
                    <a:pt x="5811" y="1229"/>
                  </a:lnTo>
                  <a:lnTo>
                    <a:pt x="5818" y="1227"/>
                  </a:lnTo>
                  <a:lnTo>
                    <a:pt x="5825" y="1227"/>
                  </a:lnTo>
                  <a:lnTo>
                    <a:pt x="5834" y="1228"/>
                  </a:lnTo>
                  <a:lnTo>
                    <a:pt x="5846" y="1231"/>
                  </a:lnTo>
                  <a:lnTo>
                    <a:pt x="5857" y="1235"/>
                  </a:lnTo>
                  <a:lnTo>
                    <a:pt x="5864" y="1238"/>
                  </a:lnTo>
                  <a:lnTo>
                    <a:pt x="5865" y="1239"/>
                  </a:lnTo>
                  <a:lnTo>
                    <a:pt x="5867" y="1242"/>
                  </a:lnTo>
                  <a:lnTo>
                    <a:pt x="5868" y="1246"/>
                  </a:lnTo>
                  <a:lnTo>
                    <a:pt x="5869" y="1251"/>
                  </a:lnTo>
                  <a:lnTo>
                    <a:pt x="5871" y="1261"/>
                  </a:lnTo>
                  <a:lnTo>
                    <a:pt x="5872" y="1270"/>
                  </a:lnTo>
                  <a:lnTo>
                    <a:pt x="5866" y="1281"/>
                  </a:lnTo>
                  <a:lnTo>
                    <a:pt x="5860" y="1289"/>
                  </a:lnTo>
                  <a:lnTo>
                    <a:pt x="5862" y="1298"/>
                  </a:lnTo>
                  <a:lnTo>
                    <a:pt x="5864" y="1305"/>
                  </a:lnTo>
                  <a:lnTo>
                    <a:pt x="5867" y="1306"/>
                  </a:lnTo>
                  <a:lnTo>
                    <a:pt x="5871" y="1306"/>
                  </a:lnTo>
                  <a:lnTo>
                    <a:pt x="5875" y="1305"/>
                  </a:lnTo>
                  <a:lnTo>
                    <a:pt x="5880" y="1304"/>
                  </a:lnTo>
                  <a:lnTo>
                    <a:pt x="5888" y="1302"/>
                  </a:lnTo>
                  <a:lnTo>
                    <a:pt x="5895" y="1301"/>
                  </a:lnTo>
                  <a:lnTo>
                    <a:pt x="5899" y="1302"/>
                  </a:lnTo>
                  <a:lnTo>
                    <a:pt x="5905" y="1304"/>
                  </a:lnTo>
                  <a:lnTo>
                    <a:pt x="5908" y="1305"/>
                  </a:lnTo>
                  <a:lnTo>
                    <a:pt x="5911" y="1307"/>
                  </a:lnTo>
                  <a:lnTo>
                    <a:pt x="5913" y="1310"/>
                  </a:lnTo>
                  <a:lnTo>
                    <a:pt x="5915" y="1313"/>
                  </a:lnTo>
                  <a:lnTo>
                    <a:pt x="5914" y="1316"/>
                  </a:lnTo>
                  <a:lnTo>
                    <a:pt x="5910" y="1320"/>
                  </a:lnTo>
                  <a:lnTo>
                    <a:pt x="5907" y="1323"/>
                  </a:lnTo>
                  <a:lnTo>
                    <a:pt x="5903" y="1324"/>
                  </a:lnTo>
                  <a:lnTo>
                    <a:pt x="5895" y="1329"/>
                  </a:lnTo>
                  <a:lnTo>
                    <a:pt x="5885" y="1334"/>
                  </a:lnTo>
                  <a:lnTo>
                    <a:pt x="5876" y="1339"/>
                  </a:lnTo>
                  <a:lnTo>
                    <a:pt x="5868" y="1344"/>
                  </a:lnTo>
                  <a:lnTo>
                    <a:pt x="5862" y="1349"/>
                  </a:lnTo>
                  <a:lnTo>
                    <a:pt x="5855" y="1359"/>
                  </a:lnTo>
                  <a:lnTo>
                    <a:pt x="5849" y="1368"/>
                  </a:lnTo>
                  <a:lnTo>
                    <a:pt x="5845" y="1376"/>
                  </a:lnTo>
                  <a:lnTo>
                    <a:pt x="5838" y="1384"/>
                  </a:lnTo>
                  <a:lnTo>
                    <a:pt x="5831" y="1394"/>
                  </a:lnTo>
                  <a:lnTo>
                    <a:pt x="5825" y="1403"/>
                  </a:lnTo>
                  <a:lnTo>
                    <a:pt x="5821" y="1411"/>
                  </a:lnTo>
                  <a:lnTo>
                    <a:pt x="5817" y="1419"/>
                  </a:lnTo>
                  <a:lnTo>
                    <a:pt x="5811" y="1429"/>
                  </a:lnTo>
                  <a:lnTo>
                    <a:pt x="5803" y="1439"/>
                  </a:lnTo>
                  <a:lnTo>
                    <a:pt x="5797" y="1446"/>
                  </a:lnTo>
                  <a:lnTo>
                    <a:pt x="5793" y="1449"/>
                  </a:lnTo>
                  <a:lnTo>
                    <a:pt x="5787" y="1452"/>
                  </a:lnTo>
                  <a:lnTo>
                    <a:pt x="5781" y="1453"/>
                  </a:lnTo>
                  <a:lnTo>
                    <a:pt x="5777" y="1454"/>
                  </a:lnTo>
                  <a:lnTo>
                    <a:pt x="5773" y="1453"/>
                  </a:lnTo>
                  <a:lnTo>
                    <a:pt x="5768" y="1452"/>
                  </a:lnTo>
                  <a:lnTo>
                    <a:pt x="5763" y="1449"/>
                  </a:lnTo>
                  <a:lnTo>
                    <a:pt x="5761" y="1446"/>
                  </a:lnTo>
                  <a:lnTo>
                    <a:pt x="5754" y="1439"/>
                  </a:lnTo>
                  <a:lnTo>
                    <a:pt x="5746" y="1431"/>
                  </a:lnTo>
                  <a:lnTo>
                    <a:pt x="5744" y="1430"/>
                  </a:lnTo>
                  <a:lnTo>
                    <a:pt x="5742" y="1430"/>
                  </a:lnTo>
                  <a:lnTo>
                    <a:pt x="5739" y="1430"/>
                  </a:lnTo>
                  <a:lnTo>
                    <a:pt x="5736" y="1431"/>
                  </a:lnTo>
                  <a:lnTo>
                    <a:pt x="5729" y="1433"/>
                  </a:lnTo>
                  <a:lnTo>
                    <a:pt x="5722" y="1435"/>
                  </a:lnTo>
                  <a:lnTo>
                    <a:pt x="5718" y="1438"/>
                  </a:lnTo>
                  <a:lnTo>
                    <a:pt x="5713" y="1441"/>
                  </a:lnTo>
                  <a:lnTo>
                    <a:pt x="5707" y="1445"/>
                  </a:lnTo>
                  <a:lnTo>
                    <a:pt x="5703" y="1450"/>
                  </a:lnTo>
                  <a:lnTo>
                    <a:pt x="5700" y="1454"/>
                  </a:lnTo>
                  <a:lnTo>
                    <a:pt x="5698" y="1460"/>
                  </a:lnTo>
                  <a:lnTo>
                    <a:pt x="5697" y="1463"/>
                  </a:lnTo>
                  <a:lnTo>
                    <a:pt x="5697" y="1466"/>
                  </a:lnTo>
                  <a:lnTo>
                    <a:pt x="5698" y="1468"/>
                  </a:lnTo>
                  <a:lnTo>
                    <a:pt x="5699" y="1470"/>
                  </a:lnTo>
                  <a:lnTo>
                    <a:pt x="5703" y="1472"/>
                  </a:lnTo>
                  <a:lnTo>
                    <a:pt x="5709" y="1473"/>
                  </a:lnTo>
                  <a:lnTo>
                    <a:pt x="5714" y="1474"/>
                  </a:lnTo>
                  <a:lnTo>
                    <a:pt x="5718" y="1474"/>
                  </a:lnTo>
                  <a:lnTo>
                    <a:pt x="5726" y="1472"/>
                  </a:lnTo>
                  <a:lnTo>
                    <a:pt x="5734" y="1468"/>
                  </a:lnTo>
                  <a:lnTo>
                    <a:pt x="5743" y="1464"/>
                  </a:lnTo>
                  <a:lnTo>
                    <a:pt x="5750" y="1462"/>
                  </a:lnTo>
                  <a:lnTo>
                    <a:pt x="5756" y="1465"/>
                  </a:lnTo>
                  <a:lnTo>
                    <a:pt x="5763" y="1468"/>
                  </a:lnTo>
                  <a:lnTo>
                    <a:pt x="5769" y="1472"/>
                  </a:lnTo>
                  <a:lnTo>
                    <a:pt x="5773" y="1478"/>
                  </a:lnTo>
                  <a:lnTo>
                    <a:pt x="5775" y="1482"/>
                  </a:lnTo>
                  <a:lnTo>
                    <a:pt x="5776" y="1489"/>
                  </a:lnTo>
                  <a:lnTo>
                    <a:pt x="5777" y="1496"/>
                  </a:lnTo>
                  <a:lnTo>
                    <a:pt x="5777" y="1501"/>
                  </a:lnTo>
                  <a:lnTo>
                    <a:pt x="5773" y="1506"/>
                  </a:lnTo>
                  <a:lnTo>
                    <a:pt x="5768" y="1511"/>
                  </a:lnTo>
                  <a:lnTo>
                    <a:pt x="5765" y="1513"/>
                  </a:lnTo>
                  <a:lnTo>
                    <a:pt x="5763" y="1516"/>
                  </a:lnTo>
                  <a:lnTo>
                    <a:pt x="5762" y="1519"/>
                  </a:lnTo>
                  <a:lnTo>
                    <a:pt x="5761" y="1522"/>
                  </a:lnTo>
                  <a:lnTo>
                    <a:pt x="5760" y="1523"/>
                  </a:lnTo>
                  <a:lnTo>
                    <a:pt x="5760" y="1526"/>
                  </a:lnTo>
                  <a:lnTo>
                    <a:pt x="5760" y="1528"/>
                  </a:lnTo>
                  <a:lnTo>
                    <a:pt x="5760" y="1531"/>
                  </a:lnTo>
                  <a:lnTo>
                    <a:pt x="5761" y="1537"/>
                  </a:lnTo>
                  <a:lnTo>
                    <a:pt x="5761" y="1541"/>
                  </a:lnTo>
                  <a:lnTo>
                    <a:pt x="5773" y="1553"/>
                  </a:lnTo>
                  <a:lnTo>
                    <a:pt x="5785" y="1564"/>
                  </a:lnTo>
                  <a:lnTo>
                    <a:pt x="5786" y="1572"/>
                  </a:lnTo>
                  <a:lnTo>
                    <a:pt x="5787" y="1580"/>
                  </a:lnTo>
                  <a:lnTo>
                    <a:pt x="5787" y="1584"/>
                  </a:lnTo>
                  <a:lnTo>
                    <a:pt x="5787" y="1587"/>
                  </a:lnTo>
                  <a:lnTo>
                    <a:pt x="5786" y="1590"/>
                  </a:lnTo>
                  <a:lnTo>
                    <a:pt x="5785" y="1592"/>
                  </a:lnTo>
                  <a:lnTo>
                    <a:pt x="5779" y="1603"/>
                  </a:lnTo>
                  <a:lnTo>
                    <a:pt x="5773" y="1611"/>
                  </a:lnTo>
                  <a:lnTo>
                    <a:pt x="5772" y="1613"/>
                  </a:lnTo>
                  <a:lnTo>
                    <a:pt x="5771" y="1616"/>
                  </a:lnTo>
                  <a:lnTo>
                    <a:pt x="5771" y="1619"/>
                  </a:lnTo>
                  <a:lnTo>
                    <a:pt x="5772" y="1623"/>
                  </a:lnTo>
                  <a:lnTo>
                    <a:pt x="5772" y="1630"/>
                  </a:lnTo>
                  <a:lnTo>
                    <a:pt x="5773" y="1635"/>
                  </a:lnTo>
                  <a:lnTo>
                    <a:pt x="5785" y="1645"/>
                  </a:lnTo>
                  <a:lnTo>
                    <a:pt x="5797" y="1654"/>
                  </a:lnTo>
                  <a:lnTo>
                    <a:pt x="5796" y="1661"/>
                  </a:lnTo>
                  <a:lnTo>
                    <a:pt x="5795" y="1670"/>
                  </a:lnTo>
                  <a:lnTo>
                    <a:pt x="5793" y="1680"/>
                  </a:lnTo>
                  <a:lnTo>
                    <a:pt x="5793" y="1687"/>
                  </a:lnTo>
                  <a:lnTo>
                    <a:pt x="5789" y="1693"/>
                  </a:lnTo>
                  <a:lnTo>
                    <a:pt x="5785" y="1702"/>
                  </a:lnTo>
                  <a:lnTo>
                    <a:pt x="5791" y="1714"/>
                  </a:lnTo>
                  <a:lnTo>
                    <a:pt x="5797" y="1730"/>
                  </a:lnTo>
                  <a:lnTo>
                    <a:pt x="5799" y="1737"/>
                  </a:lnTo>
                  <a:lnTo>
                    <a:pt x="5800" y="1745"/>
                  </a:lnTo>
                  <a:lnTo>
                    <a:pt x="5800" y="1754"/>
                  </a:lnTo>
                  <a:lnTo>
                    <a:pt x="5801" y="1761"/>
                  </a:lnTo>
                  <a:lnTo>
                    <a:pt x="5799" y="1771"/>
                  </a:lnTo>
                  <a:lnTo>
                    <a:pt x="5797" y="1784"/>
                  </a:lnTo>
                  <a:lnTo>
                    <a:pt x="5794" y="1797"/>
                  </a:lnTo>
                  <a:lnTo>
                    <a:pt x="5793" y="1808"/>
                  </a:lnTo>
                  <a:lnTo>
                    <a:pt x="5797" y="1820"/>
                  </a:lnTo>
                  <a:lnTo>
                    <a:pt x="5801" y="1836"/>
                  </a:lnTo>
                  <a:lnTo>
                    <a:pt x="5799" y="1846"/>
                  </a:lnTo>
                  <a:lnTo>
                    <a:pt x="5795" y="1857"/>
                  </a:lnTo>
                  <a:lnTo>
                    <a:pt x="5791" y="1869"/>
                  </a:lnTo>
                  <a:lnTo>
                    <a:pt x="5789" y="1879"/>
                  </a:lnTo>
                  <a:lnTo>
                    <a:pt x="5788" y="1884"/>
                  </a:lnTo>
                  <a:lnTo>
                    <a:pt x="5788" y="1889"/>
                  </a:lnTo>
                  <a:lnTo>
                    <a:pt x="5788" y="1894"/>
                  </a:lnTo>
                  <a:lnTo>
                    <a:pt x="5789" y="1899"/>
                  </a:lnTo>
                  <a:lnTo>
                    <a:pt x="5792" y="1909"/>
                  </a:lnTo>
                  <a:lnTo>
                    <a:pt x="5793" y="1914"/>
                  </a:lnTo>
                  <a:lnTo>
                    <a:pt x="5803" y="1922"/>
                  </a:lnTo>
                  <a:lnTo>
                    <a:pt x="5817" y="1934"/>
                  </a:lnTo>
                  <a:lnTo>
                    <a:pt x="5824" y="1947"/>
                  </a:lnTo>
                  <a:lnTo>
                    <a:pt x="5829" y="1957"/>
                  </a:lnTo>
                  <a:lnTo>
                    <a:pt x="5825" y="1962"/>
                  </a:lnTo>
                  <a:lnTo>
                    <a:pt x="5821" y="1967"/>
                  </a:lnTo>
                  <a:lnTo>
                    <a:pt x="5818" y="1971"/>
                  </a:lnTo>
                  <a:lnTo>
                    <a:pt x="5817" y="1977"/>
                  </a:lnTo>
                  <a:lnTo>
                    <a:pt x="5814" y="1982"/>
                  </a:lnTo>
                  <a:lnTo>
                    <a:pt x="5809" y="1990"/>
                  </a:lnTo>
                  <a:lnTo>
                    <a:pt x="5808" y="1996"/>
                  </a:lnTo>
                  <a:lnTo>
                    <a:pt x="5807" y="2000"/>
                  </a:lnTo>
                  <a:lnTo>
                    <a:pt x="5807" y="2003"/>
                  </a:lnTo>
                  <a:lnTo>
                    <a:pt x="5808" y="2005"/>
                  </a:lnTo>
                  <a:lnTo>
                    <a:pt x="5819" y="2005"/>
                  </a:lnTo>
                  <a:lnTo>
                    <a:pt x="5829" y="2005"/>
                  </a:lnTo>
                  <a:lnTo>
                    <a:pt x="5835" y="2009"/>
                  </a:lnTo>
                  <a:lnTo>
                    <a:pt x="5841" y="2017"/>
                  </a:lnTo>
                  <a:lnTo>
                    <a:pt x="5843" y="2024"/>
                  </a:lnTo>
                  <a:lnTo>
                    <a:pt x="5844" y="2032"/>
                  </a:lnTo>
                  <a:lnTo>
                    <a:pt x="5845" y="2041"/>
                  </a:lnTo>
                  <a:lnTo>
                    <a:pt x="5845" y="2048"/>
                  </a:lnTo>
                  <a:lnTo>
                    <a:pt x="5839" y="2056"/>
                  </a:lnTo>
                  <a:lnTo>
                    <a:pt x="5833" y="2067"/>
                  </a:lnTo>
                  <a:lnTo>
                    <a:pt x="5834" y="2071"/>
                  </a:lnTo>
                  <a:lnTo>
                    <a:pt x="5837" y="2075"/>
                  </a:lnTo>
                  <a:lnTo>
                    <a:pt x="5841" y="2078"/>
                  </a:lnTo>
                  <a:lnTo>
                    <a:pt x="5845" y="2079"/>
                  </a:lnTo>
                  <a:lnTo>
                    <a:pt x="5848" y="2082"/>
                  </a:lnTo>
                  <a:lnTo>
                    <a:pt x="5853" y="2084"/>
                  </a:lnTo>
                  <a:lnTo>
                    <a:pt x="5859" y="2086"/>
                  </a:lnTo>
                  <a:lnTo>
                    <a:pt x="5865" y="2087"/>
                  </a:lnTo>
                  <a:lnTo>
                    <a:pt x="5871" y="2089"/>
                  </a:lnTo>
                  <a:lnTo>
                    <a:pt x="5877" y="2092"/>
                  </a:lnTo>
                  <a:lnTo>
                    <a:pt x="5881" y="2095"/>
                  </a:lnTo>
                  <a:lnTo>
                    <a:pt x="5883" y="2099"/>
                  </a:lnTo>
                  <a:lnTo>
                    <a:pt x="5884" y="2101"/>
                  </a:lnTo>
                  <a:lnTo>
                    <a:pt x="5885" y="2103"/>
                  </a:lnTo>
                  <a:lnTo>
                    <a:pt x="5885" y="2107"/>
                  </a:lnTo>
                  <a:lnTo>
                    <a:pt x="5885" y="2110"/>
                  </a:lnTo>
                  <a:lnTo>
                    <a:pt x="5884" y="2117"/>
                  </a:lnTo>
                  <a:lnTo>
                    <a:pt x="5883" y="2122"/>
                  </a:lnTo>
                  <a:lnTo>
                    <a:pt x="5880" y="2129"/>
                  </a:lnTo>
                  <a:lnTo>
                    <a:pt x="5876" y="2138"/>
                  </a:lnTo>
                  <a:lnTo>
                    <a:pt x="5873" y="2146"/>
                  </a:lnTo>
                  <a:lnTo>
                    <a:pt x="5872" y="2154"/>
                  </a:lnTo>
                  <a:lnTo>
                    <a:pt x="5871" y="2158"/>
                  </a:lnTo>
                  <a:lnTo>
                    <a:pt x="5870" y="2161"/>
                  </a:lnTo>
                  <a:lnTo>
                    <a:pt x="5870" y="2166"/>
                  </a:lnTo>
                  <a:lnTo>
                    <a:pt x="5871" y="2170"/>
                  </a:lnTo>
                  <a:lnTo>
                    <a:pt x="5873" y="2179"/>
                  </a:lnTo>
                  <a:lnTo>
                    <a:pt x="5876" y="2186"/>
                  </a:lnTo>
                  <a:lnTo>
                    <a:pt x="5880" y="2214"/>
                  </a:lnTo>
                  <a:lnTo>
                    <a:pt x="5886" y="2248"/>
                  </a:lnTo>
                  <a:lnTo>
                    <a:pt x="5890" y="2265"/>
                  </a:lnTo>
                  <a:lnTo>
                    <a:pt x="5894" y="2281"/>
                  </a:lnTo>
                  <a:lnTo>
                    <a:pt x="5899" y="2295"/>
                  </a:lnTo>
                  <a:lnTo>
                    <a:pt x="5903" y="2307"/>
                  </a:lnTo>
                  <a:lnTo>
                    <a:pt x="5910" y="2318"/>
                  </a:lnTo>
                  <a:lnTo>
                    <a:pt x="5919" y="2331"/>
                  </a:lnTo>
                  <a:lnTo>
                    <a:pt x="5929" y="2344"/>
                  </a:lnTo>
                  <a:lnTo>
                    <a:pt x="5938" y="2355"/>
                  </a:lnTo>
                  <a:lnTo>
                    <a:pt x="5943" y="2358"/>
                  </a:lnTo>
                  <a:lnTo>
                    <a:pt x="5950" y="2361"/>
                  </a:lnTo>
                  <a:lnTo>
                    <a:pt x="5954" y="2363"/>
                  </a:lnTo>
                  <a:lnTo>
                    <a:pt x="5957" y="2365"/>
                  </a:lnTo>
                  <a:lnTo>
                    <a:pt x="5960" y="2367"/>
                  </a:lnTo>
                  <a:lnTo>
                    <a:pt x="5962" y="2370"/>
                  </a:lnTo>
                  <a:lnTo>
                    <a:pt x="5964" y="2375"/>
                  </a:lnTo>
                  <a:lnTo>
                    <a:pt x="5965" y="2382"/>
                  </a:lnTo>
                  <a:lnTo>
                    <a:pt x="5964" y="2389"/>
                  </a:lnTo>
                  <a:lnTo>
                    <a:pt x="5962" y="2394"/>
                  </a:lnTo>
                  <a:lnTo>
                    <a:pt x="5960" y="2396"/>
                  </a:lnTo>
                  <a:lnTo>
                    <a:pt x="5957" y="2398"/>
                  </a:lnTo>
                  <a:lnTo>
                    <a:pt x="5953" y="2400"/>
                  </a:lnTo>
                  <a:lnTo>
                    <a:pt x="5949" y="2400"/>
                  </a:lnTo>
                  <a:lnTo>
                    <a:pt x="5941" y="2401"/>
                  </a:lnTo>
                  <a:lnTo>
                    <a:pt x="5934" y="2401"/>
                  </a:lnTo>
                  <a:lnTo>
                    <a:pt x="5924" y="2403"/>
                  </a:lnTo>
                  <a:lnTo>
                    <a:pt x="5913" y="2403"/>
                  </a:lnTo>
                  <a:lnTo>
                    <a:pt x="5901" y="2402"/>
                  </a:lnTo>
                  <a:lnTo>
                    <a:pt x="5891" y="2401"/>
                  </a:lnTo>
                  <a:lnTo>
                    <a:pt x="5881" y="2402"/>
                  </a:lnTo>
                  <a:lnTo>
                    <a:pt x="5870" y="2403"/>
                  </a:lnTo>
                  <a:lnTo>
                    <a:pt x="5858" y="2405"/>
                  </a:lnTo>
                  <a:lnTo>
                    <a:pt x="5848" y="2405"/>
                  </a:lnTo>
                  <a:lnTo>
                    <a:pt x="5837" y="2408"/>
                  </a:lnTo>
                  <a:lnTo>
                    <a:pt x="5823" y="2410"/>
                  </a:lnTo>
                  <a:lnTo>
                    <a:pt x="5816" y="2411"/>
                  </a:lnTo>
                  <a:lnTo>
                    <a:pt x="5808" y="2412"/>
                  </a:lnTo>
                  <a:lnTo>
                    <a:pt x="5802" y="2414"/>
                  </a:lnTo>
                  <a:lnTo>
                    <a:pt x="5797" y="2417"/>
                  </a:lnTo>
                  <a:lnTo>
                    <a:pt x="5794" y="2418"/>
                  </a:lnTo>
                  <a:lnTo>
                    <a:pt x="5791" y="2419"/>
                  </a:lnTo>
                  <a:lnTo>
                    <a:pt x="5788" y="2421"/>
                  </a:lnTo>
                  <a:lnTo>
                    <a:pt x="5785" y="2423"/>
                  </a:lnTo>
                  <a:lnTo>
                    <a:pt x="5781" y="2429"/>
                  </a:lnTo>
                  <a:lnTo>
                    <a:pt x="5777" y="2433"/>
                  </a:lnTo>
                  <a:lnTo>
                    <a:pt x="5774" y="2438"/>
                  </a:lnTo>
                  <a:lnTo>
                    <a:pt x="5773" y="2443"/>
                  </a:lnTo>
                  <a:lnTo>
                    <a:pt x="5772" y="2449"/>
                  </a:lnTo>
                  <a:lnTo>
                    <a:pt x="5771" y="2456"/>
                  </a:lnTo>
                  <a:lnTo>
                    <a:pt x="5770" y="2462"/>
                  </a:lnTo>
                  <a:lnTo>
                    <a:pt x="5769" y="2467"/>
                  </a:lnTo>
                  <a:lnTo>
                    <a:pt x="5768" y="2473"/>
                  </a:lnTo>
                  <a:lnTo>
                    <a:pt x="5765" y="2477"/>
                  </a:lnTo>
                  <a:lnTo>
                    <a:pt x="5765" y="2479"/>
                  </a:lnTo>
                  <a:lnTo>
                    <a:pt x="5763" y="2482"/>
                  </a:lnTo>
                  <a:lnTo>
                    <a:pt x="5761" y="2484"/>
                  </a:lnTo>
                  <a:lnTo>
                    <a:pt x="5759" y="2486"/>
                  </a:lnTo>
                  <a:lnTo>
                    <a:pt x="5754" y="2489"/>
                  </a:lnTo>
                  <a:lnTo>
                    <a:pt x="5750" y="2492"/>
                  </a:lnTo>
                  <a:lnTo>
                    <a:pt x="5742" y="2503"/>
                  </a:lnTo>
                  <a:lnTo>
                    <a:pt x="5734" y="2512"/>
                  </a:lnTo>
                  <a:lnTo>
                    <a:pt x="5728" y="2522"/>
                  </a:lnTo>
                  <a:lnTo>
                    <a:pt x="5721" y="2533"/>
                  </a:lnTo>
                  <a:lnTo>
                    <a:pt x="5719" y="2539"/>
                  </a:lnTo>
                  <a:lnTo>
                    <a:pt x="5716" y="2545"/>
                  </a:lnTo>
                  <a:lnTo>
                    <a:pt x="5715" y="2550"/>
                  </a:lnTo>
                  <a:lnTo>
                    <a:pt x="5714" y="2555"/>
                  </a:lnTo>
                  <a:lnTo>
                    <a:pt x="5713" y="2559"/>
                  </a:lnTo>
                  <a:lnTo>
                    <a:pt x="5713" y="2564"/>
                  </a:lnTo>
                  <a:lnTo>
                    <a:pt x="5713" y="2569"/>
                  </a:lnTo>
                  <a:lnTo>
                    <a:pt x="5713" y="2574"/>
                  </a:lnTo>
                  <a:lnTo>
                    <a:pt x="5716" y="2583"/>
                  </a:lnTo>
                  <a:lnTo>
                    <a:pt x="5718" y="2590"/>
                  </a:lnTo>
                  <a:lnTo>
                    <a:pt x="5720" y="2600"/>
                  </a:lnTo>
                  <a:lnTo>
                    <a:pt x="5724" y="2611"/>
                  </a:lnTo>
                  <a:lnTo>
                    <a:pt x="5728" y="2623"/>
                  </a:lnTo>
                  <a:lnTo>
                    <a:pt x="5730" y="2634"/>
                  </a:lnTo>
                  <a:lnTo>
                    <a:pt x="5724" y="2640"/>
                  </a:lnTo>
                  <a:lnTo>
                    <a:pt x="5714" y="2646"/>
                  </a:lnTo>
                  <a:lnTo>
                    <a:pt x="5710" y="2652"/>
                  </a:lnTo>
                  <a:lnTo>
                    <a:pt x="5705" y="2659"/>
                  </a:lnTo>
                  <a:lnTo>
                    <a:pt x="5703" y="2663"/>
                  </a:lnTo>
                  <a:lnTo>
                    <a:pt x="5701" y="2666"/>
                  </a:lnTo>
                  <a:lnTo>
                    <a:pt x="5699" y="2670"/>
                  </a:lnTo>
                  <a:lnTo>
                    <a:pt x="5699" y="2673"/>
                  </a:lnTo>
                  <a:lnTo>
                    <a:pt x="5699" y="2678"/>
                  </a:lnTo>
                  <a:lnTo>
                    <a:pt x="5701" y="2683"/>
                  </a:lnTo>
                  <a:lnTo>
                    <a:pt x="5703" y="2688"/>
                  </a:lnTo>
                  <a:lnTo>
                    <a:pt x="5705" y="2694"/>
                  </a:lnTo>
                  <a:lnTo>
                    <a:pt x="5710" y="2704"/>
                  </a:lnTo>
                  <a:lnTo>
                    <a:pt x="5714" y="2712"/>
                  </a:lnTo>
                  <a:lnTo>
                    <a:pt x="5717" y="2723"/>
                  </a:lnTo>
                  <a:lnTo>
                    <a:pt x="5721" y="2737"/>
                  </a:lnTo>
                  <a:lnTo>
                    <a:pt x="5723" y="2744"/>
                  </a:lnTo>
                  <a:lnTo>
                    <a:pt x="5725" y="2750"/>
                  </a:lnTo>
                  <a:lnTo>
                    <a:pt x="5727" y="2755"/>
                  </a:lnTo>
                  <a:lnTo>
                    <a:pt x="5730" y="2759"/>
                  </a:lnTo>
                  <a:lnTo>
                    <a:pt x="5732" y="2762"/>
                  </a:lnTo>
                  <a:lnTo>
                    <a:pt x="5736" y="2764"/>
                  </a:lnTo>
                  <a:lnTo>
                    <a:pt x="5740" y="2766"/>
                  </a:lnTo>
                  <a:lnTo>
                    <a:pt x="5744" y="2768"/>
                  </a:lnTo>
                  <a:lnTo>
                    <a:pt x="5752" y="2771"/>
                  </a:lnTo>
                  <a:lnTo>
                    <a:pt x="5758" y="2774"/>
                  </a:lnTo>
                  <a:lnTo>
                    <a:pt x="5757" y="2781"/>
                  </a:lnTo>
                  <a:lnTo>
                    <a:pt x="5757" y="2791"/>
                  </a:lnTo>
                  <a:lnTo>
                    <a:pt x="5756" y="2798"/>
                  </a:lnTo>
                  <a:lnTo>
                    <a:pt x="5754" y="2803"/>
                  </a:lnTo>
                  <a:lnTo>
                    <a:pt x="5749" y="2805"/>
                  </a:lnTo>
                  <a:lnTo>
                    <a:pt x="5742" y="2806"/>
                  </a:lnTo>
                  <a:lnTo>
                    <a:pt x="5733" y="2807"/>
                  </a:lnTo>
                  <a:lnTo>
                    <a:pt x="5726" y="2807"/>
                  </a:lnTo>
                  <a:lnTo>
                    <a:pt x="5719" y="2805"/>
                  </a:lnTo>
                  <a:lnTo>
                    <a:pt x="5710" y="2800"/>
                  </a:lnTo>
                  <a:lnTo>
                    <a:pt x="5705" y="2798"/>
                  </a:lnTo>
                  <a:lnTo>
                    <a:pt x="5702" y="2795"/>
                  </a:lnTo>
                  <a:lnTo>
                    <a:pt x="5700" y="2793"/>
                  </a:lnTo>
                  <a:lnTo>
                    <a:pt x="5699" y="2791"/>
                  </a:lnTo>
                  <a:lnTo>
                    <a:pt x="5700" y="2786"/>
                  </a:lnTo>
                  <a:lnTo>
                    <a:pt x="5702" y="2778"/>
                  </a:lnTo>
                  <a:lnTo>
                    <a:pt x="5703" y="2773"/>
                  </a:lnTo>
                  <a:lnTo>
                    <a:pt x="5704" y="2769"/>
                  </a:lnTo>
                  <a:lnTo>
                    <a:pt x="5704" y="2765"/>
                  </a:lnTo>
                  <a:lnTo>
                    <a:pt x="5703" y="2763"/>
                  </a:lnTo>
                  <a:lnTo>
                    <a:pt x="5701" y="2760"/>
                  </a:lnTo>
                  <a:lnTo>
                    <a:pt x="5698" y="2759"/>
                  </a:lnTo>
                  <a:lnTo>
                    <a:pt x="5695" y="2758"/>
                  </a:lnTo>
                  <a:lnTo>
                    <a:pt x="5691" y="2757"/>
                  </a:lnTo>
                  <a:lnTo>
                    <a:pt x="5683" y="2757"/>
                  </a:lnTo>
                  <a:lnTo>
                    <a:pt x="5676" y="2755"/>
                  </a:lnTo>
                  <a:lnTo>
                    <a:pt x="5670" y="2747"/>
                  </a:lnTo>
                  <a:lnTo>
                    <a:pt x="5664" y="2739"/>
                  </a:lnTo>
                  <a:lnTo>
                    <a:pt x="5660" y="2735"/>
                  </a:lnTo>
                  <a:lnTo>
                    <a:pt x="5656" y="2730"/>
                  </a:lnTo>
                  <a:lnTo>
                    <a:pt x="5652" y="2726"/>
                  </a:lnTo>
                  <a:lnTo>
                    <a:pt x="5648" y="2724"/>
                  </a:lnTo>
                  <a:lnTo>
                    <a:pt x="5642" y="2730"/>
                  </a:lnTo>
                  <a:lnTo>
                    <a:pt x="5637" y="2739"/>
                  </a:lnTo>
                  <a:lnTo>
                    <a:pt x="5634" y="2746"/>
                  </a:lnTo>
                  <a:lnTo>
                    <a:pt x="5632" y="2755"/>
                  </a:lnTo>
                  <a:lnTo>
                    <a:pt x="5631" y="2759"/>
                  </a:lnTo>
                  <a:lnTo>
                    <a:pt x="5631" y="2763"/>
                  </a:lnTo>
                  <a:lnTo>
                    <a:pt x="5632" y="2767"/>
                  </a:lnTo>
                  <a:lnTo>
                    <a:pt x="5633" y="2771"/>
                  </a:lnTo>
                  <a:lnTo>
                    <a:pt x="5638" y="2784"/>
                  </a:lnTo>
                  <a:lnTo>
                    <a:pt x="5644" y="2799"/>
                  </a:lnTo>
                  <a:lnTo>
                    <a:pt x="5647" y="2803"/>
                  </a:lnTo>
                  <a:lnTo>
                    <a:pt x="5650" y="2809"/>
                  </a:lnTo>
                  <a:lnTo>
                    <a:pt x="5651" y="2816"/>
                  </a:lnTo>
                  <a:lnTo>
                    <a:pt x="5652" y="2822"/>
                  </a:lnTo>
                  <a:lnTo>
                    <a:pt x="5648" y="2826"/>
                  </a:lnTo>
                  <a:lnTo>
                    <a:pt x="5643" y="2831"/>
                  </a:lnTo>
                  <a:lnTo>
                    <a:pt x="5640" y="2833"/>
                  </a:lnTo>
                  <a:lnTo>
                    <a:pt x="5638" y="2836"/>
                  </a:lnTo>
                  <a:lnTo>
                    <a:pt x="5637" y="2839"/>
                  </a:lnTo>
                  <a:lnTo>
                    <a:pt x="5637" y="2842"/>
                  </a:lnTo>
                  <a:lnTo>
                    <a:pt x="5637" y="2845"/>
                  </a:lnTo>
                  <a:lnTo>
                    <a:pt x="5637" y="2850"/>
                  </a:lnTo>
                  <a:lnTo>
                    <a:pt x="5638" y="2854"/>
                  </a:lnTo>
                  <a:lnTo>
                    <a:pt x="5640" y="2857"/>
                  </a:lnTo>
                  <a:lnTo>
                    <a:pt x="5652" y="2863"/>
                  </a:lnTo>
                  <a:lnTo>
                    <a:pt x="5664" y="2869"/>
                  </a:lnTo>
                  <a:lnTo>
                    <a:pt x="5667" y="2873"/>
                  </a:lnTo>
                  <a:lnTo>
                    <a:pt x="5671" y="2879"/>
                  </a:lnTo>
                  <a:lnTo>
                    <a:pt x="5674" y="2886"/>
                  </a:lnTo>
                  <a:lnTo>
                    <a:pt x="5676" y="2893"/>
                  </a:lnTo>
                  <a:lnTo>
                    <a:pt x="5678" y="2897"/>
                  </a:lnTo>
                  <a:lnTo>
                    <a:pt x="5679" y="2904"/>
                  </a:lnTo>
                  <a:lnTo>
                    <a:pt x="5678" y="2911"/>
                  </a:lnTo>
                  <a:lnTo>
                    <a:pt x="5676" y="2916"/>
                  </a:lnTo>
                  <a:lnTo>
                    <a:pt x="5675" y="2919"/>
                  </a:lnTo>
                  <a:lnTo>
                    <a:pt x="5674" y="2922"/>
                  </a:lnTo>
                  <a:lnTo>
                    <a:pt x="5672" y="2926"/>
                  </a:lnTo>
                  <a:lnTo>
                    <a:pt x="5669" y="2929"/>
                  </a:lnTo>
                  <a:lnTo>
                    <a:pt x="5664" y="2934"/>
                  </a:lnTo>
                  <a:lnTo>
                    <a:pt x="5660" y="2936"/>
                  </a:lnTo>
                  <a:lnTo>
                    <a:pt x="5657" y="2937"/>
                  </a:lnTo>
                  <a:lnTo>
                    <a:pt x="5653" y="2937"/>
                  </a:lnTo>
                  <a:lnTo>
                    <a:pt x="5649" y="2936"/>
                  </a:lnTo>
                  <a:lnTo>
                    <a:pt x="5644" y="2935"/>
                  </a:lnTo>
                  <a:lnTo>
                    <a:pt x="5636" y="2931"/>
                  </a:lnTo>
                  <a:lnTo>
                    <a:pt x="5629" y="2928"/>
                  </a:lnTo>
                  <a:lnTo>
                    <a:pt x="5623" y="2924"/>
                  </a:lnTo>
                  <a:lnTo>
                    <a:pt x="5616" y="2920"/>
                  </a:lnTo>
                  <a:lnTo>
                    <a:pt x="5610" y="2917"/>
                  </a:lnTo>
                  <a:lnTo>
                    <a:pt x="5604" y="2916"/>
                  </a:lnTo>
                  <a:lnTo>
                    <a:pt x="5601" y="2916"/>
                  </a:lnTo>
                  <a:lnTo>
                    <a:pt x="5596" y="2917"/>
                  </a:lnTo>
                  <a:lnTo>
                    <a:pt x="5592" y="2918"/>
                  </a:lnTo>
                  <a:lnTo>
                    <a:pt x="5589" y="2920"/>
                  </a:lnTo>
                  <a:lnTo>
                    <a:pt x="5587" y="2923"/>
                  </a:lnTo>
                  <a:lnTo>
                    <a:pt x="5587" y="2927"/>
                  </a:lnTo>
                  <a:lnTo>
                    <a:pt x="5587" y="2931"/>
                  </a:lnTo>
                  <a:lnTo>
                    <a:pt x="5588" y="2936"/>
                  </a:lnTo>
                  <a:lnTo>
                    <a:pt x="5590" y="2944"/>
                  </a:lnTo>
                  <a:lnTo>
                    <a:pt x="5592" y="2952"/>
                  </a:lnTo>
                  <a:lnTo>
                    <a:pt x="5598" y="2961"/>
                  </a:lnTo>
                  <a:lnTo>
                    <a:pt x="5604" y="2972"/>
                  </a:lnTo>
                  <a:lnTo>
                    <a:pt x="5603" y="2976"/>
                  </a:lnTo>
                  <a:lnTo>
                    <a:pt x="5602" y="2981"/>
                  </a:lnTo>
                  <a:lnTo>
                    <a:pt x="5599" y="2985"/>
                  </a:lnTo>
                  <a:lnTo>
                    <a:pt x="5596" y="2987"/>
                  </a:lnTo>
                  <a:lnTo>
                    <a:pt x="5583" y="2985"/>
                  </a:lnTo>
                  <a:lnTo>
                    <a:pt x="5573" y="2983"/>
                  </a:lnTo>
                  <a:lnTo>
                    <a:pt x="5570" y="2984"/>
                  </a:lnTo>
                  <a:lnTo>
                    <a:pt x="5567" y="2986"/>
                  </a:lnTo>
                  <a:lnTo>
                    <a:pt x="5565" y="2989"/>
                  </a:lnTo>
                  <a:lnTo>
                    <a:pt x="5562" y="2992"/>
                  </a:lnTo>
                  <a:lnTo>
                    <a:pt x="5557" y="2998"/>
                  </a:lnTo>
                  <a:lnTo>
                    <a:pt x="5554" y="3003"/>
                  </a:lnTo>
                  <a:lnTo>
                    <a:pt x="5556" y="3014"/>
                  </a:lnTo>
                  <a:lnTo>
                    <a:pt x="5560" y="3026"/>
                  </a:lnTo>
                  <a:lnTo>
                    <a:pt x="5565" y="3039"/>
                  </a:lnTo>
                  <a:lnTo>
                    <a:pt x="5569" y="3050"/>
                  </a:lnTo>
                  <a:lnTo>
                    <a:pt x="5573" y="3061"/>
                  </a:lnTo>
                  <a:lnTo>
                    <a:pt x="5579" y="3074"/>
                  </a:lnTo>
                  <a:lnTo>
                    <a:pt x="5586" y="3088"/>
                  </a:lnTo>
                  <a:lnTo>
                    <a:pt x="5592" y="3101"/>
                  </a:lnTo>
                  <a:lnTo>
                    <a:pt x="5596" y="3105"/>
                  </a:lnTo>
                  <a:lnTo>
                    <a:pt x="5600" y="3113"/>
                  </a:lnTo>
                  <a:lnTo>
                    <a:pt x="5605" y="3119"/>
                  </a:lnTo>
                  <a:lnTo>
                    <a:pt x="5608" y="3121"/>
                  </a:lnTo>
                  <a:lnTo>
                    <a:pt x="5624" y="3121"/>
                  </a:lnTo>
                  <a:lnTo>
                    <a:pt x="5637" y="3121"/>
                  </a:lnTo>
                  <a:lnTo>
                    <a:pt x="5639" y="3125"/>
                  </a:lnTo>
                  <a:lnTo>
                    <a:pt x="5642" y="3129"/>
                  </a:lnTo>
                  <a:lnTo>
                    <a:pt x="5644" y="3133"/>
                  </a:lnTo>
                  <a:lnTo>
                    <a:pt x="5644" y="3137"/>
                  </a:lnTo>
                  <a:lnTo>
                    <a:pt x="5652" y="3150"/>
                  </a:lnTo>
                  <a:lnTo>
                    <a:pt x="5660" y="3160"/>
                  </a:lnTo>
                  <a:lnTo>
                    <a:pt x="5670" y="3162"/>
                  </a:lnTo>
                  <a:lnTo>
                    <a:pt x="5680" y="3164"/>
                  </a:lnTo>
                  <a:lnTo>
                    <a:pt x="5682" y="3168"/>
                  </a:lnTo>
                  <a:lnTo>
                    <a:pt x="5683" y="3174"/>
                  </a:lnTo>
                  <a:lnTo>
                    <a:pt x="5683" y="3181"/>
                  </a:lnTo>
                  <a:lnTo>
                    <a:pt x="5683" y="3188"/>
                  </a:lnTo>
                  <a:lnTo>
                    <a:pt x="5681" y="3195"/>
                  </a:lnTo>
                  <a:lnTo>
                    <a:pt x="5680" y="3203"/>
                  </a:lnTo>
                  <a:lnTo>
                    <a:pt x="5693" y="3211"/>
                  </a:lnTo>
                  <a:lnTo>
                    <a:pt x="5707" y="3219"/>
                  </a:lnTo>
                  <a:lnTo>
                    <a:pt x="5709" y="3227"/>
                  </a:lnTo>
                  <a:lnTo>
                    <a:pt x="5710" y="3239"/>
                  </a:lnTo>
                  <a:lnTo>
                    <a:pt x="5711" y="3251"/>
                  </a:lnTo>
                  <a:lnTo>
                    <a:pt x="5711" y="3262"/>
                  </a:lnTo>
                  <a:lnTo>
                    <a:pt x="5718" y="3280"/>
                  </a:lnTo>
                  <a:lnTo>
                    <a:pt x="5727" y="3302"/>
                  </a:lnTo>
                  <a:lnTo>
                    <a:pt x="5737" y="3323"/>
                  </a:lnTo>
                  <a:lnTo>
                    <a:pt x="5746" y="3341"/>
                  </a:lnTo>
                  <a:lnTo>
                    <a:pt x="5753" y="3357"/>
                  </a:lnTo>
                  <a:lnTo>
                    <a:pt x="5762" y="3376"/>
                  </a:lnTo>
                  <a:lnTo>
                    <a:pt x="5772" y="3393"/>
                  </a:lnTo>
                  <a:lnTo>
                    <a:pt x="5781" y="3407"/>
                  </a:lnTo>
                  <a:lnTo>
                    <a:pt x="5788" y="3414"/>
                  </a:lnTo>
                  <a:lnTo>
                    <a:pt x="5795" y="3422"/>
                  </a:lnTo>
                  <a:lnTo>
                    <a:pt x="5799" y="3426"/>
                  </a:lnTo>
                  <a:lnTo>
                    <a:pt x="5804" y="3429"/>
                  </a:lnTo>
                  <a:lnTo>
                    <a:pt x="5808" y="3431"/>
                  </a:lnTo>
                  <a:lnTo>
                    <a:pt x="5813" y="3432"/>
                  </a:lnTo>
                  <a:lnTo>
                    <a:pt x="5818" y="3434"/>
                  </a:lnTo>
                  <a:lnTo>
                    <a:pt x="5825" y="3435"/>
                  </a:lnTo>
                  <a:lnTo>
                    <a:pt x="5834" y="3436"/>
                  </a:lnTo>
                  <a:lnTo>
                    <a:pt x="5841" y="3436"/>
                  </a:lnTo>
                  <a:lnTo>
                    <a:pt x="5848" y="3435"/>
                  </a:lnTo>
                  <a:lnTo>
                    <a:pt x="5856" y="3435"/>
                  </a:lnTo>
                  <a:lnTo>
                    <a:pt x="5860" y="3434"/>
                  </a:lnTo>
                  <a:lnTo>
                    <a:pt x="5863" y="3432"/>
                  </a:lnTo>
                  <a:lnTo>
                    <a:pt x="5866" y="3430"/>
                  </a:lnTo>
                  <a:lnTo>
                    <a:pt x="5868" y="3428"/>
                  </a:lnTo>
                  <a:lnTo>
                    <a:pt x="5870" y="3423"/>
                  </a:lnTo>
                  <a:lnTo>
                    <a:pt x="5871" y="3417"/>
                  </a:lnTo>
                  <a:lnTo>
                    <a:pt x="5870" y="3411"/>
                  </a:lnTo>
                  <a:lnTo>
                    <a:pt x="5868" y="3407"/>
                  </a:lnTo>
                  <a:lnTo>
                    <a:pt x="5864" y="3407"/>
                  </a:lnTo>
                  <a:lnTo>
                    <a:pt x="5860" y="3405"/>
                  </a:lnTo>
                  <a:lnTo>
                    <a:pt x="5856" y="3402"/>
                  </a:lnTo>
                  <a:lnTo>
                    <a:pt x="5852" y="3399"/>
                  </a:lnTo>
                  <a:lnTo>
                    <a:pt x="5853" y="3393"/>
                  </a:lnTo>
                  <a:lnTo>
                    <a:pt x="5855" y="3386"/>
                  </a:lnTo>
                  <a:lnTo>
                    <a:pt x="5857" y="3380"/>
                  </a:lnTo>
                  <a:lnTo>
                    <a:pt x="5860" y="3376"/>
                  </a:lnTo>
                  <a:lnTo>
                    <a:pt x="5862" y="3373"/>
                  </a:lnTo>
                  <a:lnTo>
                    <a:pt x="5865" y="3370"/>
                  </a:lnTo>
                  <a:lnTo>
                    <a:pt x="5868" y="3367"/>
                  </a:lnTo>
                  <a:lnTo>
                    <a:pt x="5872" y="3365"/>
                  </a:lnTo>
                  <a:lnTo>
                    <a:pt x="5880" y="3360"/>
                  </a:lnTo>
                  <a:lnTo>
                    <a:pt x="5887" y="3356"/>
                  </a:lnTo>
                  <a:lnTo>
                    <a:pt x="5894" y="3352"/>
                  </a:lnTo>
                  <a:lnTo>
                    <a:pt x="5901" y="3345"/>
                  </a:lnTo>
                  <a:lnTo>
                    <a:pt x="5905" y="3342"/>
                  </a:lnTo>
                  <a:lnTo>
                    <a:pt x="5908" y="3339"/>
                  </a:lnTo>
                  <a:lnTo>
                    <a:pt x="5912" y="3338"/>
                  </a:lnTo>
                  <a:lnTo>
                    <a:pt x="5915" y="3337"/>
                  </a:lnTo>
                  <a:lnTo>
                    <a:pt x="5918" y="3336"/>
                  </a:lnTo>
                  <a:lnTo>
                    <a:pt x="5922" y="3335"/>
                  </a:lnTo>
                  <a:lnTo>
                    <a:pt x="5926" y="3335"/>
                  </a:lnTo>
                  <a:lnTo>
                    <a:pt x="5930" y="3336"/>
                  </a:lnTo>
                  <a:lnTo>
                    <a:pt x="5939" y="3338"/>
                  </a:lnTo>
                  <a:lnTo>
                    <a:pt x="5946" y="3341"/>
                  </a:lnTo>
                  <a:lnTo>
                    <a:pt x="5952" y="3346"/>
                  </a:lnTo>
                  <a:lnTo>
                    <a:pt x="5959" y="3355"/>
                  </a:lnTo>
                  <a:lnTo>
                    <a:pt x="5965" y="3365"/>
                  </a:lnTo>
                  <a:lnTo>
                    <a:pt x="5969" y="3372"/>
                  </a:lnTo>
                  <a:lnTo>
                    <a:pt x="5971" y="3380"/>
                  </a:lnTo>
                  <a:lnTo>
                    <a:pt x="5971" y="3390"/>
                  </a:lnTo>
                  <a:lnTo>
                    <a:pt x="5970" y="3400"/>
                  </a:lnTo>
                  <a:lnTo>
                    <a:pt x="5969" y="3407"/>
                  </a:lnTo>
                  <a:lnTo>
                    <a:pt x="5970" y="3415"/>
                  </a:lnTo>
                  <a:lnTo>
                    <a:pt x="5970" y="3426"/>
                  </a:lnTo>
                  <a:lnTo>
                    <a:pt x="5971" y="3436"/>
                  </a:lnTo>
                  <a:lnTo>
                    <a:pt x="5973" y="3443"/>
                  </a:lnTo>
                  <a:lnTo>
                    <a:pt x="5976" y="3448"/>
                  </a:lnTo>
                  <a:lnTo>
                    <a:pt x="5980" y="3454"/>
                  </a:lnTo>
                  <a:lnTo>
                    <a:pt x="5986" y="3460"/>
                  </a:lnTo>
                  <a:lnTo>
                    <a:pt x="5992" y="3466"/>
                  </a:lnTo>
                  <a:lnTo>
                    <a:pt x="5999" y="3472"/>
                  </a:lnTo>
                  <a:lnTo>
                    <a:pt x="6006" y="3476"/>
                  </a:lnTo>
                  <a:lnTo>
                    <a:pt x="6012" y="3480"/>
                  </a:lnTo>
                  <a:lnTo>
                    <a:pt x="6017" y="3482"/>
                  </a:lnTo>
                  <a:lnTo>
                    <a:pt x="6024" y="3485"/>
                  </a:lnTo>
                  <a:lnTo>
                    <a:pt x="6033" y="3486"/>
                  </a:lnTo>
                  <a:lnTo>
                    <a:pt x="6041" y="3488"/>
                  </a:lnTo>
                  <a:lnTo>
                    <a:pt x="6048" y="3490"/>
                  </a:lnTo>
                  <a:lnTo>
                    <a:pt x="6055" y="3496"/>
                  </a:lnTo>
                  <a:lnTo>
                    <a:pt x="6063" y="3505"/>
                  </a:lnTo>
                  <a:lnTo>
                    <a:pt x="6067" y="3510"/>
                  </a:lnTo>
                  <a:lnTo>
                    <a:pt x="6071" y="3514"/>
                  </a:lnTo>
                  <a:lnTo>
                    <a:pt x="6075" y="3517"/>
                  </a:lnTo>
                  <a:lnTo>
                    <a:pt x="6080" y="3518"/>
                  </a:lnTo>
                  <a:lnTo>
                    <a:pt x="6083" y="3517"/>
                  </a:lnTo>
                  <a:lnTo>
                    <a:pt x="6086" y="3515"/>
                  </a:lnTo>
                  <a:lnTo>
                    <a:pt x="6089" y="3513"/>
                  </a:lnTo>
                  <a:lnTo>
                    <a:pt x="6091" y="3509"/>
                  </a:lnTo>
                  <a:lnTo>
                    <a:pt x="6097" y="3503"/>
                  </a:lnTo>
                  <a:lnTo>
                    <a:pt x="6103" y="3498"/>
                  </a:lnTo>
                  <a:lnTo>
                    <a:pt x="6108" y="3493"/>
                  </a:lnTo>
                  <a:lnTo>
                    <a:pt x="6115" y="3487"/>
                  </a:lnTo>
                  <a:lnTo>
                    <a:pt x="6119" y="3484"/>
                  </a:lnTo>
                  <a:lnTo>
                    <a:pt x="6123" y="3481"/>
                  </a:lnTo>
                  <a:lnTo>
                    <a:pt x="6127" y="3479"/>
                  </a:lnTo>
                  <a:lnTo>
                    <a:pt x="6131" y="3479"/>
                  </a:lnTo>
                  <a:lnTo>
                    <a:pt x="6144" y="3492"/>
                  </a:lnTo>
                  <a:lnTo>
                    <a:pt x="6158" y="3506"/>
                  </a:lnTo>
                  <a:lnTo>
                    <a:pt x="6169" y="3509"/>
                  </a:lnTo>
                  <a:lnTo>
                    <a:pt x="6183" y="3512"/>
                  </a:lnTo>
                  <a:lnTo>
                    <a:pt x="6197" y="3515"/>
                  </a:lnTo>
                  <a:lnTo>
                    <a:pt x="6206" y="3518"/>
                  </a:lnTo>
                  <a:lnTo>
                    <a:pt x="6216" y="3524"/>
                  </a:lnTo>
                  <a:lnTo>
                    <a:pt x="6226" y="3532"/>
                  </a:lnTo>
                  <a:lnTo>
                    <a:pt x="6231" y="3536"/>
                  </a:lnTo>
                  <a:lnTo>
                    <a:pt x="6235" y="3540"/>
                  </a:lnTo>
                  <a:lnTo>
                    <a:pt x="6238" y="3545"/>
                  </a:lnTo>
                  <a:lnTo>
                    <a:pt x="6241" y="3549"/>
                  </a:lnTo>
                  <a:lnTo>
                    <a:pt x="6242" y="3553"/>
                  </a:lnTo>
                  <a:lnTo>
                    <a:pt x="6242" y="3557"/>
                  </a:lnTo>
                  <a:lnTo>
                    <a:pt x="6242" y="3563"/>
                  </a:lnTo>
                  <a:lnTo>
                    <a:pt x="6242" y="3568"/>
                  </a:lnTo>
                  <a:lnTo>
                    <a:pt x="6240" y="3580"/>
                  </a:lnTo>
                  <a:lnTo>
                    <a:pt x="6237" y="3589"/>
                  </a:lnTo>
                  <a:lnTo>
                    <a:pt x="6233" y="3598"/>
                  </a:lnTo>
                  <a:lnTo>
                    <a:pt x="6227" y="3607"/>
                  </a:lnTo>
                  <a:lnTo>
                    <a:pt x="6223" y="3611"/>
                  </a:lnTo>
                  <a:lnTo>
                    <a:pt x="6220" y="3614"/>
                  </a:lnTo>
                  <a:lnTo>
                    <a:pt x="6217" y="3616"/>
                  </a:lnTo>
                  <a:lnTo>
                    <a:pt x="6213" y="3616"/>
                  </a:lnTo>
                  <a:lnTo>
                    <a:pt x="6210" y="3617"/>
                  </a:lnTo>
                  <a:lnTo>
                    <a:pt x="6206" y="3617"/>
                  </a:lnTo>
                  <a:lnTo>
                    <a:pt x="6202" y="3617"/>
                  </a:lnTo>
                  <a:lnTo>
                    <a:pt x="6197" y="3616"/>
                  </a:lnTo>
                  <a:lnTo>
                    <a:pt x="6187" y="3614"/>
                  </a:lnTo>
                  <a:lnTo>
                    <a:pt x="6177" y="3612"/>
                  </a:lnTo>
                  <a:lnTo>
                    <a:pt x="6172" y="3612"/>
                  </a:lnTo>
                  <a:lnTo>
                    <a:pt x="6164" y="3613"/>
                  </a:lnTo>
                  <a:lnTo>
                    <a:pt x="6155" y="3614"/>
                  </a:lnTo>
                  <a:lnTo>
                    <a:pt x="6150" y="3616"/>
                  </a:lnTo>
                  <a:lnTo>
                    <a:pt x="6147" y="3621"/>
                  </a:lnTo>
                  <a:lnTo>
                    <a:pt x="6145" y="3628"/>
                  </a:lnTo>
                  <a:lnTo>
                    <a:pt x="6143" y="3637"/>
                  </a:lnTo>
                  <a:lnTo>
                    <a:pt x="6142" y="3644"/>
                  </a:lnTo>
                  <a:lnTo>
                    <a:pt x="6140" y="3651"/>
                  </a:lnTo>
                  <a:lnTo>
                    <a:pt x="6139" y="3661"/>
                  </a:lnTo>
                  <a:lnTo>
                    <a:pt x="6140" y="3671"/>
                  </a:lnTo>
                  <a:lnTo>
                    <a:pt x="6142" y="3679"/>
                  </a:lnTo>
                  <a:lnTo>
                    <a:pt x="6152" y="3692"/>
                  </a:lnTo>
                  <a:lnTo>
                    <a:pt x="6162" y="3706"/>
                  </a:lnTo>
                  <a:lnTo>
                    <a:pt x="6165" y="3714"/>
                  </a:lnTo>
                  <a:lnTo>
                    <a:pt x="6169" y="3724"/>
                  </a:lnTo>
                  <a:lnTo>
                    <a:pt x="6174" y="3734"/>
                  </a:lnTo>
                  <a:lnTo>
                    <a:pt x="6177" y="3741"/>
                  </a:lnTo>
                  <a:lnTo>
                    <a:pt x="6185" y="3752"/>
                  </a:lnTo>
                  <a:lnTo>
                    <a:pt x="6196" y="3761"/>
                  </a:lnTo>
                  <a:lnTo>
                    <a:pt x="6206" y="3770"/>
                  </a:lnTo>
                  <a:lnTo>
                    <a:pt x="6213" y="3777"/>
                  </a:lnTo>
                  <a:lnTo>
                    <a:pt x="6220" y="3787"/>
                  </a:lnTo>
                  <a:lnTo>
                    <a:pt x="6229" y="3798"/>
                  </a:lnTo>
                  <a:lnTo>
                    <a:pt x="6237" y="3809"/>
                  </a:lnTo>
                  <a:lnTo>
                    <a:pt x="6245" y="3816"/>
                  </a:lnTo>
                  <a:lnTo>
                    <a:pt x="6253" y="3822"/>
                  </a:lnTo>
                  <a:lnTo>
                    <a:pt x="6265" y="3828"/>
                  </a:lnTo>
                  <a:lnTo>
                    <a:pt x="6277" y="3832"/>
                  </a:lnTo>
                  <a:lnTo>
                    <a:pt x="6288" y="3836"/>
                  </a:lnTo>
                  <a:lnTo>
                    <a:pt x="6302" y="3839"/>
                  </a:lnTo>
                  <a:lnTo>
                    <a:pt x="6320" y="3842"/>
                  </a:lnTo>
                  <a:lnTo>
                    <a:pt x="6329" y="3844"/>
                  </a:lnTo>
                  <a:lnTo>
                    <a:pt x="6338" y="3846"/>
                  </a:lnTo>
                  <a:lnTo>
                    <a:pt x="6345" y="3849"/>
                  </a:lnTo>
                  <a:lnTo>
                    <a:pt x="6350" y="3852"/>
                  </a:lnTo>
                  <a:lnTo>
                    <a:pt x="6357" y="3856"/>
                  </a:lnTo>
                  <a:lnTo>
                    <a:pt x="6366" y="3862"/>
                  </a:lnTo>
                  <a:lnTo>
                    <a:pt x="6374" y="3869"/>
                  </a:lnTo>
                  <a:lnTo>
                    <a:pt x="6381" y="3875"/>
                  </a:lnTo>
                  <a:lnTo>
                    <a:pt x="6386" y="3882"/>
                  </a:lnTo>
                  <a:lnTo>
                    <a:pt x="6392" y="3891"/>
                  </a:lnTo>
                  <a:lnTo>
                    <a:pt x="6396" y="3899"/>
                  </a:lnTo>
                  <a:lnTo>
                    <a:pt x="6398" y="3907"/>
                  </a:lnTo>
                  <a:lnTo>
                    <a:pt x="6401" y="3921"/>
                  </a:lnTo>
                  <a:lnTo>
                    <a:pt x="6402" y="3938"/>
                  </a:lnTo>
                  <a:lnTo>
                    <a:pt x="6402" y="3946"/>
                  </a:lnTo>
                  <a:lnTo>
                    <a:pt x="6402" y="3954"/>
                  </a:lnTo>
                  <a:lnTo>
                    <a:pt x="6400" y="3961"/>
                  </a:lnTo>
                  <a:lnTo>
                    <a:pt x="6398" y="3966"/>
                  </a:lnTo>
                  <a:lnTo>
                    <a:pt x="6396" y="3969"/>
                  </a:lnTo>
                  <a:lnTo>
                    <a:pt x="6393" y="3971"/>
                  </a:lnTo>
                  <a:lnTo>
                    <a:pt x="6390" y="3973"/>
                  </a:lnTo>
                  <a:lnTo>
                    <a:pt x="6386" y="3975"/>
                  </a:lnTo>
                  <a:lnTo>
                    <a:pt x="6377" y="3979"/>
                  </a:lnTo>
                  <a:lnTo>
                    <a:pt x="6370" y="3982"/>
                  </a:lnTo>
                  <a:lnTo>
                    <a:pt x="6359" y="3987"/>
                  </a:lnTo>
                  <a:lnTo>
                    <a:pt x="6347" y="3993"/>
                  </a:lnTo>
                  <a:lnTo>
                    <a:pt x="6342" y="3996"/>
                  </a:lnTo>
                  <a:lnTo>
                    <a:pt x="6337" y="3999"/>
                  </a:lnTo>
                  <a:lnTo>
                    <a:pt x="6333" y="4002"/>
                  </a:lnTo>
                  <a:lnTo>
                    <a:pt x="6331" y="4005"/>
                  </a:lnTo>
                  <a:lnTo>
                    <a:pt x="6328" y="4009"/>
                  </a:lnTo>
                  <a:lnTo>
                    <a:pt x="6326" y="4013"/>
                  </a:lnTo>
                  <a:lnTo>
                    <a:pt x="6324" y="4019"/>
                  </a:lnTo>
                  <a:lnTo>
                    <a:pt x="6322" y="4025"/>
                  </a:lnTo>
                  <a:lnTo>
                    <a:pt x="6320" y="4037"/>
                  </a:lnTo>
                  <a:lnTo>
                    <a:pt x="6319" y="4048"/>
                  </a:lnTo>
                  <a:lnTo>
                    <a:pt x="6324" y="4058"/>
                  </a:lnTo>
                  <a:lnTo>
                    <a:pt x="6331" y="4070"/>
                  </a:lnTo>
                  <a:lnTo>
                    <a:pt x="6337" y="4082"/>
                  </a:lnTo>
                  <a:lnTo>
                    <a:pt x="6342" y="4092"/>
                  </a:lnTo>
                  <a:lnTo>
                    <a:pt x="6341" y="4102"/>
                  </a:lnTo>
                  <a:lnTo>
                    <a:pt x="6338" y="4113"/>
                  </a:lnTo>
                  <a:lnTo>
                    <a:pt x="6336" y="4125"/>
                  </a:lnTo>
                  <a:lnTo>
                    <a:pt x="6334" y="4135"/>
                  </a:lnTo>
                  <a:lnTo>
                    <a:pt x="6335" y="4141"/>
                  </a:lnTo>
                  <a:lnTo>
                    <a:pt x="6336" y="4148"/>
                  </a:lnTo>
                  <a:lnTo>
                    <a:pt x="6339" y="4155"/>
                  </a:lnTo>
                  <a:lnTo>
                    <a:pt x="6341" y="4162"/>
                  </a:lnTo>
                  <a:lnTo>
                    <a:pt x="6348" y="4177"/>
                  </a:lnTo>
                  <a:lnTo>
                    <a:pt x="6354" y="4190"/>
                  </a:lnTo>
                  <a:lnTo>
                    <a:pt x="6360" y="4201"/>
                  </a:lnTo>
                  <a:lnTo>
                    <a:pt x="6369" y="4215"/>
                  </a:lnTo>
                  <a:lnTo>
                    <a:pt x="6378" y="4228"/>
                  </a:lnTo>
                  <a:lnTo>
                    <a:pt x="6381" y="4233"/>
                  </a:lnTo>
                  <a:lnTo>
                    <a:pt x="6390" y="4234"/>
                  </a:lnTo>
                  <a:lnTo>
                    <a:pt x="6403" y="4234"/>
                  </a:lnTo>
                  <a:lnTo>
                    <a:pt x="6410" y="4235"/>
                  </a:lnTo>
                  <a:lnTo>
                    <a:pt x="6417" y="4237"/>
                  </a:lnTo>
                  <a:lnTo>
                    <a:pt x="6424" y="4239"/>
                  </a:lnTo>
                  <a:lnTo>
                    <a:pt x="6429" y="4241"/>
                  </a:lnTo>
                  <a:lnTo>
                    <a:pt x="6435" y="4253"/>
                  </a:lnTo>
                  <a:lnTo>
                    <a:pt x="6441" y="4265"/>
                  </a:lnTo>
                  <a:lnTo>
                    <a:pt x="6445" y="4271"/>
                  </a:lnTo>
                  <a:lnTo>
                    <a:pt x="6449" y="4278"/>
                  </a:lnTo>
                  <a:lnTo>
                    <a:pt x="6455" y="4284"/>
                  </a:lnTo>
                  <a:lnTo>
                    <a:pt x="6460" y="4288"/>
                  </a:lnTo>
                  <a:lnTo>
                    <a:pt x="6464" y="4289"/>
                  </a:lnTo>
                  <a:lnTo>
                    <a:pt x="6467" y="4289"/>
                  </a:lnTo>
                  <a:lnTo>
                    <a:pt x="6472" y="4289"/>
                  </a:lnTo>
                  <a:lnTo>
                    <a:pt x="6476" y="4288"/>
                  </a:lnTo>
                  <a:lnTo>
                    <a:pt x="6480" y="4287"/>
                  </a:lnTo>
                  <a:lnTo>
                    <a:pt x="6485" y="4287"/>
                  </a:lnTo>
                  <a:lnTo>
                    <a:pt x="6489" y="4287"/>
                  </a:lnTo>
                  <a:lnTo>
                    <a:pt x="6492" y="4288"/>
                  </a:lnTo>
                  <a:lnTo>
                    <a:pt x="6496" y="4292"/>
                  </a:lnTo>
                  <a:lnTo>
                    <a:pt x="6501" y="4298"/>
                  </a:lnTo>
                  <a:lnTo>
                    <a:pt x="6503" y="4302"/>
                  </a:lnTo>
                  <a:lnTo>
                    <a:pt x="6505" y="4305"/>
                  </a:lnTo>
                  <a:lnTo>
                    <a:pt x="6507" y="4309"/>
                  </a:lnTo>
                  <a:lnTo>
                    <a:pt x="6507" y="4312"/>
                  </a:lnTo>
                  <a:lnTo>
                    <a:pt x="6506" y="4316"/>
                  </a:lnTo>
                  <a:lnTo>
                    <a:pt x="6503" y="4321"/>
                  </a:lnTo>
                  <a:lnTo>
                    <a:pt x="6499" y="4327"/>
                  </a:lnTo>
                  <a:lnTo>
                    <a:pt x="6496" y="4331"/>
                  </a:lnTo>
                  <a:lnTo>
                    <a:pt x="6492" y="4332"/>
                  </a:lnTo>
                  <a:lnTo>
                    <a:pt x="6488" y="4332"/>
                  </a:lnTo>
                  <a:lnTo>
                    <a:pt x="6483" y="4331"/>
                  </a:lnTo>
                  <a:lnTo>
                    <a:pt x="6478" y="4329"/>
                  </a:lnTo>
                  <a:lnTo>
                    <a:pt x="6473" y="4328"/>
                  </a:lnTo>
                  <a:lnTo>
                    <a:pt x="6468" y="4327"/>
                  </a:lnTo>
                  <a:lnTo>
                    <a:pt x="6464" y="4326"/>
                  </a:lnTo>
                  <a:lnTo>
                    <a:pt x="6460" y="4327"/>
                  </a:lnTo>
                  <a:lnTo>
                    <a:pt x="6458" y="4329"/>
                  </a:lnTo>
                  <a:lnTo>
                    <a:pt x="6455" y="4332"/>
                  </a:lnTo>
                  <a:lnTo>
                    <a:pt x="6453" y="4336"/>
                  </a:lnTo>
                  <a:lnTo>
                    <a:pt x="6451" y="4339"/>
                  </a:lnTo>
                  <a:lnTo>
                    <a:pt x="6448" y="4348"/>
                  </a:lnTo>
                  <a:lnTo>
                    <a:pt x="6445" y="4355"/>
                  </a:lnTo>
                  <a:lnTo>
                    <a:pt x="6443" y="4363"/>
                  </a:lnTo>
                  <a:lnTo>
                    <a:pt x="6441" y="4374"/>
                  </a:lnTo>
                  <a:lnTo>
                    <a:pt x="6441" y="4386"/>
                  </a:lnTo>
                  <a:lnTo>
                    <a:pt x="6441" y="4395"/>
                  </a:lnTo>
                  <a:lnTo>
                    <a:pt x="6442" y="4401"/>
                  </a:lnTo>
                  <a:lnTo>
                    <a:pt x="6444" y="4408"/>
                  </a:lnTo>
                  <a:lnTo>
                    <a:pt x="6447" y="4415"/>
                  </a:lnTo>
                  <a:lnTo>
                    <a:pt x="6450" y="4423"/>
                  </a:lnTo>
                  <a:lnTo>
                    <a:pt x="6452" y="4430"/>
                  </a:lnTo>
                  <a:lnTo>
                    <a:pt x="6454" y="4436"/>
                  </a:lnTo>
                  <a:lnTo>
                    <a:pt x="6454" y="4439"/>
                  </a:lnTo>
                  <a:lnTo>
                    <a:pt x="6454" y="4442"/>
                  </a:lnTo>
                  <a:lnTo>
                    <a:pt x="6454" y="4444"/>
                  </a:lnTo>
                  <a:lnTo>
                    <a:pt x="6453" y="4445"/>
                  </a:lnTo>
                  <a:lnTo>
                    <a:pt x="6451" y="4447"/>
                  </a:lnTo>
                  <a:lnTo>
                    <a:pt x="6448" y="4447"/>
                  </a:lnTo>
                  <a:lnTo>
                    <a:pt x="6446" y="4447"/>
                  </a:lnTo>
                  <a:lnTo>
                    <a:pt x="6443" y="4447"/>
                  </a:lnTo>
                  <a:lnTo>
                    <a:pt x="6437" y="4446"/>
                  </a:lnTo>
                  <a:lnTo>
                    <a:pt x="6433" y="4445"/>
                  </a:lnTo>
                  <a:lnTo>
                    <a:pt x="6429" y="4455"/>
                  </a:lnTo>
                  <a:lnTo>
                    <a:pt x="6425" y="4461"/>
                  </a:lnTo>
                  <a:lnTo>
                    <a:pt x="6412" y="4463"/>
                  </a:lnTo>
                  <a:lnTo>
                    <a:pt x="6398" y="4465"/>
                  </a:lnTo>
                  <a:lnTo>
                    <a:pt x="6394" y="4469"/>
                  </a:lnTo>
                  <a:lnTo>
                    <a:pt x="6389" y="4473"/>
                  </a:lnTo>
                  <a:lnTo>
                    <a:pt x="6386" y="4476"/>
                  </a:lnTo>
                  <a:lnTo>
                    <a:pt x="6383" y="4479"/>
                  </a:lnTo>
                  <a:lnTo>
                    <a:pt x="6382" y="4482"/>
                  </a:lnTo>
                  <a:lnTo>
                    <a:pt x="6381" y="4484"/>
                  </a:lnTo>
                  <a:lnTo>
                    <a:pt x="6383" y="4488"/>
                  </a:lnTo>
                  <a:lnTo>
                    <a:pt x="6387" y="4492"/>
                  </a:lnTo>
                  <a:lnTo>
                    <a:pt x="6391" y="4495"/>
                  </a:lnTo>
                  <a:lnTo>
                    <a:pt x="6394" y="4496"/>
                  </a:lnTo>
                  <a:lnTo>
                    <a:pt x="6408" y="4490"/>
                  </a:lnTo>
                  <a:lnTo>
                    <a:pt x="6422" y="4484"/>
                  </a:lnTo>
                  <a:lnTo>
                    <a:pt x="6426" y="4484"/>
                  </a:lnTo>
                  <a:lnTo>
                    <a:pt x="6434" y="4485"/>
                  </a:lnTo>
                  <a:lnTo>
                    <a:pt x="6442" y="4486"/>
                  </a:lnTo>
                  <a:lnTo>
                    <a:pt x="6449" y="4488"/>
                  </a:lnTo>
                  <a:lnTo>
                    <a:pt x="6453" y="4492"/>
                  </a:lnTo>
                  <a:lnTo>
                    <a:pt x="6458" y="4496"/>
                  </a:lnTo>
                  <a:lnTo>
                    <a:pt x="6462" y="4500"/>
                  </a:lnTo>
                  <a:lnTo>
                    <a:pt x="6464" y="4504"/>
                  </a:lnTo>
                  <a:lnTo>
                    <a:pt x="6465" y="4507"/>
                  </a:lnTo>
                  <a:lnTo>
                    <a:pt x="6465" y="4510"/>
                  </a:lnTo>
                  <a:lnTo>
                    <a:pt x="6463" y="4514"/>
                  </a:lnTo>
                  <a:lnTo>
                    <a:pt x="6462" y="4518"/>
                  </a:lnTo>
                  <a:lnTo>
                    <a:pt x="6458" y="4525"/>
                  </a:lnTo>
                  <a:lnTo>
                    <a:pt x="6456" y="4531"/>
                  </a:lnTo>
                  <a:lnTo>
                    <a:pt x="6458" y="4535"/>
                  </a:lnTo>
                  <a:lnTo>
                    <a:pt x="6461" y="4542"/>
                  </a:lnTo>
                  <a:lnTo>
                    <a:pt x="6465" y="4548"/>
                  </a:lnTo>
                  <a:lnTo>
                    <a:pt x="6468" y="4552"/>
                  </a:lnTo>
                  <a:lnTo>
                    <a:pt x="6479" y="4561"/>
                  </a:lnTo>
                  <a:lnTo>
                    <a:pt x="6493" y="4569"/>
                  </a:lnTo>
                  <a:lnTo>
                    <a:pt x="6499" y="4574"/>
                  </a:lnTo>
                  <a:lnTo>
                    <a:pt x="6504" y="4578"/>
                  </a:lnTo>
                  <a:lnTo>
                    <a:pt x="6509" y="4583"/>
                  </a:lnTo>
                  <a:lnTo>
                    <a:pt x="6511" y="4587"/>
                  </a:lnTo>
                  <a:lnTo>
                    <a:pt x="6513" y="4591"/>
                  </a:lnTo>
                  <a:lnTo>
                    <a:pt x="6514" y="4595"/>
                  </a:lnTo>
                  <a:lnTo>
                    <a:pt x="6515" y="4601"/>
                  </a:lnTo>
                  <a:lnTo>
                    <a:pt x="6515" y="4607"/>
                  </a:lnTo>
                  <a:lnTo>
                    <a:pt x="6514" y="4619"/>
                  </a:lnTo>
                  <a:lnTo>
                    <a:pt x="6515" y="4630"/>
                  </a:lnTo>
                  <a:lnTo>
                    <a:pt x="6520" y="4636"/>
                  </a:lnTo>
                  <a:lnTo>
                    <a:pt x="6529" y="4644"/>
                  </a:lnTo>
                  <a:lnTo>
                    <a:pt x="6539" y="4651"/>
                  </a:lnTo>
                  <a:lnTo>
                    <a:pt x="6546" y="4657"/>
                  </a:lnTo>
                  <a:lnTo>
                    <a:pt x="6553" y="4664"/>
                  </a:lnTo>
                  <a:lnTo>
                    <a:pt x="6559" y="4671"/>
                  </a:lnTo>
                  <a:lnTo>
                    <a:pt x="6562" y="4675"/>
                  </a:lnTo>
                  <a:lnTo>
                    <a:pt x="6564" y="4678"/>
                  </a:lnTo>
                  <a:lnTo>
                    <a:pt x="6565" y="4682"/>
                  </a:lnTo>
                  <a:lnTo>
                    <a:pt x="6566" y="4685"/>
                  </a:lnTo>
                  <a:lnTo>
                    <a:pt x="6560" y="4695"/>
                  </a:lnTo>
                  <a:lnTo>
                    <a:pt x="6554" y="4709"/>
                  </a:lnTo>
                  <a:lnTo>
                    <a:pt x="6558" y="4721"/>
                  </a:lnTo>
                  <a:lnTo>
                    <a:pt x="6562" y="4733"/>
                  </a:lnTo>
                  <a:lnTo>
                    <a:pt x="6569" y="4744"/>
                  </a:lnTo>
                  <a:lnTo>
                    <a:pt x="6574" y="4752"/>
                  </a:lnTo>
                  <a:lnTo>
                    <a:pt x="6577" y="4760"/>
                  </a:lnTo>
                  <a:lnTo>
                    <a:pt x="6578" y="4770"/>
                  </a:lnTo>
                  <a:lnTo>
                    <a:pt x="6577" y="4780"/>
                  </a:lnTo>
                  <a:lnTo>
                    <a:pt x="6574" y="4787"/>
                  </a:lnTo>
                  <a:lnTo>
                    <a:pt x="6572" y="4794"/>
                  </a:lnTo>
                  <a:lnTo>
                    <a:pt x="6570" y="4800"/>
                  </a:lnTo>
                  <a:lnTo>
                    <a:pt x="6569" y="4804"/>
                  </a:lnTo>
                  <a:lnTo>
                    <a:pt x="6569" y="4806"/>
                  </a:lnTo>
                  <a:lnTo>
                    <a:pt x="6569" y="4809"/>
                  </a:lnTo>
                  <a:lnTo>
                    <a:pt x="6570" y="4811"/>
                  </a:lnTo>
                  <a:lnTo>
                    <a:pt x="6570" y="4814"/>
                  </a:lnTo>
                  <a:lnTo>
                    <a:pt x="6572" y="4816"/>
                  </a:lnTo>
                  <a:lnTo>
                    <a:pt x="6574" y="4819"/>
                  </a:lnTo>
                  <a:lnTo>
                    <a:pt x="6577" y="4822"/>
                  </a:lnTo>
                  <a:lnTo>
                    <a:pt x="6582" y="4827"/>
                  </a:lnTo>
                  <a:lnTo>
                    <a:pt x="6586" y="4830"/>
                  </a:lnTo>
                  <a:lnTo>
                    <a:pt x="6587" y="4837"/>
                  </a:lnTo>
                  <a:lnTo>
                    <a:pt x="6588" y="4846"/>
                  </a:lnTo>
                  <a:lnTo>
                    <a:pt x="6590" y="4854"/>
                  </a:lnTo>
                  <a:lnTo>
                    <a:pt x="6590" y="4862"/>
                  </a:lnTo>
                  <a:lnTo>
                    <a:pt x="6584" y="4876"/>
                  </a:lnTo>
                  <a:lnTo>
                    <a:pt x="6578" y="4890"/>
                  </a:lnTo>
                  <a:lnTo>
                    <a:pt x="6580" y="4897"/>
                  </a:lnTo>
                  <a:lnTo>
                    <a:pt x="6583" y="4905"/>
                  </a:lnTo>
                  <a:lnTo>
                    <a:pt x="6587" y="4914"/>
                  </a:lnTo>
                  <a:lnTo>
                    <a:pt x="6590" y="4921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17286288" y="7081838"/>
              <a:ext cx="71438" cy="185737"/>
            </a:xfrm>
            <a:custGeom>
              <a:avLst/>
              <a:gdLst>
                <a:gd name="T0" fmla="*/ 89 w 89"/>
                <a:gd name="T1" fmla="*/ 16 h 234"/>
                <a:gd name="T2" fmla="*/ 80 w 89"/>
                <a:gd name="T3" fmla="*/ 41 h 234"/>
                <a:gd name="T4" fmla="*/ 59 w 89"/>
                <a:gd name="T5" fmla="*/ 69 h 234"/>
                <a:gd name="T6" fmla="*/ 51 w 89"/>
                <a:gd name="T7" fmla="*/ 122 h 234"/>
                <a:gd name="T8" fmla="*/ 42 w 89"/>
                <a:gd name="T9" fmla="*/ 176 h 234"/>
                <a:gd name="T10" fmla="*/ 34 w 89"/>
                <a:gd name="T11" fmla="*/ 217 h 234"/>
                <a:gd name="T12" fmla="*/ 25 w 89"/>
                <a:gd name="T13" fmla="*/ 234 h 234"/>
                <a:gd name="T14" fmla="*/ 8 w 89"/>
                <a:gd name="T15" fmla="*/ 225 h 234"/>
                <a:gd name="T16" fmla="*/ 8 w 89"/>
                <a:gd name="T17" fmla="*/ 181 h 234"/>
                <a:gd name="T18" fmla="*/ 21 w 89"/>
                <a:gd name="T19" fmla="*/ 126 h 234"/>
                <a:gd name="T20" fmla="*/ 17 w 89"/>
                <a:gd name="T21" fmla="*/ 90 h 234"/>
                <a:gd name="T22" fmla="*/ 0 w 89"/>
                <a:gd name="T23" fmla="*/ 49 h 234"/>
                <a:gd name="T24" fmla="*/ 4 w 89"/>
                <a:gd name="T25" fmla="*/ 28 h 234"/>
                <a:gd name="T26" fmla="*/ 38 w 89"/>
                <a:gd name="T27" fmla="*/ 8 h 234"/>
                <a:gd name="T28" fmla="*/ 67 w 89"/>
                <a:gd name="T29" fmla="*/ 0 h 234"/>
                <a:gd name="T30" fmla="*/ 89 w 89"/>
                <a:gd name="T31" fmla="*/ 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234">
                  <a:moveTo>
                    <a:pt x="89" y="16"/>
                  </a:moveTo>
                  <a:lnTo>
                    <a:pt x="80" y="41"/>
                  </a:lnTo>
                  <a:lnTo>
                    <a:pt x="59" y="69"/>
                  </a:lnTo>
                  <a:lnTo>
                    <a:pt x="51" y="122"/>
                  </a:lnTo>
                  <a:lnTo>
                    <a:pt x="42" y="176"/>
                  </a:lnTo>
                  <a:lnTo>
                    <a:pt x="34" y="217"/>
                  </a:lnTo>
                  <a:lnTo>
                    <a:pt x="25" y="234"/>
                  </a:lnTo>
                  <a:lnTo>
                    <a:pt x="8" y="225"/>
                  </a:lnTo>
                  <a:lnTo>
                    <a:pt x="8" y="181"/>
                  </a:lnTo>
                  <a:lnTo>
                    <a:pt x="21" y="126"/>
                  </a:lnTo>
                  <a:lnTo>
                    <a:pt x="17" y="90"/>
                  </a:lnTo>
                  <a:lnTo>
                    <a:pt x="0" y="49"/>
                  </a:lnTo>
                  <a:lnTo>
                    <a:pt x="4" y="28"/>
                  </a:lnTo>
                  <a:lnTo>
                    <a:pt x="38" y="8"/>
                  </a:lnTo>
                  <a:lnTo>
                    <a:pt x="67" y="0"/>
                  </a:lnTo>
                  <a:lnTo>
                    <a:pt x="89" y="16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15882938" y="5949950"/>
              <a:ext cx="954088" cy="1273175"/>
            </a:xfrm>
            <a:custGeom>
              <a:avLst/>
              <a:gdLst>
                <a:gd name="T0" fmla="*/ 1191 w 1202"/>
                <a:gd name="T1" fmla="*/ 1438 h 1604"/>
                <a:gd name="T2" fmla="*/ 1156 w 1202"/>
                <a:gd name="T3" fmla="*/ 1388 h 1604"/>
                <a:gd name="T4" fmla="*/ 1066 w 1202"/>
                <a:gd name="T5" fmla="*/ 1404 h 1604"/>
                <a:gd name="T6" fmla="*/ 1024 w 1202"/>
                <a:gd name="T7" fmla="*/ 1451 h 1604"/>
                <a:gd name="T8" fmla="*/ 1067 w 1202"/>
                <a:gd name="T9" fmla="*/ 1538 h 1604"/>
                <a:gd name="T10" fmla="*/ 1081 w 1202"/>
                <a:gd name="T11" fmla="*/ 1597 h 1604"/>
                <a:gd name="T12" fmla="*/ 1043 w 1202"/>
                <a:gd name="T13" fmla="*/ 1593 h 1604"/>
                <a:gd name="T14" fmla="*/ 947 w 1202"/>
                <a:gd name="T15" fmla="*/ 1502 h 1604"/>
                <a:gd name="T16" fmla="*/ 919 w 1202"/>
                <a:gd name="T17" fmla="*/ 1392 h 1604"/>
                <a:gd name="T18" fmla="*/ 856 w 1202"/>
                <a:gd name="T19" fmla="*/ 1308 h 1604"/>
                <a:gd name="T20" fmla="*/ 815 w 1202"/>
                <a:gd name="T21" fmla="*/ 1214 h 1604"/>
                <a:gd name="T22" fmla="*/ 753 w 1202"/>
                <a:gd name="T23" fmla="*/ 1143 h 1604"/>
                <a:gd name="T24" fmla="*/ 662 w 1202"/>
                <a:gd name="T25" fmla="*/ 1063 h 1604"/>
                <a:gd name="T26" fmla="*/ 602 w 1202"/>
                <a:gd name="T27" fmla="*/ 929 h 1604"/>
                <a:gd name="T28" fmla="*/ 479 w 1202"/>
                <a:gd name="T29" fmla="*/ 776 h 1604"/>
                <a:gd name="T30" fmla="*/ 406 w 1202"/>
                <a:gd name="T31" fmla="*/ 626 h 1604"/>
                <a:gd name="T32" fmla="*/ 335 w 1202"/>
                <a:gd name="T33" fmla="*/ 598 h 1604"/>
                <a:gd name="T34" fmla="*/ 281 w 1202"/>
                <a:gd name="T35" fmla="*/ 579 h 1604"/>
                <a:gd name="T36" fmla="*/ 257 w 1202"/>
                <a:gd name="T37" fmla="*/ 546 h 1604"/>
                <a:gd name="T38" fmla="*/ 219 w 1202"/>
                <a:gd name="T39" fmla="*/ 494 h 1604"/>
                <a:gd name="T40" fmla="*/ 155 w 1202"/>
                <a:gd name="T41" fmla="*/ 357 h 1604"/>
                <a:gd name="T42" fmla="*/ 119 w 1202"/>
                <a:gd name="T43" fmla="*/ 303 h 1604"/>
                <a:gd name="T44" fmla="*/ 69 w 1202"/>
                <a:gd name="T45" fmla="*/ 246 h 1604"/>
                <a:gd name="T46" fmla="*/ 88 w 1202"/>
                <a:gd name="T47" fmla="*/ 205 h 1604"/>
                <a:gd name="T48" fmla="*/ 125 w 1202"/>
                <a:gd name="T49" fmla="*/ 215 h 1604"/>
                <a:gd name="T50" fmla="*/ 125 w 1202"/>
                <a:gd name="T51" fmla="*/ 172 h 1604"/>
                <a:gd name="T52" fmla="*/ 111 w 1202"/>
                <a:gd name="T53" fmla="*/ 126 h 1604"/>
                <a:gd name="T54" fmla="*/ 72 w 1202"/>
                <a:gd name="T55" fmla="*/ 85 h 1604"/>
                <a:gd name="T56" fmla="*/ 31 w 1202"/>
                <a:gd name="T57" fmla="*/ 64 h 1604"/>
                <a:gd name="T58" fmla="*/ 5 w 1202"/>
                <a:gd name="T59" fmla="*/ 34 h 1604"/>
                <a:gd name="T60" fmla="*/ 40 w 1202"/>
                <a:gd name="T61" fmla="*/ 9 h 1604"/>
                <a:gd name="T62" fmla="*/ 71 w 1202"/>
                <a:gd name="T63" fmla="*/ 1 h 1604"/>
                <a:gd name="T64" fmla="*/ 115 w 1202"/>
                <a:gd name="T65" fmla="*/ 63 h 1604"/>
                <a:gd name="T66" fmla="*/ 194 w 1202"/>
                <a:gd name="T67" fmla="*/ 124 h 1604"/>
                <a:gd name="T68" fmla="*/ 252 w 1202"/>
                <a:gd name="T69" fmla="*/ 170 h 1604"/>
                <a:gd name="T70" fmla="*/ 219 w 1202"/>
                <a:gd name="T71" fmla="*/ 181 h 1604"/>
                <a:gd name="T72" fmla="*/ 259 w 1202"/>
                <a:gd name="T73" fmla="*/ 217 h 1604"/>
                <a:gd name="T74" fmla="*/ 319 w 1202"/>
                <a:gd name="T75" fmla="*/ 224 h 1604"/>
                <a:gd name="T76" fmla="*/ 368 w 1202"/>
                <a:gd name="T77" fmla="*/ 303 h 1604"/>
                <a:gd name="T78" fmla="*/ 331 w 1202"/>
                <a:gd name="T79" fmla="*/ 316 h 1604"/>
                <a:gd name="T80" fmla="*/ 377 w 1202"/>
                <a:gd name="T81" fmla="*/ 357 h 1604"/>
                <a:gd name="T82" fmla="*/ 378 w 1202"/>
                <a:gd name="T83" fmla="*/ 389 h 1604"/>
                <a:gd name="T84" fmla="*/ 448 w 1202"/>
                <a:gd name="T85" fmla="*/ 432 h 1604"/>
                <a:gd name="T86" fmla="*/ 518 w 1202"/>
                <a:gd name="T87" fmla="*/ 500 h 1604"/>
                <a:gd name="T88" fmla="*/ 548 w 1202"/>
                <a:gd name="T89" fmla="*/ 499 h 1604"/>
                <a:gd name="T90" fmla="*/ 720 w 1202"/>
                <a:gd name="T91" fmla="*/ 648 h 1604"/>
                <a:gd name="T92" fmla="*/ 813 w 1202"/>
                <a:gd name="T93" fmla="*/ 736 h 1604"/>
                <a:gd name="T94" fmla="*/ 871 w 1202"/>
                <a:gd name="T95" fmla="*/ 770 h 1604"/>
                <a:gd name="T96" fmla="*/ 943 w 1202"/>
                <a:gd name="T97" fmla="*/ 803 h 1604"/>
                <a:gd name="T98" fmla="*/ 1006 w 1202"/>
                <a:gd name="T99" fmla="*/ 840 h 1604"/>
                <a:gd name="T100" fmla="*/ 977 w 1202"/>
                <a:gd name="T101" fmla="*/ 865 h 1604"/>
                <a:gd name="T102" fmla="*/ 867 w 1202"/>
                <a:gd name="T103" fmla="*/ 838 h 1604"/>
                <a:gd name="T104" fmla="*/ 781 w 1202"/>
                <a:gd name="T105" fmla="*/ 865 h 1604"/>
                <a:gd name="T106" fmla="*/ 774 w 1202"/>
                <a:gd name="T107" fmla="*/ 938 h 1604"/>
                <a:gd name="T108" fmla="*/ 813 w 1202"/>
                <a:gd name="T109" fmla="*/ 1039 h 1604"/>
                <a:gd name="T110" fmla="*/ 860 w 1202"/>
                <a:gd name="T111" fmla="*/ 1130 h 1604"/>
                <a:gd name="T112" fmla="*/ 885 w 1202"/>
                <a:gd name="T113" fmla="*/ 1215 h 1604"/>
                <a:gd name="T114" fmla="*/ 952 w 1202"/>
                <a:gd name="T115" fmla="*/ 1249 h 1604"/>
                <a:gd name="T116" fmla="*/ 1031 w 1202"/>
                <a:gd name="T117" fmla="*/ 1278 h 1604"/>
                <a:gd name="T118" fmla="*/ 1093 w 1202"/>
                <a:gd name="T119" fmla="*/ 1338 h 1604"/>
                <a:gd name="T120" fmla="*/ 1100 w 1202"/>
                <a:gd name="T121" fmla="*/ 1303 h 1604"/>
                <a:gd name="T122" fmla="*/ 1137 w 1202"/>
                <a:gd name="T123" fmla="*/ 1298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2" h="1604">
                  <a:moveTo>
                    <a:pt x="1199" y="1375"/>
                  </a:moveTo>
                  <a:lnTo>
                    <a:pt x="1201" y="1383"/>
                  </a:lnTo>
                  <a:lnTo>
                    <a:pt x="1202" y="1393"/>
                  </a:lnTo>
                  <a:lnTo>
                    <a:pt x="1201" y="1403"/>
                  </a:lnTo>
                  <a:lnTo>
                    <a:pt x="1199" y="1411"/>
                  </a:lnTo>
                  <a:lnTo>
                    <a:pt x="1199" y="1418"/>
                  </a:lnTo>
                  <a:lnTo>
                    <a:pt x="1199" y="1427"/>
                  </a:lnTo>
                  <a:lnTo>
                    <a:pt x="1198" y="1434"/>
                  </a:lnTo>
                  <a:lnTo>
                    <a:pt x="1195" y="1439"/>
                  </a:lnTo>
                  <a:lnTo>
                    <a:pt x="1191" y="1438"/>
                  </a:lnTo>
                  <a:lnTo>
                    <a:pt x="1185" y="1434"/>
                  </a:lnTo>
                  <a:lnTo>
                    <a:pt x="1180" y="1431"/>
                  </a:lnTo>
                  <a:lnTo>
                    <a:pt x="1176" y="1427"/>
                  </a:lnTo>
                  <a:lnTo>
                    <a:pt x="1173" y="1419"/>
                  </a:lnTo>
                  <a:lnTo>
                    <a:pt x="1170" y="1409"/>
                  </a:lnTo>
                  <a:lnTo>
                    <a:pt x="1167" y="1400"/>
                  </a:lnTo>
                  <a:lnTo>
                    <a:pt x="1163" y="1395"/>
                  </a:lnTo>
                  <a:lnTo>
                    <a:pt x="1161" y="1392"/>
                  </a:lnTo>
                  <a:lnTo>
                    <a:pt x="1159" y="1390"/>
                  </a:lnTo>
                  <a:lnTo>
                    <a:pt x="1156" y="1388"/>
                  </a:lnTo>
                  <a:lnTo>
                    <a:pt x="1153" y="1386"/>
                  </a:lnTo>
                  <a:lnTo>
                    <a:pt x="1146" y="1384"/>
                  </a:lnTo>
                  <a:lnTo>
                    <a:pt x="1139" y="1383"/>
                  </a:lnTo>
                  <a:lnTo>
                    <a:pt x="1127" y="1383"/>
                  </a:lnTo>
                  <a:lnTo>
                    <a:pt x="1112" y="1383"/>
                  </a:lnTo>
                  <a:lnTo>
                    <a:pt x="1104" y="1393"/>
                  </a:lnTo>
                  <a:lnTo>
                    <a:pt x="1097" y="1403"/>
                  </a:lnTo>
                  <a:lnTo>
                    <a:pt x="1086" y="1403"/>
                  </a:lnTo>
                  <a:lnTo>
                    <a:pt x="1073" y="1403"/>
                  </a:lnTo>
                  <a:lnTo>
                    <a:pt x="1066" y="1404"/>
                  </a:lnTo>
                  <a:lnTo>
                    <a:pt x="1057" y="1405"/>
                  </a:lnTo>
                  <a:lnTo>
                    <a:pt x="1049" y="1405"/>
                  </a:lnTo>
                  <a:lnTo>
                    <a:pt x="1042" y="1407"/>
                  </a:lnTo>
                  <a:lnTo>
                    <a:pt x="1036" y="1410"/>
                  </a:lnTo>
                  <a:lnTo>
                    <a:pt x="1030" y="1415"/>
                  </a:lnTo>
                  <a:lnTo>
                    <a:pt x="1026" y="1421"/>
                  </a:lnTo>
                  <a:lnTo>
                    <a:pt x="1022" y="1427"/>
                  </a:lnTo>
                  <a:lnTo>
                    <a:pt x="1022" y="1434"/>
                  </a:lnTo>
                  <a:lnTo>
                    <a:pt x="1023" y="1443"/>
                  </a:lnTo>
                  <a:lnTo>
                    <a:pt x="1024" y="1451"/>
                  </a:lnTo>
                  <a:lnTo>
                    <a:pt x="1026" y="1458"/>
                  </a:lnTo>
                  <a:lnTo>
                    <a:pt x="1036" y="1466"/>
                  </a:lnTo>
                  <a:lnTo>
                    <a:pt x="1046" y="1474"/>
                  </a:lnTo>
                  <a:lnTo>
                    <a:pt x="1049" y="1479"/>
                  </a:lnTo>
                  <a:lnTo>
                    <a:pt x="1054" y="1488"/>
                  </a:lnTo>
                  <a:lnTo>
                    <a:pt x="1058" y="1498"/>
                  </a:lnTo>
                  <a:lnTo>
                    <a:pt x="1061" y="1505"/>
                  </a:lnTo>
                  <a:lnTo>
                    <a:pt x="1064" y="1515"/>
                  </a:lnTo>
                  <a:lnTo>
                    <a:pt x="1065" y="1527"/>
                  </a:lnTo>
                  <a:lnTo>
                    <a:pt x="1067" y="1538"/>
                  </a:lnTo>
                  <a:lnTo>
                    <a:pt x="1069" y="1548"/>
                  </a:lnTo>
                  <a:lnTo>
                    <a:pt x="1069" y="1554"/>
                  </a:lnTo>
                  <a:lnTo>
                    <a:pt x="1068" y="1560"/>
                  </a:lnTo>
                  <a:lnTo>
                    <a:pt x="1067" y="1566"/>
                  </a:lnTo>
                  <a:lnTo>
                    <a:pt x="1069" y="1572"/>
                  </a:lnTo>
                  <a:lnTo>
                    <a:pt x="1071" y="1578"/>
                  </a:lnTo>
                  <a:lnTo>
                    <a:pt x="1076" y="1586"/>
                  </a:lnTo>
                  <a:lnTo>
                    <a:pt x="1079" y="1590"/>
                  </a:lnTo>
                  <a:lnTo>
                    <a:pt x="1081" y="1593"/>
                  </a:lnTo>
                  <a:lnTo>
                    <a:pt x="1081" y="1597"/>
                  </a:lnTo>
                  <a:lnTo>
                    <a:pt x="1081" y="1600"/>
                  </a:lnTo>
                  <a:lnTo>
                    <a:pt x="1080" y="1601"/>
                  </a:lnTo>
                  <a:lnTo>
                    <a:pt x="1078" y="1602"/>
                  </a:lnTo>
                  <a:lnTo>
                    <a:pt x="1076" y="1603"/>
                  </a:lnTo>
                  <a:lnTo>
                    <a:pt x="1072" y="1603"/>
                  </a:lnTo>
                  <a:lnTo>
                    <a:pt x="1066" y="1604"/>
                  </a:lnTo>
                  <a:lnTo>
                    <a:pt x="1061" y="1604"/>
                  </a:lnTo>
                  <a:lnTo>
                    <a:pt x="1055" y="1601"/>
                  </a:lnTo>
                  <a:lnTo>
                    <a:pt x="1049" y="1598"/>
                  </a:lnTo>
                  <a:lnTo>
                    <a:pt x="1043" y="1593"/>
                  </a:lnTo>
                  <a:lnTo>
                    <a:pt x="1036" y="1588"/>
                  </a:lnTo>
                  <a:lnTo>
                    <a:pt x="1024" y="1576"/>
                  </a:lnTo>
                  <a:lnTo>
                    <a:pt x="1014" y="1568"/>
                  </a:lnTo>
                  <a:lnTo>
                    <a:pt x="1004" y="1558"/>
                  </a:lnTo>
                  <a:lnTo>
                    <a:pt x="993" y="1546"/>
                  </a:lnTo>
                  <a:lnTo>
                    <a:pt x="983" y="1535"/>
                  </a:lnTo>
                  <a:lnTo>
                    <a:pt x="975" y="1525"/>
                  </a:lnTo>
                  <a:lnTo>
                    <a:pt x="961" y="1517"/>
                  </a:lnTo>
                  <a:lnTo>
                    <a:pt x="951" y="1509"/>
                  </a:lnTo>
                  <a:lnTo>
                    <a:pt x="947" y="1502"/>
                  </a:lnTo>
                  <a:lnTo>
                    <a:pt x="945" y="1494"/>
                  </a:lnTo>
                  <a:lnTo>
                    <a:pt x="943" y="1485"/>
                  </a:lnTo>
                  <a:lnTo>
                    <a:pt x="942" y="1476"/>
                  </a:lnTo>
                  <a:lnTo>
                    <a:pt x="941" y="1458"/>
                  </a:lnTo>
                  <a:lnTo>
                    <a:pt x="939" y="1443"/>
                  </a:lnTo>
                  <a:lnTo>
                    <a:pt x="935" y="1433"/>
                  </a:lnTo>
                  <a:lnTo>
                    <a:pt x="931" y="1422"/>
                  </a:lnTo>
                  <a:lnTo>
                    <a:pt x="927" y="1410"/>
                  </a:lnTo>
                  <a:lnTo>
                    <a:pt x="923" y="1403"/>
                  </a:lnTo>
                  <a:lnTo>
                    <a:pt x="919" y="1392"/>
                  </a:lnTo>
                  <a:lnTo>
                    <a:pt x="913" y="1377"/>
                  </a:lnTo>
                  <a:lnTo>
                    <a:pt x="907" y="1363"/>
                  </a:lnTo>
                  <a:lnTo>
                    <a:pt x="900" y="1352"/>
                  </a:lnTo>
                  <a:lnTo>
                    <a:pt x="896" y="1346"/>
                  </a:lnTo>
                  <a:lnTo>
                    <a:pt x="890" y="1341"/>
                  </a:lnTo>
                  <a:lnTo>
                    <a:pt x="883" y="1336"/>
                  </a:lnTo>
                  <a:lnTo>
                    <a:pt x="876" y="1332"/>
                  </a:lnTo>
                  <a:lnTo>
                    <a:pt x="870" y="1325"/>
                  </a:lnTo>
                  <a:lnTo>
                    <a:pt x="863" y="1317"/>
                  </a:lnTo>
                  <a:lnTo>
                    <a:pt x="856" y="1308"/>
                  </a:lnTo>
                  <a:lnTo>
                    <a:pt x="849" y="1301"/>
                  </a:lnTo>
                  <a:lnTo>
                    <a:pt x="842" y="1291"/>
                  </a:lnTo>
                  <a:lnTo>
                    <a:pt x="834" y="1277"/>
                  </a:lnTo>
                  <a:lnTo>
                    <a:pt x="827" y="1263"/>
                  </a:lnTo>
                  <a:lnTo>
                    <a:pt x="822" y="1250"/>
                  </a:lnTo>
                  <a:lnTo>
                    <a:pt x="819" y="1244"/>
                  </a:lnTo>
                  <a:lnTo>
                    <a:pt x="818" y="1238"/>
                  </a:lnTo>
                  <a:lnTo>
                    <a:pt x="817" y="1230"/>
                  </a:lnTo>
                  <a:lnTo>
                    <a:pt x="816" y="1222"/>
                  </a:lnTo>
                  <a:lnTo>
                    <a:pt x="815" y="1214"/>
                  </a:lnTo>
                  <a:lnTo>
                    <a:pt x="814" y="1207"/>
                  </a:lnTo>
                  <a:lnTo>
                    <a:pt x="813" y="1200"/>
                  </a:lnTo>
                  <a:lnTo>
                    <a:pt x="810" y="1195"/>
                  </a:lnTo>
                  <a:lnTo>
                    <a:pt x="805" y="1186"/>
                  </a:lnTo>
                  <a:lnTo>
                    <a:pt x="798" y="1176"/>
                  </a:lnTo>
                  <a:lnTo>
                    <a:pt x="790" y="1167"/>
                  </a:lnTo>
                  <a:lnTo>
                    <a:pt x="783" y="1160"/>
                  </a:lnTo>
                  <a:lnTo>
                    <a:pt x="774" y="1156"/>
                  </a:lnTo>
                  <a:lnTo>
                    <a:pt x="764" y="1150"/>
                  </a:lnTo>
                  <a:lnTo>
                    <a:pt x="753" y="1143"/>
                  </a:lnTo>
                  <a:lnTo>
                    <a:pt x="743" y="1136"/>
                  </a:lnTo>
                  <a:lnTo>
                    <a:pt x="736" y="1133"/>
                  </a:lnTo>
                  <a:lnTo>
                    <a:pt x="727" y="1129"/>
                  </a:lnTo>
                  <a:lnTo>
                    <a:pt x="718" y="1124"/>
                  </a:lnTo>
                  <a:lnTo>
                    <a:pt x="711" y="1121"/>
                  </a:lnTo>
                  <a:lnTo>
                    <a:pt x="701" y="1110"/>
                  </a:lnTo>
                  <a:lnTo>
                    <a:pt x="688" y="1096"/>
                  </a:lnTo>
                  <a:lnTo>
                    <a:pt x="677" y="1083"/>
                  </a:lnTo>
                  <a:lnTo>
                    <a:pt x="668" y="1073"/>
                  </a:lnTo>
                  <a:lnTo>
                    <a:pt x="662" y="1063"/>
                  </a:lnTo>
                  <a:lnTo>
                    <a:pt x="655" y="1051"/>
                  </a:lnTo>
                  <a:lnTo>
                    <a:pt x="649" y="1040"/>
                  </a:lnTo>
                  <a:lnTo>
                    <a:pt x="645" y="1030"/>
                  </a:lnTo>
                  <a:lnTo>
                    <a:pt x="639" y="1013"/>
                  </a:lnTo>
                  <a:lnTo>
                    <a:pt x="633" y="993"/>
                  </a:lnTo>
                  <a:lnTo>
                    <a:pt x="627" y="974"/>
                  </a:lnTo>
                  <a:lnTo>
                    <a:pt x="621" y="960"/>
                  </a:lnTo>
                  <a:lnTo>
                    <a:pt x="616" y="950"/>
                  </a:lnTo>
                  <a:lnTo>
                    <a:pt x="610" y="939"/>
                  </a:lnTo>
                  <a:lnTo>
                    <a:pt x="602" y="929"/>
                  </a:lnTo>
                  <a:lnTo>
                    <a:pt x="594" y="918"/>
                  </a:lnTo>
                  <a:lnTo>
                    <a:pt x="578" y="898"/>
                  </a:lnTo>
                  <a:lnTo>
                    <a:pt x="566" y="881"/>
                  </a:lnTo>
                  <a:lnTo>
                    <a:pt x="555" y="866"/>
                  </a:lnTo>
                  <a:lnTo>
                    <a:pt x="540" y="849"/>
                  </a:lnTo>
                  <a:lnTo>
                    <a:pt x="526" y="832"/>
                  </a:lnTo>
                  <a:lnTo>
                    <a:pt x="515" y="818"/>
                  </a:lnTo>
                  <a:lnTo>
                    <a:pt x="504" y="807"/>
                  </a:lnTo>
                  <a:lnTo>
                    <a:pt x="492" y="792"/>
                  </a:lnTo>
                  <a:lnTo>
                    <a:pt x="479" y="776"/>
                  </a:lnTo>
                  <a:lnTo>
                    <a:pt x="468" y="763"/>
                  </a:lnTo>
                  <a:lnTo>
                    <a:pt x="459" y="747"/>
                  </a:lnTo>
                  <a:lnTo>
                    <a:pt x="449" y="727"/>
                  </a:lnTo>
                  <a:lnTo>
                    <a:pt x="440" y="706"/>
                  </a:lnTo>
                  <a:lnTo>
                    <a:pt x="433" y="688"/>
                  </a:lnTo>
                  <a:lnTo>
                    <a:pt x="427" y="677"/>
                  </a:lnTo>
                  <a:lnTo>
                    <a:pt x="421" y="663"/>
                  </a:lnTo>
                  <a:lnTo>
                    <a:pt x="415" y="647"/>
                  </a:lnTo>
                  <a:lnTo>
                    <a:pt x="409" y="634"/>
                  </a:lnTo>
                  <a:lnTo>
                    <a:pt x="406" y="626"/>
                  </a:lnTo>
                  <a:lnTo>
                    <a:pt x="401" y="616"/>
                  </a:lnTo>
                  <a:lnTo>
                    <a:pt x="397" y="611"/>
                  </a:lnTo>
                  <a:lnTo>
                    <a:pt x="393" y="607"/>
                  </a:lnTo>
                  <a:lnTo>
                    <a:pt x="389" y="604"/>
                  </a:lnTo>
                  <a:lnTo>
                    <a:pt x="385" y="601"/>
                  </a:lnTo>
                  <a:lnTo>
                    <a:pt x="377" y="599"/>
                  </a:lnTo>
                  <a:lnTo>
                    <a:pt x="367" y="598"/>
                  </a:lnTo>
                  <a:lnTo>
                    <a:pt x="356" y="598"/>
                  </a:lnTo>
                  <a:lnTo>
                    <a:pt x="346" y="598"/>
                  </a:lnTo>
                  <a:lnTo>
                    <a:pt x="335" y="598"/>
                  </a:lnTo>
                  <a:lnTo>
                    <a:pt x="321" y="599"/>
                  </a:lnTo>
                  <a:lnTo>
                    <a:pt x="313" y="599"/>
                  </a:lnTo>
                  <a:lnTo>
                    <a:pt x="306" y="599"/>
                  </a:lnTo>
                  <a:lnTo>
                    <a:pt x="300" y="599"/>
                  </a:lnTo>
                  <a:lnTo>
                    <a:pt x="295" y="598"/>
                  </a:lnTo>
                  <a:lnTo>
                    <a:pt x="292" y="596"/>
                  </a:lnTo>
                  <a:lnTo>
                    <a:pt x="289" y="593"/>
                  </a:lnTo>
                  <a:lnTo>
                    <a:pt x="287" y="590"/>
                  </a:lnTo>
                  <a:lnTo>
                    <a:pt x="284" y="586"/>
                  </a:lnTo>
                  <a:lnTo>
                    <a:pt x="281" y="579"/>
                  </a:lnTo>
                  <a:lnTo>
                    <a:pt x="279" y="574"/>
                  </a:lnTo>
                  <a:lnTo>
                    <a:pt x="280" y="572"/>
                  </a:lnTo>
                  <a:lnTo>
                    <a:pt x="281" y="566"/>
                  </a:lnTo>
                  <a:lnTo>
                    <a:pt x="281" y="563"/>
                  </a:lnTo>
                  <a:lnTo>
                    <a:pt x="281" y="559"/>
                  </a:lnTo>
                  <a:lnTo>
                    <a:pt x="280" y="557"/>
                  </a:lnTo>
                  <a:lnTo>
                    <a:pt x="279" y="555"/>
                  </a:lnTo>
                  <a:lnTo>
                    <a:pt x="272" y="551"/>
                  </a:lnTo>
                  <a:lnTo>
                    <a:pt x="264" y="547"/>
                  </a:lnTo>
                  <a:lnTo>
                    <a:pt x="257" y="546"/>
                  </a:lnTo>
                  <a:lnTo>
                    <a:pt x="249" y="544"/>
                  </a:lnTo>
                  <a:lnTo>
                    <a:pt x="241" y="542"/>
                  </a:lnTo>
                  <a:lnTo>
                    <a:pt x="236" y="539"/>
                  </a:lnTo>
                  <a:lnTo>
                    <a:pt x="234" y="537"/>
                  </a:lnTo>
                  <a:lnTo>
                    <a:pt x="232" y="534"/>
                  </a:lnTo>
                  <a:lnTo>
                    <a:pt x="231" y="530"/>
                  </a:lnTo>
                  <a:lnTo>
                    <a:pt x="231" y="525"/>
                  </a:lnTo>
                  <a:lnTo>
                    <a:pt x="230" y="515"/>
                  </a:lnTo>
                  <a:lnTo>
                    <a:pt x="229" y="508"/>
                  </a:lnTo>
                  <a:lnTo>
                    <a:pt x="219" y="494"/>
                  </a:lnTo>
                  <a:lnTo>
                    <a:pt x="209" y="480"/>
                  </a:lnTo>
                  <a:lnTo>
                    <a:pt x="201" y="467"/>
                  </a:lnTo>
                  <a:lnTo>
                    <a:pt x="192" y="451"/>
                  </a:lnTo>
                  <a:lnTo>
                    <a:pt x="184" y="436"/>
                  </a:lnTo>
                  <a:lnTo>
                    <a:pt x="177" y="425"/>
                  </a:lnTo>
                  <a:lnTo>
                    <a:pt x="173" y="411"/>
                  </a:lnTo>
                  <a:lnTo>
                    <a:pt x="167" y="396"/>
                  </a:lnTo>
                  <a:lnTo>
                    <a:pt x="161" y="380"/>
                  </a:lnTo>
                  <a:lnTo>
                    <a:pt x="157" y="366"/>
                  </a:lnTo>
                  <a:lnTo>
                    <a:pt x="155" y="357"/>
                  </a:lnTo>
                  <a:lnTo>
                    <a:pt x="153" y="345"/>
                  </a:lnTo>
                  <a:lnTo>
                    <a:pt x="152" y="338"/>
                  </a:lnTo>
                  <a:lnTo>
                    <a:pt x="150" y="332"/>
                  </a:lnTo>
                  <a:lnTo>
                    <a:pt x="148" y="327"/>
                  </a:lnTo>
                  <a:lnTo>
                    <a:pt x="146" y="323"/>
                  </a:lnTo>
                  <a:lnTo>
                    <a:pt x="143" y="320"/>
                  </a:lnTo>
                  <a:lnTo>
                    <a:pt x="140" y="317"/>
                  </a:lnTo>
                  <a:lnTo>
                    <a:pt x="135" y="314"/>
                  </a:lnTo>
                  <a:lnTo>
                    <a:pt x="130" y="310"/>
                  </a:lnTo>
                  <a:lnTo>
                    <a:pt x="119" y="303"/>
                  </a:lnTo>
                  <a:lnTo>
                    <a:pt x="110" y="299"/>
                  </a:lnTo>
                  <a:lnTo>
                    <a:pt x="101" y="291"/>
                  </a:lnTo>
                  <a:lnTo>
                    <a:pt x="91" y="283"/>
                  </a:lnTo>
                  <a:lnTo>
                    <a:pt x="85" y="277"/>
                  </a:lnTo>
                  <a:lnTo>
                    <a:pt x="78" y="270"/>
                  </a:lnTo>
                  <a:lnTo>
                    <a:pt x="75" y="266"/>
                  </a:lnTo>
                  <a:lnTo>
                    <a:pt x="73" y="263"/>
                  </a:lnTo>
                  <a:lnTo>
                    <a:pt x="72" y="259"/>
                  </a:lnTo>
                  <a:lnTo>
                    <a:pt x="71" y="256"/>
                  </a:lnTo>
                  <a:lnTo>
                    <a:pt x="69" y="246"/>
                  </a:lnTo>
                  <a:lnTo>
                    <a:pt x="68" y="235"/>
                  </a:lnTo>
                  <a:lnTo>
                    <a:pt x="69" y="225"/>
                  </a:lnTo>
                  <a:lnTo>
                    <a:pt x="71" y="217"/>
                  </a:lnTo>
                  <a:lnTo>
                    <a:pt x="72" y="213"/>
                  </a:lnTo>
                  <a:lnTo>
                    <a:pt x="74" y="208"/>
                  </a:lnTo>
                  <a:lnTo>
                    <a:pt x="76" y="203"/>
                  </a:lnTo>
                  <a:lnTo>
                    <a:pt x="79" y="201"/>
                  </a:lnTo>
                  <a:lnTo>
                    <a:pt x="82" y="202"/>
                  </a:lnTo>
                  <a:lnTo>
                    <a:pt x="85" y="203"/>
                  </a:lnTo>
                  <a:lnTo>
                    <a:pt x="88" y="205"/>
                  </a:lnTo>
                  <a:lnTo>
                    <a:pt x="91" y="208"/>
                  </a:lnTo>
                  <a:lnTo>
                    <a:pt x="97" y="213"/>
                  </a:lnTo>
                  <a:lnTo>
                    <a:pt x="103" y="217"/>
                  </a:lnTo>
                  <a:lnTo>
                    <a:pt x="107" y="218"/>
                  </a:lnTo>
                  <a:lnTo>
                    <a:pt x="112" y="218"/>
                  </a:lnTo>
                  <a:lnTo>
                    <a:pt x="115" y="219"/>
                  </a:lnTo>
                  <a:lnTo>
                    <a:pt x="118" y="219"/>
                  </a:lnTo>
                  <a:lnTo>
                    <a:pt x="120" y="218"/>
                  </a:lnTo>
                  <a:lnTo>
                    <a:pt x="122" y="217"/>
                  </a:lnTo>
                  <a:lnTo>
                    <a:pt x="125" y="215"/>
                  </a:lnTo>
                  <a:lnTo>
                    <a:pt x="127" y="213"/>
                  </a:lnTo>
                  <a:lnTo>
                    <a:pt x="129" y="210"/>
                  </a:lnTo>
                  <a:lnTo>
                    <a:pt x="131" y="207"/>
                  </a:lnTo>
                  <a:lnTo>
                    <a:pt x="133" y="202"/>
                  </a:lnTo>
                  <a:lnTo>
                    <a:pt x="134" y="198"/>
                  </a:lnTo>
                  <a:lnTo>
                    <a:pt x="134" y="192"/>
                  </a:lnTo>
                  <a:lnTo>
                    <a:pt x="133" y="186"/>
                  </a:lnTo>
                  <a:lnTo>
                    <a:pt x="132" y="182"/>
                  </a:lnTo>
                  <a:lnTo>
                    <a:pt x="130" y="178"/>
                  </a:lnTo>
                  <a:lnTo>
                    <a:pt x="125" y="172"/>
                  </a:lnTo>
                  <a:lnTo>
                    <a:pt x="118" y="167"/>
                  </a:lnTo>
                  <a:lnTo>
                    <a:pt x="111" y="162"/>
                  </a:lnTo>
                  <a:lnTo>
                    <a:pt x="107" y="158"/>
                  </a:lnTo>
                  <a:lnTo>
                    <a:pt x="106" y="154"/>
                  </a:lnTo>
                  <a:lnTo>
                    <a:pt x="106" y="149"/>
                  </a:lnTo>
                  <a:lnTo>
                    <a:pt x="107" y="143"/>
                  </a:lnTo>
                  <a:lnTo>
                    <a:pt x="108" y="138"/>
                  </a:lnTo>
                  <a:lnTo>
                    <a:pt x="110" y="134"/>
                  </a:lnTo>
                  <a:lnTo>
                    <a:pt x="111" y="129"/>
                  </a:lnTo>
                  <a:lnTo>
                    <a:pt x="111" y="126"/>
                  </a:lnTo>
                  <a:lnTo>
                    <a:pt x="110" y="122"/>
                  </a:lnTo>
                  <a:lnTo>
                    <a:pt x="110" y="118"/>
                  </a:lnTo>
                  <a:lnTo>
                    <a:pt x="108" y="112"/>
                  </a:lnTo>
                  <a:lnTo>
                    <a:pt x="105" y="107"/>
                  </a:lnTo>
                  <a:lnTo>
                    <a:pt x="102" y="101"/>
                  </a:lnTo>
                  <a:lnTo>
                    <a:pt x="94" y="91"/>
                  </a:lnTo>
                  <a:lnTo>
                    <a:pt x="87" y="83"/>
                  </a:lnTo>
                  <a:lnTo>
                    <a:pt x="82" y="84"/>
                  </a:lnTo>
                  <a:lnTo>
                    <a:pt x="75" y="85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5" y="84"/>
                  </a:lnTo>
                  <a:lnTo>
                    <a:pt x="64" y="83"/>
                  </a:lnTo>
                  <a:lnTo>
                    <a:pt x="56" y="81"/>
                  </a:lnTo>
                  <a:lnTo>
                    <a:pt x="48" y="79"/>
                  </a:lnTo>
                  <a:lnTo>
                    <a:pt x="44" y="75"/>
                  </a:lnTo>
                  <a:lnTo>
                    <a:pt x="40" y="70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31" y="64"/>
                  </a:lnTo>
                  <a:lnTo>
                    <a:pt x="28" y="64"/>
                  </a:lnTo>
                  <a:lnTo>
                    <a:pt x="25" y="62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2" y="64"/>
                  </a:lnTo>
                  <a:lnTo>
                    <a:pt x="6" y="56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5" y="34"/>
                  </a:lnTo>
                  <a:lnTo>
                    <a:pt x="8" y="33"/>
                  </a:lnTo>
                  <a:lnTo>
                    <a:pt x="19" y="33"/>
                  </a:lnTo>
                  <a:lnTo>
                    <a:pt x="28" y="33"/>
                  </a:lnTo>
                  <a:lnTo>
                    <a:pt x="32" y="32"/>
                  </a:lnTo>
                  <a:lnTo>
                    <a:pt x="36" y="30"/>
                  </a:lnTo>
                  <a:lnTo>
                    <a:pt x="41" y="28"/>
                  </a:lnTo>
                  <a:lnTo>
                    <a:pt x="44" y="25"/>
                  </a:lnTo>
                  <a:lnTo>
                    <a:pt x="43" y="20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9" y="6"/>
                  </a:lnTo>
                  <a:lnTo>
                    <a:pt x="39" y="3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4" y="1"/>
                  </a:lnTo>
                  <a:lnTo>
                    <a:pt x="71" y="1"/>
                  </a:lnTo>
                  <a:lnTo>
                    <a:pt x="79" y="2"/>
                  </a:lnTo>
                  <a:lnTo>
                    <a:pt x="88" y="3"/>
                  </a:lnTo>
                  <a:lnTo>
                    <a:pt x="95" y="5"/>
                  </a:lnTo>
                  <a:lnTo>
                    <a:pt x="101" y="9"/>
                  </a:lnTo>
                  <a:lnTo>
                    <a:pt x="106" y="15"/>
                  </a:lnTo>
                  <a:lnTo>
                    <a:pt x="109" y="22"/>
                  </a:lnTo>
                  <a:lnTo>
                    <a:pt x="110" y="29"/>
                  </a:lnTo>
                  <a:lnTo>
                    <a:pt x="112" y="42"/>
                  </a:lnTo>
                  <a:lnTo>
                    <a:pt x="114" y="56"/>
                  </a:lnTo>
                  <a:lnTo>
                    <a:pt x="115" y="63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22" y="83"/>
                  </a:lnTo>
                  <a:lnTo>
                    <a:pt x="136" y="87"/>
                  </a:lnTo>
                  <a:lnTo>
                    <a:pt x="150" y="91"/>
                  </a:lnTo>
                  <a:lnTo>
                    <a:pt x="157" y="95"/>
                  </a:lnTo>
                  <a:lnTo>
                    <a:pt x="165" y="101"/>
                  </a:lnTo>
                  <a:lnTo>
                    <a:pt x="174" y="108"/>
                  </a:lnTo>
                  <a:lnTo>
                    <a:pt x="181" y="115"/>
                  </a:lnTo>
                  <a:lnTo>
                    <a:pt x="194" y="124"/>
                  </a:lnTo>
                  <a:lnTo>
                    <a:pt x="209" y="134"/>
                  </a:lnTo>
                  <a:lnTo>
                    <a:pt x="223" y="140"/>
                  </a:lnTo>
                  <a:lnTo>
                    <a:pt x="236" y="147"/>
                  </a:lnTo>
                  <a:lnTo>
                    <a:pt x="243" y="150"/>
                  </a:lnTo>
                  <a:lnTo>
                    <a:pt x="249" y="155"/>
                  </a:lnTo>
                  <a:lnTo>
                    <a:pt x="252" y="158"/>
                  </a:lnTo>
                  <a:lnTo>
                    <a:pt x="254" y="160"/>
                  </a:lnTo>
                  <a:lnTo>
                    <a:pt x="256" y="163"/>
                  </a:lnTo>
                  <a:lnTo>
                    <a:pt x="256" y="166"/>
                  </a:lnTo>
                  <a:lnTo>
                    <a:pt x="252" y="170"/>
                  </a:lnTo>
                  <a:lnTo>
                    <a:pt x="244" y="174"/>
                  </a:lnTo>
                  <a:lnTo>
                    <a:pt x="240" y="174"/>
                  </a:lnTo>
                  <a:lnTo>
                    <a:pt x="233" y="173"/>
                  </a:lnTo>
                  <a:lnTo>
                    <a:pt x="229" y="172"/>
                  </a:lnTo>
                  <a:lnTo>
                    <a:pt x="226" y="172"/>
                  </a:lnTo>
                  <a:lnTo>
                    <a:pt x="223" y="173"/>
                  </a:lnTo>
                  <a:lnTo>
                    <a:pt x="221" y="174"/>
                  </a:lnTo>
                  <a:lnTo>
                    <a:pt x="220" y="176"/>
                  </a:lnTo>
                  <a:lnTo>
                    <a:pt x="219" y="178"/>
                  </a:lnTo>
                  <a:lnTo>
                    <a:pt x="219" y="181"/>
                  </a:lnTo>
                  <a:lnTo>
                    <a:pt x="220" y="184"/>
                  </a:lnTo>
                  <a:lnTo>
                    <a:pt x="222" y="189"/>
                  </a:lnTo>
                  <a:lnTo>
                    <a:pt x="225" y="194"/>
                  </a:lnTo>
                  <a:lnTo>
                    <a:pt x="227" y="197"/>
                  </a:lnTo>
                  <a:lnTo>
                    <a:pt x="230" y="199"/>
                  </a:lnTo>
                  <a:lnTo>
                    <a:pt x="233" y="202"/>
                  </a:lnTo>
                  <a:lnTo>
                    <a:pt x="237" y="205"/>
                  </a:lnTo>
                  <a:lnTo>
                    <a:pt x="245" y="210"/>
                  </a:lnTo>
                  <a:lnTo>
                    <a:pt x="252" y="213"/>
                  </a:lnTo>
                  <a:lnTo>
                    <a:pt x="259" y="217"/>
                  </a:lnTo>
                  <a:lnTo>
                    <a:pt x="268" y="220"/>
                  </a:lnTo>
                  <a:lnTo>
                    <a:pt x="278" y="224"/>
                  </a:lnTo>
                  <a:lnTo>
                    <a:pt x="287" y="225"/>
                  </a:lnTo>
                  <a:lnTo>
                    <a:pt x="291" y="226"/>
                  </a:lnTo>
                  <a:lnTo>
                    <a:pt x="295" y="226"/>
                  </a:lnTo>
                  <a:lnTo>
                    <a:pt x="300" y="226"/>
                  </a:lnTo>
                  <a:lnTo>
                    <a:pt x="305" y="225"/>
                  </a:lnTo>
                  <a:lnTo>
                    <a:pt x="310" y="224"/>
                  </a:lnTo>
                  <a:lnTo>
                    <a:pt x="315" y="224"/>
                  </a:lnTo>
                  <a:lnTo>
                    <a:pt x="319" y="224"/>
                  </a:lnTo>
                  <a:lnTo>
                    <a:pt x="322" y="225"/>
                  </a:lnTo>
                  <a:lnTo>
                    <a:pt x="332" y="233"/>
                  </a:lnTo>
                  <a:lnTo>
                    <a:pt x="342" y="240"/>
                  </a:lnTo>
                  <a:lnTo>
                    <a:pt x="348" y="254"/>
                  </a:lnTo>
                  <a:lnTo>
                    <a:pt x="354" y="268"/>
                  </a:lnTo>
                  <a:lnTo>
                    <a:pt x="360" y="276"/>
                  </a:lnTo>
                  <a:lnTo>
                    <a:pt x="365" y="287"/>
                  </a:lnTo>
                  <a:lnTo>
                    <a:pt x="368" y="291"/>
                  </a:lnTo>
                  <a:lnTo>
                    <a:pt x="368" y="297"/>
                  </a:lnTo>
                  <a:lnTo>
                    <a:pt x="368" y="303"/>
                  </a:lnTo>
                  <a:lnTo>
                    <a:pt x="365" y="308"/>
                  </a:lnTo>
                  <a:lnTo>
                    <a:pt x="362" y="309"/>
                  </a:lnTo>
                  <a:lnTo>
                    <a:pt x="358" y="309"/>
                  </a:lnTo>
                  <a:lnTo>
                    <a:pt x="353" y="308"/>
                  </a:lnTo>
                  <a:lnTo>
                    <a:pt x="350" y="308"/>
                  </a:lnTo>
                  <a:lnTo>
                    <a:pt x="346" y="308"/>
                  </a:lnTo>
                  <a:lnTo>
                    <a:pt x="340" y="308"/>
                  </a:lnTo>
                  <a:lnTo>
                    <a:pt x="334" y="309"/>
                  </a:lnTo>
                  <a:lnTo>
                    <a:pt x="330" y="312"/>
                  </a:lnTo>
                  <a:lnTo>
                    <a:pt x="331" y="316"/>
                  </a:lnTo>
                  <a:lnTo>
                    <a:pt x="333" y="323"/>
                  </a:lnTo>
                  <a:lnTo>
                    <a:pt x="335" y="327"/>
                  </a:lnTo>
                  <a:lnTo>
                    <a:pt x="337" y="330"/>
                  </a:lnTo>
                  <a:lnTo>
                    <a:pt x="339" y="333"/>
                  </a:lnTo>
                  <a:lnTo>
                    <a:pt x="342" y="335"/>
                  </a:lnTo>
                  <a:lnTo>
                    <a:pt x="352" y="339"/>
                  </a:lnTo>
                  <a:lnTo>
                    <a:pt x="365" y="343"/>
                  </a:lnTo>
                  <a:lnTo>
                    <a:pt x="370" y="347"/>
                  </a:lnTo>
                  <a:lnTo>
                    <a:pt x="375" y="353"/>
                  </a:lnTo>
                  <a:lnTo>
                    <a:pt x="377" y="357"/>
                  </a:lnTo>
                  <a:lnTo>
                    <a:pt x="379" y="360"/>
                  </a:lnTo>
                  <a:lnTo>
                    <a:pt x="380" y="363"/>
                  </a:lnTo>
                  <a:lnTo>
                    <a:pt x="381" y="366"/>
                  </a:lnTo>
                  <a:lnTo>
                    <a:pt x="380" y="370"/>
                  </a:lnTo>
                  <a:lnTo>
                    <a:pt x="378" y="376"/>
                  </a:lnTo>
                  <a:lnTo>
                    <a:pt x="377" y="379"/>
                  </a:lnTo>
                  <a:lnTo>
                    <a:pt x="376" y="382"/>
                  </a:lnTo>
                  <a:lnTo>
                    <a:pt x="376" y="384"/>
                  </a:lnTo>
                  <a:lnTo>
                    <a:pt x="377" y="386"/>
                  </a:lnTo>
                  <a:lnTo>
                    <a:pt x="378" y="389"/>
                  </a:lnTo>
                  <a:lnTo>
                    <a:pt x="379" y="392"/>
                  </a:lnTo>
                  <a:lnTo>
                    <a:pt x="381" y="396"/>
                  </a:lnTo>
                  <a:lnTo>
                    <a:pt x="383" y="399"/>
                  </a:lnTo>
                  <a:lnTo>
                    <a:pt x="389" y="405"/>
                  </a:lnTo>
                  <a:lnTo>
                    <a:pt x="393" y="409"/>
                  </a:lnTo>
                  <a:lnTo>
                    <a:pt x="402" y="415"/>
                  </a:lnTo>
                  <a:lnTo>
                    <a:pt x="413" y="420"/>
                  </a:lnTo>
                  <a:lnTo>
                    <a:pt x="425" y="425"/>
                  </a:lnTo>
                  <a:lnTo>
                    <a:pt x="433" y="429"/>
                  </a:lnTo>
                  <a:lnTo>
                    <a:pt x="448" y="432"/>
                  </a:lnTo>
                  <a:lnTo>
                    <a:pt x="466" y="437"/>
                  </a:lnTo>
                  <a:lnTo>
                    <a:pt x="483" y="442"/>
                  </a:lnTo>
                  <a:lnTo>
                    <a:pt x="496" y="448"/>
                  </a:lnTo>
                  <a:lnTo>
                    <a:pt x="501" y="455"/>
                  </a:lnTo>
                  <a:lnTo>
                    <a:pt x="507" y="465"/>
                  </a:lnTo>
                  <a:lnTo>
                    <a:pt x="511" y="473"/>
                  </a:lnTo>
                  <a:lnTo>
                    <a:pt x="515" y="480"/>
                  </a:lnTo>
                  <a:lnTo>
                    <a:pt x="517" y="488"/>
                  </a:lnTo>
                  <a:lnTo>
                    <a:pt x="517" y="496"/>
                  </a:lnTo>
                  <a:lnTo>
                    <a:pt x="518" y="500"/>
                  </a:lnTo>
                  <a:lnTo>
                    <a:pt x="519" y="503"/>
                  </a:lnTo>
                  <a:lnTo>
                    <a:pt x="520" y="506"/>
                  </a:lnTo>
                  <a:lnTo>
                    <a:pt x="523" y="508"/>
                  </a:lnTo>
                  <a:lnTo>
                    <a:pt x="525" y="509"/>
                  </a:lnTo>
                  <a:lnTo>
                    <a:pt x="527" y="509"/>
                  </a:lnTo>
                  <a:lnTo>
                    <a:pt x="530" y="510"/>
                  </a:lnTo>
                  <a:lnTo>
                    <a:pt x="532" y="509"/>
                  </a:lnTo>
                  <a:lnTo>
                    <a:pt x="538" y="508"/>
                  </a:lnTo>
                  <a:lnTo>
                    <a:pt x="543" y="508"/>
                  </a:lnTo>
                  <a:lnTo>
                    <a:pt x="548" y="499"/>
                  </a:lnTo>
                  <a:lnTo>
                    <a:pt x="554" y="492"/>
                  </a:lnTo>
                  <a:lnTo>
                    <a:pt x="564" y="504"/>
                  </a:lnTo>
                  <a:lnTo>
                    <a:pt x="574" y="520"/>
                  </a:lnTo>
                  <a:lnTo>
                    <a:pt x="592" y="540"/>
                  </a:lnTo>
                  <a:lnTo>
                    <a:pt x="614" y="564"/>
                  </a:lnTo>
                  <a:lnTo>
                    <a:pt x="637" y="587"/>
                  </a:lnTo>
                  <a:lnTo>
                    <a:pt x="657" y="605"/>
                  </a:lnTo>
                  <a:lnTo>
                    <a:pt x="675" y="618"/>
                  </a:lnTo>
                  <a:lnTo>
                    <a:pt x="698" y="634"/>
                  </a:lnTo>
                  <a:lnTo>
                    <a:pt x="720" y="648"/>
                  </a:lnTo>
                  <a:lnTo>
                    <a:pt x="739" y="661"/>
                  </a:lnTo>
                  <a:lnTo>
                    <a:pt x="749" y="671"/>
                  </a:lnTo>
                  <a:lnTo>
                    <a:pt x="762" y="682"/>
                  </a:lnTo>
                  <a:lnTo>
                    <a:pt x="775" y="692"/>
                  </a:lnTo>
                  <a:lnTo>
                    <a:pt x="787" y="700"/>
                  </a:lnTo>
                  <a:lnTo>
                    <a:pt x="793" y="707"/>
                  </a:lnTo>
                  <a:lnTo>
                    <a:pt x="800" y="716"/>
                  </a:lnTo>
                  <a:lnTo>
                    <a:pt x="806" y="724"/>
                  </a:lnTo>
                  <a:lnTo>
                    <a:pt x="810" y="731"/>
                  </a:lnTo>
                  <a:lnTo>
                    <a:pt x="813" y="736"/>
                  </a:lnTo>
                  <a:lnTo>
                    <a:pt x="815" y="743"/>
                  </a:lnTo>
                  <a:lnTo>
                    <a:pt x="816" y="747"/>
                  </a:lnTo>
                  <a:lnTo>
                    <a:pt x="817" y="750"/>
                  </a:lnTo>
                  <a:lnTo>
                    <a:pt x="819" y="753"/>
                  </a:lnTo>
                  <a:lnTo>
                    <a:pt x="822" y="755"/>
                  </a:lnTo>
                  <a:lnTo>
                    <a:pt x="832" y="755"/>
                  </a:lnTo>
                  <a:lnTo>
                    <a:pt x="841" y="755"/>
                  </a:lnTo>
                  <a:lnTo>
                    <a:pt x="853" y="757"/>
                  </a:lnTo>
                  <a:lnTo>
                    <a:pt x="861" y="759"/>
                  </a:lnTo>
                  <a:lnTo>
                    <a:pt x="871" y="770"/>
                  </a:lnTo>
                  <a:lnTo>
                    <a:pt x="880" y="782"/>
                  </a:lnTo>
                  <a:lnTo>
                    <a:pt x="888" y="789"/>
                  </a:lnTo>
                  <a:lnTo>
                    <a:pt x="897" y="794"/>
                  </a:lnTo>
                  <a:lnTo>
                    <a:pt x="906" y="799"/>
                  </a:lnTo>
                  <a:lnTo>
                    <a:pt x="916" y="803"/>
                  </a:lnTo>
                  <a:lnTo>
                    <a:pt x="919" y="804"/>
                  </a:lnTo>
                  <a:lnTo>
                    <a:pt x="923" y="804"/>
                  </a:lnTo>
                  <a:lnTo>
                    <a:pt x="928" y="804"/>
                  </a:lnTo>
                  <a:lnTo>
                    <a:pt x="933" y="804"/>
                  </a:lnTo>
                  <a:lnTo>
                    <a:pt x="943" y="803"/>
                  </a:lnTo>
                  <a:lnTo>
                    <a:pt x="951" y="803"/>
                  </a:lnTo>
                  <a:lnTo>
                    <a:pt x="957" y="803"/>
                  </a:lnTo>
                  <a:lnTo>
                    <a:pt x="965" y="803"/>
                  </a:lnTo>
                  <a:lnTo>
                    <a:pt x="972" y="804"/>
                  </a:lnTo>
                  <a:lnTo>
                    <a:pt x="979" y="806"/>
                  </a:lnTo>
                  <a:lnTo>
                    <a:pt x="986" y="811"/>
                  </a:lnTo>
                  <a:lnTo>
                    <a:pt x="992" y="819"/>
                  </a:lnTo>
                  <a:lnTo>
                    <a:pt x="999" y="827"/>
                  </a:lnTo>
                  <a:lnTo>
                    <a:pt x="1003" y="834"/>
                  </a:lnTo>
                  <a:lnTo>
                    <a:pt x="1006" y="840"/>
                  </a:lnTo>
                  <a:lnTo>
                    <a:pt x="1008" y="847"/>
                  </a:lnTo>
                  <a:lnTo>
                    <a:pt x="1008" y="851"/>
                  </a:lnTo>
                  <a:lnTo>
                    <a:pt x="1008" y="855"/>
                  </a:lnTo>
                  <a:lnTo>
                    <a:pt x="1008" y="858"/>
                  </a:lnTo>
                  <a:lnTo>
                    <a:pt x="1007" y="861"/>
                  </a:lnTo>
                  <a:lnTo>
                    <a:pt x="1002" y="864"/>
                  </a:lnTo>
                  <a:lnTo>
                    <a:pt x="996" y="866"/>
                  </a:lnTo>
                  <a:lnTo>
                    <a:pt x="989" y="868"/>
                  </a:lnTo>
                  <a:lnTo>
                    <a:pt x="983" y="869"/>
                  </a:lnTo>
                  <a:lnTo>
                    <a:pt x="977" y="865"/>
                  </a:lnTo>
                  <a:lnTo>
                    <a:pt x="968" y="860"/>
                  </a:lnTo>
                  <a:lnTo>
                    <a:pt x="961" y="855"/>
                  </a:lnTo>
                  <a:lnTo>
                    <a:pt x="955" y="853"/>
                  </a:lnTo>
                  <a:lnTo>
                    <a:pt x="944" y="848"/>
                  </a:lnTo>
                  <a:lnTo>
                    <a:pt x="931" y="844"/>
                  </a:lnTo>
                  <a:lnTo>
                    <a:pt x="919" y="841"/>
                  </a:lnTo>
                  <a:lnTo>
                    <a:pt x="908" y="838"/>
                  </a:lnTo>
                  <a:lnTo>
                    <a:pt x="897" y="838"/>
                  </a:lnTo>
                  <a:lnTo>
                    <a:pt x="882" y="838"/>
                  </a:lnTo>
                  <a:lnTo>
                    <a:pt x="867" y="838"/>
                  </a:lnTo>
                  <a:lnTo>
                    <a:pt x="853" y="838"/>
                  </a:lnTo>
                  <a:lnTo>
                    <a:pt x="845" y="838"/>
                  </a:lnTo>
                  <a:lnTo>
                    <a:pt x="835" y="840"/>
                  </a:lnTo>
                  <a:lnTo>
                    <a:pt x="824" y="843"/>
                  </a:lnTo>
                  <a:lnTo>
                    <a:pt x="814" y="845"/>
                  </a:lnTo>
                  <a:lnTo>
                    <a:pt x="806" y="849"/>
                  </a:lnTo>
                  <a:lnTo>
                    <a:pt x="796" y="854"/>
                  </a:lnTo>
                  <a:lnTo>
                    <a:pt x="791" y="857"/>
                  </a:lnTo>
                  <a:lnTo>
                    <a:pt x="786" y="861"/>
                  </a:lnTo>
                  <a:lnTo>
                    <a:pt x="781" y="865"/>
                  </a:lnTo>
                  <a:lnTo>
                    <a:pt x="778" y="869"/>
                  </a:lnTo>
                  <a:lnTo>
                    <a:pt x="774" y="874"/>
                  </a:lnTo>
                  <a:lnTo>
                    <a:pt x="770" y="881"/>
                  </a:lnTo>
                  <a:lnTo>
                    <a:pt x="767" y="888"/>
                  </a:lnTo>
                  <a:lnTo>
                    <a:pt x="766" y="892"/>
                  </a:lnTo>
                  <a:lnTo>
                    <a:pt x="766" y="902"/>
                  </a:lnTo>
                  <a:lnTo>
                    <a:pt x="767" y="912"/>
                  </a:lnTo>
                  <a:lnTo>
                    <a:pt x="768" y="922"/>
                  </a:lnTo>
                  <a:lnTo>
                    <a:pt x="770" y="931"/>
                  </a:lnTo>
                  <a:lnTo>
                    <a:pt x="774" y="938"/>
                  </a:lnTo>
                  <a:lnTo>
                    <a:pt x="780" y="946"/>
                  </a:lnTo>
                  <a:lnTo>
                    <a:pt x="788" y="953"/>
                  </a:lnTo>
                  <a:lnTo>
                    <a:pt x="795" y="960"/>
                  </a:lnTo>
                  <a:lnTo>
                    <a:pt x="802" y="972"/>
                  </a:lnTo>
                  <a:lnTo>
                    <a:pt x="810" y="987"/>
                  </a:lnTo>
                  <a:lnTo>
                    <a:pt x="812" y="995"/>
                  </a:lnTo>
                  <a:lnTo>
                    <a:pt x="814" y="1007"/>
                  </a:lnTo>
                  <a:lnTo>
                    <a:pt x="814" y="1019"/>
                  </a:lnTo>
                  <a:lnTo>
                    <a:pt x="814" y="1030"/>
                  </a:lnTo>
                  <a:lnTo>
                    <a:pt x="813" y="1039"/>
                  </a:lnTo>
                  <a:lnTo>
                    <a:pt x="812" y="1049"/>
                  </a:lnTo>
                  <a:lnTo>
                    <a:pt x="811" y="1058"/>
                  </a:lnTo>
                  <a:lnTo>
                    <a:pt x="810" y="1065"/>
                  </a:lnTo>
                  <a:lnTo>
                    <a:pt x="815" y="1072"/>
                  </a:lnTo>
                  <a:lnTo>
                    <a:pt x="824" y="1081"/>
                  </a:lnTo>
                  <a:lnTo>
                    <a:pt x="832" y="1089"/>
                  </a:lnTo>
                  <a:lnTo>
                    <a:pt x="837" y="1096"/>
                  </a:lnTo>
                  <a:lnTo>
                    <a:pt x="845" y="1107"/>
                  </a:lnTo>
                  <a:lnTo>
                    <a:pt x="853" y="1119"/>
                  </a:lnTo>
                  <a:lnTo>
                    <a:pt x="860" y="1130"/>
                  </a:lnTo>
                  <a:lnTo>
                    <a:pt x="865" y="1140"/>
                  </a:lnTo>
                  <a:lnTo>
                    <a:pt x="867" y="1150"/>
                  </a:lnTo>
                  <a:lnTo>
                    <a:pt x="869" y="1162"/>
                  </a:lnTo>
                  <a:lnTo>
                    <a:pt x="870" y="1173"/>
                  </a:lnTo>
                  <a:lnTo>
                    <a:pt x="873" y="1183"/>
                  </a:lnTo>
                  <a:lnTo>
                    <a:pt x="876" y="1191"/>
                  </a:lnTo>
                  <a:lnTo>
                    <a:pt x="879" y="1201"/>
                  </a:lnTo>
                  <a:lnTo>
                    <a:pt x="881" y="1206"/>
                  </a:lnTo>
                  <a:lnTo>
                    <a:pt x="883" y="1211"/>
                  </a:lnTo>
                  <a:lnTo>
                    <a:pt x="885" y="1215"/>
                  </a:lnTo>
                  <a:lnTo>
                    <a:pt x="888" y="1218"/>
                  </a:lnTo>
                  <a:lnTo>
                    <a:pt x="892" y="1221"/>
                  </a:lnTo>
                  <a:lnTo>
                    <a:pt x="896" y="1223"/>
                  </a:lnTo>
                  <a:lnTo>
                    <a:pt x="901" y="1226"/>
                  </a:lnTo>
                  <a:lnTo>
                    <a:pt x="906" y="1228"/>
                  </a:lnTo>
                  <a:lnTo>
                    <a:pt x="917" y="1231"/>
                  </a:lnTo>
                  <a:lnTo>
                    <a:pt x="927" y="1234"/>
                  </a:lnTo>
                  <a:lnTo>
                    <a:pt x="934" y="1238"/>
                  </a:lnTo>
                  <a:lnTo>
                    <a:pt x="943" y="1244"/>
                  </a:lnTo>
                  <a:lnTo>
                    <a:pt x="952" y="1249"/>
                  </a:lnTo>
                  <a:lnTo>
                    <a:pt x="959" y="1253"/>
                  </a:lnTo>
                  <a:lnTo>
                    <a:pt x="966" y="1256"/>
                  </a:lnTo>
                  <a:lnTo>
                    <a:pt x="977" y="1259"/>
                  </a:lnTo>
                  <a:lnTo>
                    <a:pt x="987" y="1262"/>
                  </a:lnTo>
                  <a:lnTo>
                    <a:pt x="995" y="1262"/>
                  </a:lnTo>
                  <a:lnTo>
                    <a:pt x="1002" y="1265"/>
                  </a:lnTo>
                  <a:lnTo>
                    <a:pt x="1011" y="1268"/>
                  </a:lnTo>
                  <a:lnTo>
                    <a:pt x="1019" y="1271"/>
                  </a:lnTo>
                  <a:lnTo>
                    <a:pt x="1026" y="1274"/>
                  </a:lnTo>
                  <a:lnTo>
                    <a:pt x="1031" y="1278"/>
                  </a:lnTo>
                  <a:lnTo>
                    <a:pt x="1035" y="1283"/>
                  </a:lnTo>
                  <a:lnTo>
                    <a:pt x="1040" y="1289"/>
                  </a:lnTo>
                  <a:lnTo>
                    <a:pt x="1045" y="1295"/>
                  </a:lnTo>
                  <a:lnTo>
                    <a:pt x="1054" y="1308"/>
                  </a:lnTo>
                  <a:lnTo>
                    <a:pt x="1061" y="1317"/>
                  </a:lnTo>
                  <a:lnTo>
                    <a:pt x="1069" y="1327"/>
                  </a:lnTo>
                  <a:lnTo>
                    <a:pt x="1077" y="1336"/>
                  </a:lnTo>
                  <a:lnTo>
                    <a:pt x="1083" y="1337"/>
                  </a:lnTo>
                  <a:lnTo>
                    <a:pt x="1090" y="1338"/>
                  </a:lnTo>
                  <a:lnTo>
                    <a:pt x="1093" y="1338"/>
                  </a:lnTo>
                  <a:lnTo>
                    <a:pt x="1096" y="1338"/>
                  </a:lnTo>
                  <a:lnTo>
                    <a:pt x="1099" y="1338"/>
                  </a:lnTo>
                  <a:lnTo>
                    <a:pt x="1100" y="1336"/>
                  </a:lnTo>
                  <a:lnTo>
                    <a:pt x="1103" y="1333"/>
                  </a:lnTo>
                  <a:lnTo>
                    <a:pt x="1104" y="1328"/>
                  </a:lnTo>
                  <a:lnTo>
                    <a:pt x="1104" y="1323"/>
                  </a:lnTo>
                  <a:lnTo>
                    <a:pt x="1104" y="1317"/>
                  </a:lnTo>
                  <a:lnTo>
                    <a:pt x="1103" y="1313"/>
                  </a:lnTo>
                  <a:lnTo>
                    <a:pt x="1101" y="1307"/>
                  </a:lnTo>
                  <a:lnTo>
                    <a:pt x="1100" y="1303"/>
                  </a:lnTo>
                  <a:lnTo>
                    <a:pt x="1099" y="1300"/>
                  </a:lnTo>
                  <a:lnTo>
                    <a:pt x="1100" y="1297"/>
                  </a:lnTo>
                  <a:lnTo>
                    <a:pt x="1100" y="1293"/>
                  </a:lnTo>
                  <a:lnTo>
                    <a:pt x="1104" y="1291"/>
                  </a:lnTo>
                  <a:lnTo>
                    <a:pt x="1108" y="1290"/>
                  </a:lnTo>
                  <a:lnTo>
                    <a:pt x="1112" y="1290"/>
                  </a:lnTo>
                  <a:lnTo>
                    <a:pt x="1116" y="1290"/>
                  </a:lnTo>
                  <a:lnTo>
                    <a:pt x="1122" y="1291"/>
                  </a:lnTo>
                  <a:lnTo>
                    <a:pt x="1130" y="1294"/>
                  </a:lnTo>
                  <a:lnTo>
                    <a:pt x="1137" y="1298"/>
                  </a:lnTo>
                  <a:lnTo>
                    <a:pt x="1144" y="1301"/>
                  </a:lnTo>
                  <a:lnTo>
                    <a:pt x="1150" y="1310"/>
                  </a:lnTo>
                  <a:lnTo>
                    <a:pt x="1159" y="1322"/>
                  </a:lnTo>
                  <a:lnTo>
                    <a:pt x="1167" y="1332"/>
                  </a:lnTo>
                  <a:lnTo>
                    <a:pt x="1172" y="1336"/>
                  </a:lnTo>
                  <a:lnTo>
                    <a:pt x="1177" y="1341"/>
                  </a:lnTo>
                  <a:lnTo>
                    <a:pt x="1185" y="1351"/>
                  </a:lnTo>
                  <a:lnTo>
                    <a:pt x="1194" y="1364"/>
                  </a:lnTo>
                  <a:lnTo>
                    <a:pt x="1199" y="1375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15882938" y="5949950"/>
              <a:ext cx="954088" cy="1273175"/>
            </a:xfrm>
            <a:custGeom>
              <a:avLst/>
              <a:gdLst>
                <a:gd name="T0" fmla="*/ 1191 w 1202"/>
                <a:gd name="T1" fmla="*/ 1438 h 1604"/>
                <a:gd name="T2" fmla="*/ 1156 w 1202"/>
                <a:gd name="T3" fmla="*/ 1388 h 1604"/>
                <a:gd name="T4" fmla="*/ 1066 w 1202"/>
                <a:gd name="T5" fmla="*/ 1404 h 1604"/>
                <a:gd name="T6" fmla="*/ 1024 w 1202"/>
                <a:gd name="T7" fmla="*/ 1451 h 1604"/>
                <a:gd name="T8" fmla="*/ 1067 w 1202"/>
                <a:gd name="T9" fmla="*/ 1538 h 1604"/>
                <a:gd name="T10" fmla="*/ 1081 w 1202"/>
                <a:gd name="T11" fmla="*/ 1597 h 1604"/>
                <a:gd name="T12" fmla="*/ 1043 w 1202"/>
                <a:gd name="T13" fmla="*/ 1593 h 1604"/>
                <a:gd name="T14" fmla="*/ 947 w 1202"/>
                <a:gd name="T15" fmla="*/ 1502 h 1604"/>
                <a:gd name="T16" fmla="*/ 919 w 1202"/>
                <a:gd name="T17" fmla="*/ 1392 h 1604"/>
                <a:gd name="T18" fmla="*/ 856 w 1202"/>
                <a:gd name="T19" fmla="*/ 1308 h 1604"/>
                <a:gd name="T20" fmla="*/ 815 w 1202"/>
                <a:gd name="T21" fmla="*/ 1214 h 1604"/>
                <a:gd name="T22" fmla="*/ 753 w 1202"/>
                <a:gd name="T23" fmla="*/ 1143 h 1604"/>
                <a:gd name="T24" fmla="*/ 662 w 1202"/>
                <a:gd name="T25" fmla="*/ 1063 h 1604"/>
                <a:gd name="T26" fmla="*/ 602 w 1202"/>
                <a:gd name="T27" fmla="*/ 929 h 1604"/>
                <a:gd name="T28" fmla="*/ 479 w 1202"/>
                <a:gd name="T29" fmla="*/ 776 h 1604"/>
                <a:gd name="T30" fmla="*/ 406 w 1202"/>
                <a:gd name="T31" fmla="*/ 626 h 1604"/>
                <a:gd name="T32" fmla="*/ 335 w 1202"/>
                <a:gd name="T33" fmla="*/ 598 h 1604"/>
                <a:gd name="T34" fmla="*/ 281 w 1202"/>
                <a:gd name="T35" fmla="*/ 579 h 1604"/>
                <a:gd name="T36" fmla="*/ 257 w 1202"/>
                <a:gd name="T37" fmla="*/ 546 h 1604"/>
                <a:gd name="T38" fmla="*/ 219 w 1202"/>
                <a:gd name="T39" fmla="*/ 494 h 1604"/>
                <a:gd name="T40" fmla="*/ 155 w 1202"/>
                <a:gd name="T41" fmla="*/ 357 h 1604"/>
                <a:gd name="T42" fmla="*/ 119 w 1202"/>
                <a:gd name="T43" fmla="*/ 303 h 1604"/>
                <a:gd name="T44" fmla="*/ 69 w 1202"/>
                <a:gd name="T45" fmla="*/ 246 h 1604"/>
                <a:gd name="T46" fmla="*/ 88 w 1202"/>
                <a:gd name="T47" fmla="*/ 205 h 1604"/>
                <a:gd name="T48" fmla="*/ 125 w 1202"/>
                <a:gd name="T49" fmla="*/ 215 h 1604"/>
                <a:gd name="T50" fmla="*/ 125 w 1202"/>
                <a:gd name="T51" fmla="*/ 172 h 1604"/>
                <a:gd name="T52" fmla="*/ 111 w 1202"/>
                <a:gd name="T53" fmla="*/ 126 h 1604"/>
                <a:gd name="T54" fmla="*/ 72 w 1202"/>
                <a:gd name="T55" fmla="*/ 85 h 1604"/>
                <a:gd name="T56" fmla="*/ 31 w 1202"/>
                <a:gd name="T57" fmla="*/ 64 h 1604"/>
                <a:gd name="T58" fmla="*/ 5 w 1202"/>
                <a:gd name="T59" fmla="*/ 34 h 1604"/>
                <a:gd name="T60" fmla="*/ 40 w 1202"/>
                <a:gd name="T61" fmla="*/ 9 h 1604"/>
                <a:gd name="T62" fmla="*/ 71 w 1202"/>
                <a:gd name="T63" fmla="*/ 1 h 1604"/>
                <a:gd name="T64" fmla="*/ 115 w 1202"/>
                <a:gd name="T65" fmla="*/ 63 h 1604"/>
                <a:gd name="T66" fmla="*/ 194 w 1202"/>
                <a:gd name="T67" fmla="*/ 124 h 1604"/>
                <a:gd name="T68" fmla="*/ 252 w 1202"/>
                <a:gd name="T69" fmla="*/ 170 h 1604"/>
                <a:gd name="T70" fmla="*/ 219 w 1202"/>
                <a:gd name="T71" fmla="*/ 181 h 1604"/>
                <a:gd name="T72" fmla="*/ 259 w 1202"/>
                <a:gd name="T73" fmla="*/ 217 h 1604"/>
                <a:gd name="T74" fmla="*/ 319 w 1202"/>
                <a:gd name="T75" fmla="*/ 224 h 1604"/>
                <a:gd name="T76" fmla="*/ 368 w 1202"/>
                <a:gd name="T77" fmla="*/ 303 h 1604"/>
                <a:gd name="T78" fmla="*/ 331 w 1202"/>
                <a:gd name="T79" fmla="*/ 316 h 1604"/>
                <a:gd name="T80" fmla="*/ 377 w 1202"/>
                <a:gd name="T81" fmla="*/ 357 h 1604"/>
                <a:gd name="T82" fmla="*/ 378 w 1202"/>
                <a:gd name="T83" fmla="*/ 389 h 1604"/>
                <a:gd name="T84" fmla="*/ 448 w 1202"/>
                <a:gd name="T85" fmla="*/ 432 h 1604"/>
                <a:gd name="T86" fmla="*/ 518 w 1202"/>
                <a:gd name="T87" fmla="*/ 500 h 1604"/>
                <a:gd name="T88" fmla="*/ 548 w 1202"/>
                <a:gd name="T89" fmla="*/ 499 h 1604"/>
                <a:gd name="T90" fmla="*/ 720 w 1202"/>
                <a:gd name="T91" fmla="*/ 648 h 1604"/>
                <a:gd name="T92" fmla="*/ 813 w 1202"/>
                <a:gd name="T93" fmla="*/ 736 h 1604"/>
                <a:gd name="T94" fmla="*/ 871 w 1202"/>
                <a:gd name="T95" fmla="*/ 770 h 1604"/>
                <a:gd name="T96" fmla="*/ 943 w 1202"/>
                <a:gd name="T97" fmla="*/ 803 h 1604"/>
                <a:gd name="T98" fmla="*/ 1006 w 1202"/>
                <a:gd name="T99" fmla="*/ 840 h 1604"/>
                <a:gd name="T100" fmla="*/ 977 w 1202"/>
                <a:gd name="T101" fmla="*/ 865 h 1604"/>
                <a:gd name="T102" fmla="*/ 867 w 1202"/>
                <a:gd name="T103" fmla="*/ 838 h 1604"/>
                <a:gd name="T104" fmla="*/ 781 w 1202"/>
                <a:gd name="T105" fmla="*/ 865 h 1604"/>
                <a:gd name="T106" fmla="*/ 774 w 1202"/>
                <a:gd name="T107" fmla="*/ 938 h 1604"/>
                <a:gd name="T108" fmla="*/ 813 w 1202"/>
                <a:gd name="T109" fmla="*/ 1039 h 1604"/>
                <a:gd name="T110" fmla="*/ 860 w 1202"/>
                <a:gd name="T111" fmla="*/ 1130 h 1604"/>
                <a:gd name="T112" fmla="*/ 885 w 1202"/>
                <a:gd name="T113" fmla="*/ 1215 h 1604"/>
                <a:gd name="T114" fmla="*/ 952 w 1202"/>
                <a:gd name="T115" fmla="*/ 1249 h 1604"/>
                <a:gd name="T116" fmla="*/ 1031 w 1202"/>
                <a:gd name="T117" fmla="*/ 1278 h 1604"/>
                <a:gd name="T118" fmla="*/ 1093 w 1202"/>
                <a:gd name="T119" fmla="*/ 1338 h 1604"/>
                <a:gd name="T120" fmla="*/ 1100 w 1202"/>
                <a:gd name="T121" fmla="*/ 1303 h 1604"/>
                <a:gd name="T122" fmla="*/ 1137 w 1202"/>
                <a:gd name="T123" fmla="*/ 1298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2" h="1604">
                  <a:moveTo>
                    <a:pt x="1199" y="1375"/>
                  </a:moveTo>
                  <a:lnTo>
                    <a:pt x="1201" y="1383"/>
                  </a:lnTo>
                  <a:lnTo>
                    <a:pt x="1202" y="1393"/>
                  </a:lnTo>
                  <a:lnTo>
                    <a:pt x="1201" y="1403"/>
                  </a:lnTo>
                  <a:lnTo>
                    <a:pt x="1199" y="1411"/>
                  </a:lnTo>
                  <a:lnTo>
                    <a:pt x="1199" y="1418"/>
                  </a:lnTo>
                  <a:lnTo>
                    <a:pt x="1199" y="1427"/>
                  </a:lnTo>
                  <a:lnTo>
                    <a:pt x="1198" y="1434"/>
                  </a:lnTo>
                  <a:lnTo>
                    <a:pt x="1195" y="1439"/>
                  </a:lnTo>
                  <a:lnTo>
                    <a:pt x="1191" y="1438"/>
                  </a:lnTo>
                  <a:lnTo>
                    <a:pt x="1185" y="1434"/>
                  </a:lnTo>
                  <a:lnTo>
                    <a:pt x="1180" y="1431"/>
                  </a:lnTo>
                  <a:lnTo>
                    <a:pt x="1176" y="1427"/>
                  </a:lnTo>
                  <a:lnTo>
                    <a:pt x="1173" y="1419"/>
                  </a:lnTo>
                  <a:lnTo>
                    <a:pt x="1170" y="1409"/>
                  </a:lnTo>
                  <a:lnTo>
                    <a:pt x="1167" y="1400"/>
                  </a:lnTo>
                  <a:lnTo>
                    <a:pt x="1163" y="1395"/>
                  </a:lnTo>
                  <a:lnTo>
                    <a:pt x="1161" y="1392"/>
                  </a:lnTo>
                  <a:lnTo>
                    <a:pt x="1159" y="1390"/>
                  </a:lnTo>
                  <a:lnTo>
                    <a:pt x="1156" y="1388"/>
                  </a:lnTo>
                  <a:lnTo>
                    <a:pt x="1153" y="1386"/>
                  </a:lnTo>
                  <a:lnTo>
                    <a:pt x="1146" y="1384"/>
                  </a:lnTo>
                  <a:lnTo>
                    <a:pt x="1139" y="1383"/>
                  </a:lnTo>
                  <a:lnTo>
                    <a:pt x="1127" y="1383"/>
                  </a:lnTo>
                  <a:lnTo>
                    <a:pt x="1112" y="1383"/>
                  </a:lnTo>
                  <a:lnTo>
                    <a:pt x="1104" y="1393"/>
                  </a:lnTo>
                  <a:lnTo>
                    <a:pt x="1097" y="1403"/>
                  </a:lnTo>
                  <a:lnTo>
                    <a:pt x="1086" y="1403"/>
                  </a:lnTo>
                  <a:lnTo>
                    <a:pt x="1073" y="1403"/>
                  </a:lnTo>
                  <a:lnTo>
                    <a:pt x="1066" y="1404"/>
                  </a:lnTo>
                  <a:lnTo>
                    <a:pt x="1057" y="1405"/>
                  </a:lnTo>
                  <a:lnTo>
                    <a:pt x="1049" y="1405"/>
                  </a:lnTo>
                  <a:lnTo>
                    <a:pt x="1042" y="1407"/>
                  </a:lnTo>
                  <a:lnTo>
                    <a:pt x="1036" y="1410"/>
                  </a:lnTo>
                  <a:lnTo>
                    <a:pt x="1030" y="1415"/>
                  </a:lnTo>
                  <a:lnTo>
                    <a:pt x="1026" y="1421"/>
                  </a:lnTo>
                  <a:lnTo>
                    <a:pt x="1022" y="1427"/>
                  </a:lnTo>
                  <a:lnTo>
                    <a:pt x="1022" y="1434"/>
                  </a:lnTo>
                  <a:lnTo>
                    <a:pt x="1023" y="1443"/>
                  </a:lnTo>
                  <a:lnTo>
                    <a:pt x="1024" y="1451"/>
                  </a:lnTo>
                  <a:lnTo>
                    <a:pt x="1026" y="1458"/>
                  </a:lnTo>
                  <a:lnTo>
                    <a:pt x="1036" y="1466"/>
                  </a:lnTo>
                  <a:lnTo>
                    <a:pt x="1046" y="1474"/>
                  </a:lnTo>
                  <a:lnTo>
                    <a:pt x="1049" y="1479"/>
                  </a:lnTo>
                  <a:lnTo>
                    <a:pt x="1054" y="1488"/>
                  </a:lnTo>
                  <a:lnTo>
                    <a:pt x="1058" y="1498"/>
                  </a:lnTo>
                  <a:lnTo>
                    <a:pt x="1061" y="1505"/>
                  </a:lnTo>
                  <a:lnTo>
                    <a:pt x="1064" y="1515"/>
                  </a:lnTo>
                  <a:lnTo>
                    <a:pt x="1065" y="1527"/>
                  </a:lnTo>
                  <a:lnTo>
                    <a:pt x="1067" y="1538"/>
                  </a:lnTo>
                  <a:lnTo>
                    <a:pt x="1069" y="1548"/>
                  </a:lnTo>
                  <a:lnTo>
                    <a:pt x="1069" y="1554"/>
                  </a:lnTo>
                  <a:lnTo>
                    <a:pt x="1068" y="1560"/>
                  </a:lnTo>
                  <a:lnTo>
                    <a:pt x="1067" y="1566"/>
                  </a:lnTo>
                  <a:lnTo>
                    <a:pt x="1069" y="1572"/>
                  </a:lnTo>
                  <a:lnTo>
                    <a:pt x="1071" y="1578"/>
                  </a:lnTo>
                  <a:lnTo>
                    <a:pt x="1076" y="1586"/>
                  </a:lnTo>
                  <a:lnTo>
                    <a:pt x="1079" y="1590"/>
                  </a:lnTo>
                  <a:lnTo>
                    <a:pt x="1081" y="1593"/>
                  </a:lnTo>
                  <a:lnTo>
                    <a:pt x="1081" y="1597"/>
                  </a:lnTo>
                  <a:lnTo>
                    <a:pt x="1081" y="1600"/>
                  </a:lnTo>
                  <a:lnTo>
                    <a:pt x="1080" y="1601"/>
                  </a:lnTo>
                  <a:lnTo>
                    <a:pt x="1078" y="1602"/>
                  </a:lnTo>
                  <a:lnTo>
                    <a:pt x="1076" y="1603"/>
                  </a:lnTo>
                  <a:lnTo>
                    <a:pt x="1072" y="1603"/>
                  </a:lnTo>
                  <a:lnTo>
                    <a:pt x="1066" y="1604"/>
                  </a:lnTo>
                  <a:lnTo>
                    <a:pt x="1061" y="1604"/>
                  </a:lnTo>
                  <a:lnTo>
                    <a:pt x="1055" y="1601"/>
                  </a:lnTo>
                  <a:lnTo>
                    <a:pt x="1049" y="1598"/>
                  </a:lnTo>
                  <a:lnTo>
                    <a:pt x="1043" y="1593"/>
                  </a:lnTo>
                  <a:lnTo>
                    <a:pt x="1036" y="1588"/>
                  </a:lnTo>
                  <a:lnTo>
                    <a:pt x="1024" y="1576"/>
                  </a:lnTo>
                  <a:lnTo>
                    <a:pt x="1014" y="1568"/>
                  </a:lnTo>
                  <a:lnTo>
                    <a:pt x="1004" y="1558"/>
                  </a:lnTo>
                  <a:lnTo>
                    <a:pt x="993" y="1546"/>
                  </a:lnTo>
                  <a:lnTo>
                    <a:pt x="983" y="1535"/>
                  </a:lnTo>
                  <a:lnTo>
                    <a:pt x="975" y="1525"/>
                  </a:lnTo>
                  <a:lnTo>
                    <a:pt x="961" y="1517"/>
                  </a:lnTo>
                  <a:lnTo>
                    <a:pt x="951" y="1509"/>
                  </a:lnTo>
                  <a:lnTo>
                    <a:pt x="947" y="1502"/>
                  </a:lnTo>
                  <a:lnTo>
                    <a:pt x="945" y="1494"/>
                  </a:lnTo>
                  <a:lnTo>
                    <a:pt x="943" y="1485"/>
                  </a:lnTo>
                  <a:lnTo>
                    <a:pt x="942" y="1476"/>
                  </a:lnTo>
                  <a:lnTo>
                    <a:pt x="941" y="1458"/>
                  </a:lnTo>
                  <a:lnTo>
                    <a:pt x="939" y="1443"/>
                  </a:lnTo>
                  <a:lnTo>
                    <a:pt x="935" y="1433"/>
                  </a:lnTo>
                  <a:lnTo>
                    <a:pt x="931" y="1422"/>
                  </a:lnTo>
                  <a:lnTo>
                    <a:pt x="927" y="1410"/>
                  </a:lnTo>
                  <a:lnTo>
                    <a:pt x="923" y="1403"/>
                  </a:lnTo>
                  <a:lnTo>
                    <a:pt x="919" y="1392"/>
                  </a:lnTo>
                  <a:lnTo>
                    <a:pt x="913" y="1377"/>
                  </a:lnTo>
                  <a:lnTo>
                    <a:pt x="907" y="1363"/>
                  </a:lnTo>
                  <a:lnTo>
                    <a:pt x="900" y="1352"/>
                  </a:lnTo>
                  <a:lnTo>
                    <a:pt x="896" y="1346"/>
                  </a:lnTo>
                  <a:lnTo>
                    <a:pt x="890" y="1341"/>
                  </a:lnTo>
                  <a:lnTo>
                    <a:pt x="883" y="1336"/>
                  </a:lnTo>
                  <a:lnTo>
                    <a:pt x="876" y="1332"/>
                  </a:lnTo>
                  <a:lnTo>
                    <a:pt x="870" y="1325"/>
                  </a:lnTo>
                  <a:lnTo>
                    <a:pt x="863" y="1317"/>
                  </a:lnTo>
                  <a:lnTo>
                    <a:pt x="856" y="1308"/>
                  </a:lnTo>
                  <a:lnTo>
                    <a:pt x="849" y="1301"/>
                  </a:lnTo>
                  <a:lnTo>
                    <a:pt x="842" y="1291"/>
                  </a:lnTo>
                  <a:lnTo>
                    <a:pt x="834" y="1277"/>
                  </a:lnTo>
                  <a:lnTo>
                    <a:pt x="827" y="1263"/>
                  </a:lnTo>
                  <a:lnTo>
                    <a:pt x="822" y="1250"/>
                  </a:lnTo>
                  <a:lnTo>
                    <a:pt x="819" y="1244"/>
                  </a:lnTo>
                  <a:lnTo>
                    <a:pt x="818" y="1238"/>
                  </a:lnTo>
                  <a:lnTo>
                    <a:pt x="817" y="1230"/>
                  </a:lnTo>
                  <a:lnTo>
                    <a:pt x="816" y="1222"/>
                  </a:lnTo>
                  <a:lnTo>
                    <a:pt x="815" y="1214"/>
                  </a:lnTo>
                  <a:lnTo>
                    <a:pt x="814" y="1207"/>
                  </a:lnTo>
                  <a:lnTo>
                    <a:pt x="813" y="1200"/>
                  </a:lnTo>
                  <a:lnTo>
                    <a:pt x="810" y="1195"/>
                  </a:lnTo>
                  <a:lnTo>
                    <a:pt x="805" y="1186"/>
                  </a:lnTo>
                  <a:lnTo>
                    <a:pt x="798" y="1176"/>
                  </a:lnTo>
                  <a:lnTo>
                    <a:pt x="790" y="1167"/>
                  </a:lnTo>
                  <a:lnTo>
                    <a:pt x="783" y="1160"/>
                  </a:lnTo>
                  <a:lnTo>
                    <a:pt x="774" y="1156"/>
                  </a:lnTo>
                  <a:lnTo>
                    <a:pt x="764" y="1150"/>
                  </a:lnTo>
                  <a:lnTo>
                    <a:pt x="753" y="1143"/>
                  </a:lnTo>
                  <a:lnTo>
                    <a:pt x="743" y="1136"/>
                  </a:lnTo>
                  <a:lnTo>
                    <a:pt x="736" y="1133"/>
                  </a:lnTo>
                  <a:lnTo>
                    <a:pt x="727" y="1129"/>
                  </a:lnTo>
                  <a:lnTo>
                    <a:pt x="718" y="1124"/>
                  </a:lnTo>
                  <a:lnTo>
                    <a:pt x="711" y="1121"/>
                  </a:lnTo>
                  <a:lnTo>
                    <a:pt x="701" y="1110"/>
                  </a:lnTo>
                  <a:lnTo>
                    <a:pt x="688" y="1096"/>
                  </a:lnTo>
                  <a:lnTo>
                    <a:pt x="677" y="1083"/>
                  </a:lnTo>
                  <a:lnTo>
                    <a:pt x="668" y="1073"/>
                  </a:lnTo>
                  <a:lnTo>
                    <a:pt x="662" y="1063"/>
                  </a:lnTo>
                  <a:lnTo>
                    <a:pt x="655" y="1051"/>
                  </a:lnTo>
                  <a:lnTo>
                    <a:pt x="649" y="1040"/>
                  </a:lnTo>
                  <a:lnTo>
                    <a:pt x="645" y="1030"/>
                  </a:lnTo>
                  <a:lnTo>
                    <a:pt x="639" y="1013"/>
                  </a:lnTo>
                  <a:lnTo>
                    <a:pt x="633" y="993"/>
                  </a:lnTo>
                  <a:lnTo>
                    <a:pt x="627" y="974"/>
                  </a:lnTo>
                  <a:lnTo>
                    <a:pt x="621" y="960"/>
                  </a:lnTo>
                  <a:lnTo>
                    <a:pt x="616" y="950"/>
                  </a:lnTo>
                  <a:lnTo>
                    <a:pt x="610" y="939"/>
                  </a:lnTo>
                  <a:lnTo>
                    <a:pt x="602" y="929"/>
                  </a:lnTo>
                  <a:lnTo>
                    <a:pt x="594" y="918"/>
                  </a:lnTo>
                  <a:lnTo>
                    <a:pt x="578" y="898"/>
                  </a:lnTo>
                  <a:lnTo>
                    <a:pt x="566" y="881"/>
                  </a:lnTo>
                  <a:lnTo>
                    <a:pt x="555" y="866"/>
                  </a:lnTo>
                  <a:lnTo>
                    <a:pt x="540" y="849"/>
                  </a:lnTo>
                  <a:lnTo>
                    <a:pt x="526" y="832"/>
                  </a:lnTo>
                  <a:lnTo>
                    <a:pt x="515" y="818"/>
                  </a:lnTo>
                  <a:lnTo>
                    <a:pt x="504" y="807"/>
                  </a:lnTo>
                  <a:lnTo>
                    <a:pt x="492" y="792"/>
                  </a:lnTo>
                  <a:lnTo>
                    <a:pt x="479" y="776"/>
                  </a:lnTo>
                  <a:lnTo>
                    <a:pt x="468" y="763"/>
                  </a:lnTo>
                  <a:lnTo>
                    <a:pt x="459" y="747"/>
                  </a:lnTo>
                  <a:lnTo>
                    <a:pt x="449" y="727"/>
                  </a:lnTo>
                  <a:lnTo>
                    <a:pt x="440" y="706"/>
                  </a:lnTo>
                  <a:lnTo>
                    <a:pt x="433" y="688"/>
                  </a:lnTo>
                  <a:lnTo>
                    <a:pt x="427" y="677"/>
                  </a:lnTo>
                  <a:lnTo>
                    <a:pt x="421" y="663"/>
                  </a:lnTo>
                  <a:lnTo>
                    <a:pt x="415" y="647"/>
                  </a:lnTo>
                  <a:lnTo>
                    <a:pt x="409" y="634"/>
                  </a:lnTo>
                  <a:lnTo>
                    <a:pt x="406" y="626"/>
                  </a:lnTo>
                  <a:lnTo>
                    <a:pt x="401" y="616"/>
                  </a:lnTo>
                  <a:lnTo>
                    <a:pt x="397" y="611"/>
                  </a:lnTo>
                  <a:lnTo>
                    <a:pt x="393" y="607"/>
                  </a:lnTo>
                  <a:lnTo>
                    <a:pt x="389" y="604"/>
                  </a:lnTo>
                  <a:lnTo>
                    <a:pt x="385" y="601"/>
                  </a:lnTo>
                  <a:lnTo>
                    <a:pt x="377" y="599"/>
                  </a:lnTo>
                  <a:lnTo>
                    <a:pt x="367" y="598"/>
                  </a:lnTo>
                  <a:lnTo>
                    <a:pt x="356" y="598"/>
                  </a:lnTo>
                  <a:lnTo>
                    <a:pt x="346" y="598"/>
                  </a:lnTo>
                  <a:lnTo>
                    <a:pt x="335" y="598"/>
                  </a:lnTo>
                  <a:lnTo>
                    <a:pt x="321" y="599"/>
                  </a:lnTo>
                  <a:lnTo>
                    <a:pt x="313" y="599"/>
                  </a:lnTo>
                  <a:lnTo>
                    <a:pt x="306" y="599"/>
                  </a:lnTo>
                  <a:lnTo>
                    <a:pt x="300" y="599"/>
                  </a:lnTo>
                  <a:lnTo>
                    <a:pt x="295" y="598"/>
                  </a:lnTo>
                  <a:lnTo>
                    <a:pt x="292" y="596"/>
                  </a:lnTo>
                  <a:lnTo>
                    <a:pt x="289" y="593"/>
                  </a:lnTo>
                  <a:lnTo>
                    <a:pt x="287" y="590"/>
                  </a:lnTo>
                  <a:lnTo>
                    <a:pt x="284" y="586"/>
                  </a:lnTo>
                  <a:lnTo>
                    <a:pt x="281" y="579"/>
                  </a:lnTo>
                  <a:lnTo>
                    <a:pt x="279" y="574"/>
                  </a:lnTo>
                  <a:lnTo>
                    <a:pt x="280" y="572"/>
                  </a:lnTo>
                  <a:lnTo>
                    <a:pt x="281" y="566"/>
                  </a:lnTo>
                  <a:lnTo>
                    <a:pt x="281" y="563"/>
                  </a:lnTo>
                  <a:lnTo>
                    <a:pt x="281" y="559"/>
                  </a:lnTo>
                  <a:lnTo>
                    <a:pt x="280" y="557"/>
                  </a:lnTo>
                  <a:lnTo>
                    <a:pt x="279" y="555"/>
                  </a:lnTo>
                  <a:lnTo>
                    <a:pt x="272" y="551"/>
                  </a:lnTo>
                  <a:lnTo>
                    <a:pt x="264" y="547"/>
                  </a:lnTo>
                  <a:lnTo>
                    <a:pt x="257" y="546"/>
                  </a:lnTo>
                  <a:lnTo>
                    <a:pt x="249" y="544"/>
                  </a:lnTo>
                  <a:lnTo>
                    <a:pt x="241" y="542"/>
                  </a:lnTo>
                  <a:lnTo>
                    <a:pt x="236" y="539"/>
                  </a:lnTo>
                  <a:lnTo>
                    <a:pt x="234" y="537"/>
                  </a:lnTo>
                  <a:lnTo>
                    <a:pt x="232" y="534"/>
                  </a:lnTo>
                  <a:lnTo>
                    <a:pt x="231" y="530"/>
                  </a:lnTo>
                  <a:lnTo>
                    <a:pt x="231" y="525"/>
                  </a:lnTo>
                  <a:lnTo>
                    <a:pt x="230" y="515"/>
                  </a:lnTo>
                  <a:lnTo>
                    <a:pt x="229" y="508"/>
                  </a:lnTo>
                  <a:lnTo>
                    <a:pt x="219" y="494"/>
                  </a:lnTo>
                  <a:lnTo>
                    <a:pt x="209" y="480"/>
                  </a:lnTo>
                  <a:lnTo>
                    <a:pt x="201" y="467"/>
                  </a:lnTo>
                  <a:lnTo>
                    <a:pt x="192" y="451"/>
                  </a:lnTo>
                  <a:lnTo>
                    <a:pt x="184" y="436"/>
                  </a:lnTo>
                  <a:lnTo>
                    <a:pt x="177" y="425"/>
                  </a:lnTo>
                  <a:lnTo>
                    <a:pt x="173" y="411"/>
                  </a:lnTo>
                  <a:lnTo>
                    <a:pt x="167" y="396"/>
                  </a:lnTo>
                  <a:lnTo>
                    <a:pt x="161" y="380"/>
                  </a:lnTo>
                  <a:lnTo>
                    <a:pt x="157" y="366"/>
                  </a:lnTo>
                  <a:lnTo>
                    <a:pt x="155" y="357"/>
                  </a:lnTo>
                  <a:lnTo>
                    <a:pt x="153" y="345"/>
                  </a:lnTo>
                  <a:lnTo>
                    <a:pt x="152" y="338"/>
                  </a:lnTo>
                  <a:lnTo>
                    <a:pt x="150" y="332"/>
                  </a:lnTo>
                  <a:lnTo>
                    <a:pt x="148" y="327"/>
                  </a:lnTo>
                  <a:lnTo>
                    <a:pt x="146" y="323"/>
                  </a:lnTo>
                  <a:lnTo>
                    <a:pt x="143" y="320"/>
                  </a:lnTo>
                  <a:lnTo>
                    <a:pt x="140" y="317"/>
                  </a:lnTo>
                  <a:lnTo>
                    <a:pt x="135" y="314"/>
                  </a:lnTo>
                  <a:lnTo>
                    <a:pt x="130" y="310"/>
                  </a:lnTo>
                  <a:lnTo>
                    <a:pt x="119" y="303"/>
                  </a:lnTo>
                  <a:lnTo>
                    <a:pt x="110" y="299"/>
                  </a:lnTo>
                  <a:lnTo>
                    <a:pt x="101" y="291"/>
                  </a:lnTo>
                  <a:lnTo>
                    <a:pt x="91" y="283"/>
                  </a:lnTo>
                  <a:lnTo>
                    <a:pt x="85" y="277"/>
                  </a:lnTo>
                  <a:lnTo>
                    <a:pt x="78" y="270"/>
                  </a:lnTo>
                  <a:lnTo>
                    <a:pt x="75" y="266"/>
                  </a:lnTo>
                  <a:lnTo>
                    <a:pt x="73" y="263"/>
                  </a:lnTo>
                  <a:lnTo>
                    <a:pt x="72" y="259"/>
                  </a:lnTo>
                  <a:lnTo>
                    <a:pt x="71" y="256"/>
                  </a:lnTo>
                  <a:lnTo>
                    <a:pt x="69" y="246"/>
                  </a:lnTo>
                  <a:lnTo>
                    <a:pt x="68" y="235"/>
                  </a:lnTo>
                  <a:lnTo>
                    <a:pt x="69" y="225"/>
                  </a:lnTo>
                  <a:lnTo>
                    <a:pt x="71" y="217"/>
                  </a:lnTo>
                  <a:lnTo>
                    <a:pt x="72" y="213"/>
                  </a:lnTo>
                  <a:lnTo>
                    <a:pt x="74" y="208"/>
                  </a:lnTo>
                  <a:lnTo>
                    <a:pt x="76" y="203"/>
                  </a:lnTo>
                  <a:lnTo>
                    <a:pt x="79" y="201"/>
                  </a:lnTo>
                  <a:lnTo>
                    <a:pt x="82" y="202"/>
                  </a:lnTo>
                  <a:lnTo>
                    <a:pt x="85" y="203"/>
                  </a:lnTo>
                  <a:lnTo>
                    <a:pt x="88" y="205"/>
                  </a:lnTo>
                  <a:lnTo>
                    <a:pt x="91" y="208"/>
                  </a:lnTo>
                  <a:lnTo>
                    <a:pt x="97" y="213"/>
                  </a:lnTo>
                  <a:lnTo>
                    <a:pt x="103" y="217"/>
                  </a:lnTo>
                  <a:lnTo>
                    <a:pt x="107" y="218"/>
                  </a:lnTo>
                  <a:lnTo>
                    <a:pt x="112" y="218"/>
                  </a:lnTo>
                  <a:lnTo>
                    <a:pt x="115" y="219"/>
                  </a:lnTo>
                  <a:lnTo>
                    <a:pt x="118" y="219"/>
                  </a:lnTo>
                  <a:lnTo>
                    <a:pt x="120" y="218"/>
                  </a:lnTo>
                  <a:lnTo>
                    <a:pt x="122" y="217"/>
                  </a:lnTo>
                  <a:lnTo>
                    <a:pt x="125" y="215"/>
                  </a:lnTo>
                  <a:lnTo>
                    <a:pt x="127" y="213"/>
                  </a:lnTo>
                  <a:lnTo>
                    <a:pt x="129" y="210"/>
                  </a:lnTo>
                  <a:lnTo>
                    <a:pt x="131" y="207"/>
                  </a:lnTo>
                  <a:lnTo>
                    <a:pt x="133" y="202"/>
                  </a:lnTo>
                  <a:lnTo>
                    <a:pt x="134" y="198"/>
                  </a:lnTo>
                  <a:lnTo>
                    <a:pt x="134" y="192"/>
                  </a:lnTo>
                  <a:lnTo>
                    <a:pt x="133" y="186"/>
                  </a:lnTo>
                  <a:lnTo>
                    <a:pt x="132" y="182"/>
                  </a:lnTo>
                  <a:lnTo>
                    <a:pt x="130" y="178"/>
                  </a:lnTo>
                  <a:lnTo>
                    <a:pt x="125" y="172"/>
                  </a:lnTo>
                  <a:lnTo>
                    <a:pt x="118" y="167"/>
                  </a:lnTo>
                  <a:lnTo>
                    <a:pt x="111" y="162"/>
                  </a:lnTo>
                  <a:lnTo>
                    <a:pt x="107" y="158"/>
                  </a:lnTo>
                  <a:lnTo>
                    <a:pt x="106" y="154"/>
                  </a:lnTo>
                  <a:lnTo>
                    <a:pt x="106" y="149"/>
                  </a:lnTo>
                  <a:lnTo>
                    <a:pt x="107" y="143"/>
                  </a:lnTo>
                  <a:lnTo>
                    <a:pt x="108" y="138"/>
                  </a:lnTo>
                  <a:lnTo>
                    <a:pt x="110" y="134"/>
                  </a:lnTo>
                  <a:lnTo>
                    <a:pt x="111" y="129"/>
                  </a:lnTo>
                  <a:lnTo>
                    <a:pt x="111" y="126"/>
                  </a:lnTo>
                  <a:lnTo>
                    <a:pt x="110" y="122"/>
                  </a:lnTo>
                  <a:lnTo>
                    <a:pt x="110" y="118"/>
                  </a:lnTo>
                  <a:lnTo>
                    <a:pt x="108" y="112"/>
                  </a:lnTo>
                  <a:lnTo>
                    <a:pt x="105" y="107"/>
                  </a:lnTo>
                  <a:lnTo>
                    <a:pt x="102" y="101"/>
                  </a:lnTo>
                  <a:lnTo>
                    <a:pt x="94" y="91"/>
                  </a:lnTo>
                  <a:lnTo>
                    <a:pt x="87" y="83"/>
                  </a:lnTo>
                  <a:lnTo>
                    <a:pt x="82" y="84"/>
                  </a:lnTo>
                  <a:lnTo>
                    <a:pt x="75" y="85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5" y="84"/>
                  </a:lnTo>
                  <a:lnTo>
                    <a:pt x="64" y="83"/>
                  </a:lnTo>
                  <a:lnTo>
                    <a:pt x="56" y="81"/>
                  </a:lnTo>
                  <a:lnTo>
                    <a:pt x="48" y="79"/>
                  </a:lnTo>
                  <a:lnTo>
                    <a:pt x="44" y="75"/>
                  </a:lnTo>
                  <a:lnTo>
                    <a:pt x="40" y="70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31" y="64"/>
                  </a:lnTo>
                  <a:lnTo>
                    <a:pt x="28" y="64"/>
                  </a:lnTo>
                  <a:lnTo>
                    <a:pt x="25" y="62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2" y="64"/>
                  </a:lnTo>
                  <a:lnTo>
                    <a:pt x="6" y="56"/>
                  </a:lnTo>
                  <a:lnTo>
                    <a:pt x="0" y="48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5" y="34"/>
                  </a:lnTo>
                  <a:lnTo>
                    <a:pt x="8" y="33"/>
                  </a:lnTo>
                  <a:lnTo>
                    <a:pt x="19" y="33"/>
                  </a:lnTo>
                  <a:lnTo>
                    <a:pt x="28" y="33"/>
                  </a:lnTo>
                  <a:lnTo>
                    <a:pt x="32" y="32"/>
                  </a:lnTo>
                  <a:lnTo>
                    <a:pt x="36" y="30"/>
                  </a:lnTo>
                  <a:lnTo>
                    <a:pt x="41" y="28"/>
                  </a:lnTo>
                  <a:lnTo>
                    <a:pt x="44" y="25"/>
                  </a:lnTo>
                  <a:lnTo>
                    <a:pt x="43" y="20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9" y="6"/>
                  </a:lnTo>
                  <a:lnTo>
                    <a:pt x="39" y="3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4" y="1"/>
                  </a:lnTo>
                  <a:lnTo>
                    <a:pt x="71" y="1"/>
                  </a:lnTo>
                  <a:lnTo>
                    <a:pt x="79" y="2"/>
                  </a:lnTo>
                  <a:lnTo>
                    <a:pt x="88" y="3"/>
                  </a:lnTo>
                  <a:lnTo>
                    <a:pt x="95" y="5"/>
                  </a:lnTo>
                  <a:lnTo>
                    <a:pt x="101" y="9"/>
                  </a:lnTo>
                  <a:lnTo>
                    <a:pt x="106" y="15"/>
                  </a:lnTo>
                  <a:lnTo>
                    <a:pt x="109" y="22"/>
                  </a:lnTo>
                  <a:lnTo>
                    <a:pt x="110" y="29"/>
                  </a:lnTo>
                  <a:lnTo>
                    <a:pt x="112" y="42"/>
                  </a:lnTo>
                  <a:lnTo>
                    <a:pt x="114" y="56"/>
                  </a:lnTo>
                  <a:lnTo>
                    <a:pt x="115" y="63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22" y="83"/>
                  </a:lnTo>
                  <a:lnTo>
                    <a:pt x="136" y="87"/>
                  </a:lnTo>
                  <a:lnTo>
                    <a:pt x="150" y="91"/>
                  </a:lnTo>
                  <a:lnTo>
                    <a:pt x="157" y="95"/>
                  </a:lnTo>
                  <a:lnTo>
                    <a:pt x="165" y="101"/>
                  </a:lnTo>
                  <a:lnTo>
                    <a:pt x="174" y="108"/>
                  </a:lnTo>
                  <a:lnTo>
                    <a:pt x="181" y="115"/>
                  </a:lnTo>
                  <a:lnTo>
                    <a:pt x="194" y="124"/>
                  </a:lnTo>
                  <a:lnTo>
                    <a:pt x="209" y="134"/>
                  </a:lnTo>
                  <a:lnTo>
                    <a:pt x="223" y="140"/>
                  </a:lnTo>
                  <a:lnTo>
                    <a:pt x="236" y="147"/>
                  </a:lnTo>
                  <a:lnTo>
                    <a:pt x="243" y="150"/>
                  </a:lnTo>
                  <a:lnTo>
                    <a:pt x="249" y="155"/>
                  </a:lnTo>
                  <a:lnTo>
                    <a:pt x="252" y="158"/>
                  </a:lnTo>
                  <a:lnTo>
                    <a:pt x="254" y="160"/>
                  </a:lnTo>
                  <a:lnTo>
                    <a:pt x="256" y="163"/>
                  </a:lnTo>
                  <a:lnTo>
                    <a:pt x="256" y="166"/>
                  </a:lnTo>
                  <a:lnTo>
                    <a:pt x="252" y="170"/>
                  </a:lnTo>
                  <a:lnTo>
                    <a:pt x="244" y="174"/>
                  </a:lnTo>
                  <a:lnTo>
                    <a:pt x="240" y="174"/>
                  </a:lnTo>
                  <a:lnTo>
                    <a:pt x="233" y="173"/>
                  </a:lnTo>
                  <a:lnTo>
                    <a:pt x="229" y="172"/>
                  </a:lnTo>
                  <a:lnTo>
                    <a:pt x="226" y="172"/>
                  </a:lnTo>
                  <a:lnTo>
                    <a:pt x="223" y="173"/>
                  </a:lnTo>
                  <a:lnTo>
                    <a:pt x="221" y="174"/>
                  </a:lnTo>
                  <a:lnTo>
                    <a:pt x="220" y="176"/>
                  </a:lnTo>
                  <a:lnTo>
                    <a:pt x="219" y="178"/>
                  </a:lnTo>
                  <a:lnTo>
                    <a:pt x="219" y="181"/>
                  </a:lnTo>
                  <a:lnTo>
                    <a:pt x="220" y="184"/>
                  </a:lnTo>
                  <a:lnTo>
                    <a:pt x="222" y="189"/>
                  </a:lnTo>
                  <a:lnTo>
                    <a:pt x="225" y="194"/>
                  </a:lnTo>
                  <a:lnTo>
                    <a:pt x="227" y="197"/>
                  </a:lnTo>
                  <a:lnTo>
                    <a:pt x="230" y="199"/>
                  </a:lnTo>
                  <a:lnTo>
                    <a:pt x="233" y="202"/>
                  </a:lnTo>
                  <a:lnTo>
                    <a:pt x="237" y="205"/>
                  </a:lnTo>
                  <a:lnTo>
                    <a:pt x="245" y="210"/>
                  </a:lnTo>
                  <a:lnTo>
                    <a:pt x="252" y="213"/>
                  </a:lnTo>
                  <a:lnTo>
                    <a:pt x="259" y="217"/>
                  </a:lnTo>
                  <a:lnTo>
                    <a:pt x="268" y="220"/>
                  </a:lnTo>
                  <a:lnTo>
                    <a:pt x="278" y="224"/>
                  </a:lnTo>
                  <a:lnTo>
                    <a:pt x="287" y="225"/>
                  </a:lnTo>
                  <a:lnTo>
                    <a:pt x="291" y="226"/>
                  </a:lnTo>
                  <a:lnTo>
                    <a:pt x="295" y="226"/>
                  </a:lnTo>
                  <a:lnTo>
                    <a:pt x="300" y="226"/>
                  </a:lnTo>
                  <a:lnTo>
                    <a:pt x="305" y="225"/>
                  </a:lnTo>
                  <a:lnTo>
                    <a:pt x="310" y="224"/>
                  </a:lnTo>
                  <a:lnTo>
                    <a:pt x="315" y="224"/>
                  </a:lnTo>
                  <a:lnTo>
                    <a:pt x="319" y="224"/>
                  </a:lnTo>
                  <a:lnTo>
                    <a:pt x="322" y="225"/>
                  </a:lnTo>
                  <a:lnTo>
                    <a:pt x="332" y="233"/>
                  </a:lnTo>
                  <a:lnTo>
                    <a:pt x="342" y="240"/>
                  </a:lnTo>
                  <a:lnTo>
                    <a:pt x="348" y="254"/>
                  </a:lnTo>
                  <a:lnTo>
                    <a:pt x="354" y="268"/>
                  </a:lnTo>
                  <a:lnTo>
                    <a:pt x="360" y="276"/>
                  </a:lnTo>
                  <a:lnTo>
                    <a:pt x="365" y="287"/>
                  </a:lnTo>
                  <a:lnTo>
                    <a:pt x="368" y="291"/>
                  </a:lnTo>
                  <a:lnTo>
                    <a:pt x="368" y="297"/>
                  </a:lnTo>
                  <a:lnTo>
                    <a:pt x="368" y="303"/>
                  </a:lnTo>
                  <a:lnTo>
                    <a:pt x="365" y="308"/>
                  </a:lnTo>
                  <a:lnTo>
                    <a:pt x="362" y="309"/>
                  </a:lnTo>
                  <a:lnTo>
                    <a:pt x="358" y="309"/>
                  </a:lnTo>
                  <a:lnTo>
                    <a:pt x="353" y="308"/>
                  </a:lnTo>
                  <a:lnTo>
                    <a:pt x="350" y="308"/>
                  </a:lnTo>
                  <a:lnTo>
                    <a:pt x="346" y="308"/>
                  </a:lnTo>
                  <a:lnTo>
                    <a:pt x="340" y="308"/>
                  </a:lnTo>
                  <a:lnTo>
                    <a:pt x="334" y="309"/>
                  </a:lnTo>
                  <a:lnTo>
                    <a:pt x="330" y="312"/>
                  </a:lnTo>
                  <a:lnTo>
                    <a:pt x="331" y="316"/>
                  </a:lnTo>
                  <a:lnTo>
                    <a:pt x="333" y="323"/>
                  </a:lnTo>
                  <a:lnTo>
                    <a:pt x="335" y="327"/>
                  </a:lnTo>
                  <a:lnTo>
                    <a:pt x="337" y="330"/>
                  </a:lnTo>
                  <a:lnTo>
                    <a:pt x="339" y="333"/>
                  </a:lnTo>
                  <a:lnTo>
                    <a:pt x="342" y="335"/>
                  </a:lnTo>
                  <a:lnTo>
                    <a:pt x="352" y="339"/>
                  </a:lnTo>
                  <a:lnTo>
                    <a:pt x="365" y="343"/>
                  </a:lnTo>
                  <a:lnTo>
                    <a:pt x="370" y="347"/>
                  </a:lnTo>
                  <a:lnTo>
                    <a:pt x="375" y="353"/>
                  </a:lnTo>
                  <a:lnTo>
                    <a:pt x="377" y="357"/>
                  </a:lnTo>
                  <a:lnTo>
                    <a:pt x="379" y="360"/>
                  </a:lnTo>
                  <a:lnTo>
                    <a:pt x="380" y="363"/>
                  </a:lnTo>
                  <a:lnTo>
                    <a:pt x="381" y="366"/>
                  </a:lnTo>
                  <a:lnTo>
                    <a:pt x="380" y="370"/>
                  </a:lnTo>
                  <a:lnTo>
                    <a:pt x="378" y="376"/>
                  </a:lnTo>
                  <a:lnTo>
                    <a:pt x="377" y="379"/>
                  </a:lnTo>
                  <a:lnTo>
                    <a:pt x="376" y="382"/>
                  </a:lnTo>
                  <a:lnTo>
                    <a:pt x="376" y="384"/>
                  </a:lnTo>
                  <a:lnTo>
                    <a:pt x="377" y="386"/>
                  </a:lnTo>
                  <a:lnTo>
                    <a:pt x="378" y="389"/>
                  </a:lnTo>
                  <a:lnTo>
                    <a:pt x="379" y="392"/>
                  </a:lnTo>
                  <a:lnTo>
                    <a:pt x="381" y="396"/>
                  </a:lnTo>
                  <a:lnTo>
                    <a:pt x="383" y="399"/>
                  </a:lnTo>
                  <a:lnTo>
                    <a:pt x="389" y="405"/>
                  </a:lnTo>
                  <a:lnTo>
                    <a:pt x="393" y="409"/>
                  </a:lnTo>
                  <a:lnTo>
                    <a:pt x="402" y="415"/>
                  </a:lnTo>
                  <a:lnTo>
                    <a:pt x="413" y="420"/>
                  </a:lnTo>
                  <a:lnTo>
                    <a:pt x="425" y="425"/>
                  </a:lnTo>
                  <a:lnTo>
                    <a:pt x="433" y="429"/>
                  </a:lnTo>
                  <a:lnTo>
                    <a:pt x="448" y="432"/>
                  </a:lnTo>
                  <a:lnTo>
                    <a:pt x="466" y="437"/>
                  </a:lnTo>
                  <a:lnTo>
                    <a:pt x="483" y="442"/>
                  </a:lnTo>
                  <a:lnTo>
                    <a:pt x="496" y="448"/>
                  </a:lnTo>
                  <a:lnTo>
                    <a:pt x="501" y="455"/>
                  </a:lnTo>
                  <a:lnTo>
                    <a:pt x="507" y="465"/>
                  </a:lnTo>
                  <a:lnTo>
                    <a:pt x="511" y="473"/>
                  </a:lnTo>
                  <a:lnTo>
                    <a:pt x="515" y="480"/>
                  </a:lnTo>
                  <a:lnTo>
                    <a:pt x="517" y="488"/>
                  </a:lnTo>
                  <a:lnTo>
                    <a:pt x="517" y="496"/>
                  </a:lnTo>
                  <a:lnTo>
                    <a:pt x="518" y="500"/>
                  </a:lnTo>
                  <a:lnTo>
                    <a:pt x="519" y="503"/>
                  </a:lnTo>
                  <a:lnTo>
                    <a:pt x="520" y="506"/>
                  </a:lnTo>
                  <a:lnTo>
                    <a:pt x="523" y="508"/>
                  </a:lnTo>
                  <a:lnTo>
                    <a:pt x="525" y="509"/>
                  </a:lnTo>
                  <a:lnTo>
                    <a:pt x="527" y="509"/>
                  </a:lnTo>
                  <a:lnTo>
                    <a:pt x="530" y="510"/>
                  </a:lnTo>
                  <a:lnTo>
                    <a:pt x="532" y="509"/>
                  </a:lnTo>
                  <a:lnTo>
                    <a:pt x="538" y="508"/>
                  </a:lnTo>
                  <a:lnTo>
                    <a:pt x="543" y="508"/>
                  </a:lnTo>
                  <a:lnTo>
                    <a:pt x="548" y="499"/>
                  </a:lnTo>
                  <a:lnTo>
                    <a:pt x="554" y="492"/>
                  </a:lnTo>
                  <a:lnTo>
                    <a:pt x="564" y="504"/>
                  </a:lnTo>
                  <a:lnTo>
                    <a:pt x="574" y="520"/>
                  </a:lnTo>
                  <a:lnTo>
                    <a:pt x="592" y="540"/>
                  </a:lnTo>
                  <a:lnTo>
                    <a:pt x="614" y="564"/>
                  </a:lnTo>
                  <a:lnTo>
                    <a:pt x="637" y="587"/>
                  </a:lnTo>
                  <a:lnTo>
                    <a:pt x="657" y="605"/>
                  </a:lnTo>
                  <a:lnTo>
                    <a:pt x="675" y="618"/>
                  </a:lnTo>
                  <a:lnTo>
                    <a:pt x="698" y="634"/>
                  </a:lnTo>
                  <a:lnTo>
                    <a:pt x="720" y="648"/>
                  </a:lnTo>
                  <a:lnTo>
                    <a:pt x="739" y="661"/>
                  </a:lnTo>
                  <a:lnTo>
                    <a:pt x="749" y="671"/>
                  </a:lnTo>
                  <a:lnTo>
                    <a:pt x="762" y="682"/>
                  </a:lnTo>
                  <a:lnTo>
                    <a:pt x="775" y="692"/>
                  </a:lnTo>
                  <a:lnTo>
                    <a:pt x="787" y="700"/>
                  </a:lnTo>
                  <a:lnTo>
                    <a:pt x="793" y="707"/>
                  </a:lnTo>
                  <a:lnTo>
                    <a:pt x="800" y="716"/>
                  </a:lnTo>
                  <a:lnTo>
                    <a:pt x="806" y="724"/>
                  </a:lnTo>
                  <a:lnTo>
                    <a:pt x="810" y="731"/>
                  </a:lnTo>
                  <a:lnTo>
                    <a:pt x="813" y="736"/>
                  </a:lnTo>
                  <a:lnTo>
                    <a:pt x="815" y="743"/>
                  </a:lnTo>
                  <a:lnTo>
                    <a:pt x="816" y="747"/>
                  </a:lnTo>
                  <a:lnTo>
                    <a:pt x="817" y="750"/>
                  </a:lnTo>
                  <a:lnTo>
                    <a:pt x="819" y="753"/>
                  </a:lnTo>
                  <a:lnTo>
                    <a:pt x="822" y="755"/>
                  </a:lnTo>
                  <a:lnTo>
                    <a:pt x="832" y="755"/>
                  </a:lnTo>
                  <a:lnTo>
                    <a:pt x="841" y="755"/>
                  </a:lnTo>
                  <a:lnTo>
                    <a:pt x="853" y="757"/>
                  </a:lnTo>
                  <a:lnTo>
                    <a:pt x="861" y="759"/>
                  </a:lnTo>
                  <a:lnTo>
                    <a:pt x="871" y="770"/>
                  </a:lnTo>
                  <a:lnTo>
                    <a:pt x="880" y="782"/>
                  </a:lnTo>
                  <a:lnTo>
                    <a:pt x="888" y="789"/>
                  </a:lnTo>
                  <a:lnTo>
                    <a:pt x="897" y="794"/>
                  </a:lnTo>
                  <a:lnTo>
                    <a:pt x="906" y="799"/>
                  </a:lnTo>
                  <a:lnTo>
                    <a:pt x="916" y="803"/>
                  </a:lnTo>
                  <a:lnTo>
                    <a:pt x="919" y="804"/>
                  </a:lnTo>
                  <a:lnTo>
                    <a:pt x="923" y="804"/>
                  </a:lnTo>
                  <a:lnTo>
                    <a:pt x="928" y="804"/>
                  </a:lnTo>
                  <a:lnTo>
                    <a:pt x="933" y="804"/>
                  </a:lnTo>
                  <a:lnTo>
                    <a:pt x="943" y="803"/>
                  </a:lnTo>
                  <a:lnTo>
                    <a:pt x="951" y="803"/>
                  </a:lnTo>
                  <a:lnTo>
                    <a:pt x="957" y="803"/>
                  </a:lnTo>
                  <a:lnTo>
                    <a:pt x="965" y="803"/>
                  </a:lnTo>
                  <a:lnTo>
                    <a:pt x="972" y="804"/>
                  </a:lnTo>
                  <a:lnTo>
                    <a:pt x="979" y="806"/>
                  </a:lnTo>
                  <a:lnTo>
                    <a:pt x="986" y="811"/>
                  </a:lnTo>
                  <a:lnTo>
                    <a:pt x="992" y="819"/>
                  </a:lnTo>
                  <a:lnTo>
                    <a:pt x="999" y="827"/>
                  </a:lnTo>
                  <a:lnTo>
                    <a:pt x="1003" y="834"/>
                  </a:lnTo>
                  <a:lnTo>
                    <a:pt x="1006" y="840"/>
                  </a:lnTo>
                  <a:lnTo>
                    <a:pt x="1008" y="847"/>
                  </a:lnTo>
                  <a:lnTo>
                    <a:pt x="1008" y="851"/>
                  </a:lnTo>
                  <a:lnTo>
                    <a:pt x="1008" y="855"/>
                  </a:lnTo>
                  <a:lnTo>
                    <a:pt x="1008" y="858"/>
                  </a:lnTo>
                  <a:lnTo>
                    <a:pt x="1007" y="861"/>
                  </a:lnTo>
                  <a:lnTo>
                    <a:pt x="1002" y="864"/>
                  </a:lnTo>
                  <a:lnTo>
                    <a:pt x="996" y="866"/>
                  </a:lnTo>
                  <a:lnTo>
                    <a:pt x="989" y="868"/>
                  </a:lnTo>
                  <a:lnTo>
                    <a:pt x="983" y="869"/>
                  </a:lnTo>
                  <a:lnTo>
                    <a:pt x="977" y="865"/>
                  </a:lnTo>
                  <a:lnTo>
                    <a:pt x="968" y="860"/>
                  </a:lnTo>
                  <a:lnTo>
                    <a:pt x="961" y="855"/>
                  </a:lnTo>
                  <a:lnTo>
                    <a:pt x="955" y="853"/>
                  </a:lnTo>
                  <a:lnTo>
                    <a:pt x="944" y="848"/>
                  </a:lnTo>
                  <a:lnTo>
                    <a:pt x="931" y="844"/>
                  </a:lnTo>
                  <a:lnTo>
                    <a:pt x="919" y="841"/>
                  </a:lnTo>
                  <a:lnTo>
                    <a:pt x="908" y="838"/>
                  </a:lnTo>
                  <a:lnTo>
                    <a:pt x="897" y="838"/>
                  </a:lnTo>
                  <a:lnTo>
                    <a:pt x="882" y="838"/>
                  </a:lnTo>
                  <a:lnTo>
                    <a:pt x="867" y="838"/>
                  </a:lnTo>
                  <a:lnTo>
                    <a:pt x="853" y="838"/>
                  </a:lnTo>
                  <a:lnTo>
                    <a:pt x="845" y="838"/>
                  </a:lnTo>
                  <a:lnTo>
                    <a:pt x="835" y="840"/>
                  </a:lnTo>
                  <a:lnTo>
                    <a:pt x="824" y="843"/>
                  </a:lnTo>
                  <a:lnTo>
                    <a:pt x="814" y="845"/>
                  </a:lnTo>
                  <a:lnTo>
                    <a:pt x="806" y="849"/>
                  </a:lnTo>
                  <a:lnTo>
                    <a:pt x="796" y="854"/>
                  </a:lnTo>
                  <a:lnTo>
                    <a:pt x="791" y="857"/>
                  </a:lnTo>
                  <a:lnTo>
                    <a:pt x="786" y="861"/>
                  </a:lnTo>
                  <a:lnTo>
                    <a:pt x="781" y="865"/>
                  </a:lnTo>
                  <a:lnTo>
                    <a:pt x="778" y="869"/>
                  </a:lnTo>
                  <a:lnTo>
                    <a:pt x="774" y="874"/>
                  </a:lnTo>
                  <a:lnTo>
                    <a:pt x="770" y="881"/>
                  </a:lnTo>
                  <a:lnTo>
                    <a:pt x="767" y="888"/>
                  </a:lnTo>
                  <a:lnTo>
                    <a:pt x="766" y="892"/>
                  </a:lnTo>
                  <a:lnTo>
                    <a:pt x="766" y="902"/>
                  </a:lnTo>
                  <a:lnTo>
                    <a:pt x="767" y="912"/>
                  </a:lnTo>
                  <a:lnTo>
                    <a:pt x="768" y="922"/>
                  </a:lnTo>
                  <a:lnTo>
                    <a:pt x="770" y="931"/>
                  </a:lnTo>
                  <a:lnTo>
                    <a:pt x="774" y="938"/>
                  </a:lnTo>
                  <a:lnTo>
                    <a:pt x="780" y="946"/>
                  </a:lnTo>
                  <a:lnTo>
                    <a:pt x="788" y="953"/>
                  </a:lnTo>
                  <a:lnTo>
                    <a:pt x="795" y="960"/>
                  </a:lnTo>
                  <a:lnTo>
                    <a:pt x="802" y="972"/>
                  </a:lnTo>
                  <a:lnTo>
                    <a:pt x="810" y="987"/>
                  </a:lnTo>
                  <a:lnTo>
                    <a:pt x="812" y="995"/>
                  </a:lnTo>
                  <a:lnTo>
                    <a:pt x="814" y="1007"/>
                  </a:lnTo>
                  <a:lnTo>
                    <a:pt x="814" y="1019"/>
                  </a:lnTo>
                  <a:lnTo>
                    <a:pt x="814" y="1030"/>
                  </a:lnTo>
                  <a:lnTo>
                    <a:pt x="813" y="1039"/>
                  </a:lnTo>
                  <a:lnTo>
                    <a:pt x="812" y="1049"/>
                  </a:lnTo>
                  <a:lnTo>
                    <a:pt x="811" y="1058"/>
                  </a:lnTo>
                  <a:lnTo>
                    <a:pt x="810" y="1065"/>
                  </a:lnTo>
                  <a:lnTo>
                    <a:pt x="815" y="1072"/>
                  </a:lnTo>
                  <a:lnTo>
                    <a:pt x="824" y="1081"/>
                  </a:lnTo>
                  <a:lnTo>
                    <a:pt x="832" y="1089"/>
                  </a:lnTo>
                  <a:lnTo>
                    <a:pt x="837" y="1096"/>
                  </a:lnTo>
                  <a:lnTo>
                    <a:pt x="845" y="1107"/>
                  </a:lnTo>
                  <a:lnTo>
                    <a:pt x="853" y="1119"/>
                  </a:lnTo>
                  <a:lnTo>
                    <a:pt x="860" y="1130"/>
                  </a:lnTo>
                  <a:lnTo>
                    <a:pt x="865" y="1140"/>
                  </a:lnTo>
                  <a:lnTo>
                    <a:pt x="867" y="1150"/>
                  </a:lnTo>
                  <a:lnTo>
                    <a:pt x="869" y="1162"/>
                  </a:lnTo>
                  <a:lnTo>
                    <a:pt x="870" y="1173"/>
                  </a:lnTo>
                  <a:lnTo>
                    <a:pt x="873" y="1183"/>
                  </a:lnTo>
                  <a:lnTo>
                    <a:pt x="876" y="1191"/>
                  </a:lnTo>
                  <a:lnTo>
                    <a:pt x="879" y="1201"/>
                  </a:lnTo>
                  <a:lnTo>
                    <a:pt x="881" y="1206"/>
                  </a:lnTo>
                  <a:lnTo>
                    <a:pt x="883" y="1211"/>
                  </a:lnTo>
                  <a:lnTo>
                    <a:pt x="885" y="1215"/>
                  </a:lnTo>
                  <a:lnTo>
                    <a:pt x="888" y="1218"/>
                  </a:lnTo>
                  <a:lnTo>
                    <a:pt x="892" y="1221"/>
                  </a:lnTo>
                  <a:lnTo>
                    <a:pt x="896" y="1223"/>
                  </a:lnTo>
                  <a:lnTo>
                    <a:pt x="901" y="1226"/>
                  </a:lnTo>
                  <a:lnTo>
                    <a:pt x="906" y="1228"/>
                  </a:lnTo>
                  <a:lnTo>
                    <a:pt x="917" y="1231"/>
                  </a:lnTo>
                  <a:lnTo>
                    <a:pt x="927" y="1234"/>
                  </a:lnTo>
                  <a:lnTo>
                    <a:pt x="934" y="1238"/>
                  </a:lnTo>
                  <a:lnTo>
                    <a:pt x="943" y="1244"/>
                  </a:lnTo>
                  <a:lnTo>
                    <a:pt x="952" y="1249"/>
                  </a:lnTo>
                  <a:lnTo>
                    <a:pt x="959" y="1253"/>
                  </a:lnTo>
                  <a:lnTo>
                    <a:pt x="966" y="1256"/>
                  </a:lnTo>
                  <a:lnTo>
                    <a:pt x="977" y="1259"/>
                  </a:lnTo>
                  <a:lnTo>
                    <a:pt x="987" y="1262"/>
                  </a:lnTo>
                  <a:lnTo>
                    <a:pt x="995" y="1262"/>
                  </a:lnTo>
                  <a:lnTo>
                    <a:pt x="1002" y="1265"/>
                  </a:lnTo>
                  <a:lnTo>
                    <a:pt x="1011" y="1268"/>
                  </a:lnTo>
                  <a:lnTo>
                    <a:pt x="1019" y="1271"/>
                  </a:lnTo>
                  <a:lnTo>
                    <a:pt x="1026" y="1274"/>
                  </a:lnTo>
                  <a:lnTo>
                    <a:pt x="1031" y="1278"/>
                  </a:lnTo>
                  <a:lnTo>
                    <a:pt x="1035" y="1283"/>
                  </a:lnTo>
                  <a:lnTo>
                    <a:pt x="1040" y="1289"/>
                  </a:lnTo>
                  <a:lnTo>
                    <a:pt x="1045" y="1295"/>
                  </a:lnTo>
                  <a:lnTo>
                    <a:pt x="1054" y="1308"/>
                  </a:lnTo>
                  <a:lnTo>
                    <a:pt x="1061" y="1317"/>
                  </a:lnTo>
                  <a:lnTo>
                    <a:pt x="1069" y="1327"/>
                  </a:lnTo>
                  <a:lnTo>
                    <a:pt x="1077" y="1336"/>
                  </a:lnTo>
                  <a:lnTo>
                    <a:pt x="1083" y="1337"/>
                  </a:lnTo>
                  <a:lnTo>
                    <a:pt x="1090" y="1338"/>
                  </a:lnTo>
                  <a:lnTo>
                    <a:pt x="1093" y="1338"/>
                  </a:lnTo>
                  <a:lnTo>
                    <a:pt x="1096" y="1338"/>
                  </a:lnTo>
                  <a:lnTo>
                    <a:pt x="1099" y="1338"/>
                  </a:lnTo>
                  <a:lnTo>
                    <a:pt x="1100" y="1336"/>
                  </a:lnTo>
                  <a:lnTo>
                    <a:pt x="1103" y="1333"/>
                  </a:lnTo>
                  <a:lnTo>
                    <a:pt x="1104" y="1328"/>
                  </a:lnTo>
                  <a:lnTo>
                    <a:pt x="1104" y="1323"/>
                  </a:lnTo>
                  <a:lnTo>
                    <a:pt x="1104" y="1317"/>
                  </a:lnTo>
                  <a:lnTo>
                    <a:pt x="1103" y="1313"/>
                  </a:lnTo>
                  <a:lnTo>
                    <a:pt x="1101" y="1307"/>
                  </a:lnTo>
                  <a:lnTo>
                    <a:pt x="1100" y="1303"/>
                  </a:lnTo>
                  <a:lnTo>
                    <a:pt x="1099" y="1300"/>
                  </a:lnTo>
                  <a:lnTo>
                    <a:pt x="1100" y="1297"/>
                  </a:lnTo>
                  <a:lnTo>
                    <a:pt x="1100" y="1293"/>
                  </a:lnTo>
                  <a:lnTo>
                    <a:pt x="1104" y="1291"/>
                  </a:lnTo>
                  <a:lnTo>
                    <a:pt x="1108" y="1290"/>
                  </a:lnTo>
                  <a:lnTo>
                    <a:pt x="1112" y="1290"/>
                  </a:lnTo>
                  <a:lnTo>
                    <a:pt x="1116" y="1290"/>
                  </a:lnTo>
                  <a:lnTo>
                    <a:pt x="1122" y="1291"/>
                  </a:lnTo>
                  <a:lnTo>
                    <a:pt x="1130" y="1294"/>
                  </a:lnTo>
                  <a:lnTo>
                    <a:pt x="1137" y="1298"/>
                  </a:lnTo>
                  <a:lnTo>
                    <a:pt x="1144" y="1301"/>
                  </a:lnTo>
                  <a:lnTo>
                    <a:pt x="1150" y="1310"/>
                  </a:lnTo>
                  <a:lnTo>
                    <a:pt x="1159" y="1322"/>
                  </a:lnTo>
                  <a:lnTo>
                    <a:pt x="1167" y="1332"/>
                  </a:lnTo>
                  <a:lnTo>
                    <a:pt x="1172" y="1336"/>
                  </a:lnTo>
                  <a:lnTo>
                    <a:pt x="1177" y="1341"/>
                  </a:lnTo>
                  <a:lnTo>
                    <a:pt x="1185" y="1351"/>
                  </a:lnTo>
                  <a:lnTo>
                    <a:pt x="1194" y="1364"/>
                  </a:lnTo>
                  <a:lnTo>
                    <a:pt x="1199" y="1375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16756063" y="3859213"/>
              <a:ext cx="57150" cy="163512"/>
            </a:xfrm>
            <a:custGeom>
              <a:avLst/>
              <a:gdLst>
                <a:gd name="T0" fmla="*/ 59 w 72"/>
                <a:gd name="T1" fmla="*/ 139 h 206"/>
                <a:gd name="T2" fmla="*/ 63 w 72"/>
                <a:gd name="T3" fmla="*/ 153 h 206"/>
                <a:gd name="T4" fmla="*/ 69 w 72"/>
                <a:gd name="T5" fmla="*/ 169 h 206"/>
                <a:gd name="T6" fmla="*/ 72 w 72"/>
                <a:gd name="T7" fmla="*/ 184 h 206"/>
                <a:gd name="T8" fmla="*/ 70 w 72"/>
                <a:gd name="T9" fmla="*/ 194 h 206"/>
                <a:gd name="T10" fmla="*/ 62 w 72"/>
                <a:gd name="T11" fmla="*/ 202 h 206"/>
                <a:gd name="T12" fmla="*/ 54 w 72"/>
                <a:gd name="T13" fmla="*/ 205 h 206"/>
                <a:gd name="T14" fmla="*/ 43 w 72"/>
                <a:gd name="T15" fmla="*/ 201 h 206"/>
                <a:gd name="T16" fmla="*/ 36 w 72"/>
                <a:gd name="T17" fmla="*/ 192 h 206"/>
                <a:gd name="T18" fmla="*/ 32 w 72"/>
                <a:gd name="T19" fmla="*/ 177 h 206"/>
                <a:gd name="T20" fmla="*/ 30 w 72"/>
                <a:gd name="T21" fmla="*/ 168 h 206"/>
                <a:gd name="T22" fmla="*/ 30 w 72"/>
                <a:gd name="T23" fmla="*/ 160 h 206"/>
                <a:gd name="T24" fmla="*/ 32 w 72"/>
                <a:gd name="T25" fmla="*/ 151 h 206"/>
                <a:gd name="T26" fmla="*/ 32 w 72"/>
                <a:gd name="T27" fmla="*/ 143 h 206"/>
                <a:gd name="T28" fmla="*/ 23 w 72"/>
                <a:gd name="T29" fmla="*/ 132 h 206"/>
                <a:gd name="T30" fmla="*/ 8 w 72"/>
                <a:gd name="T31" fmla="*/ 115 h 206"/>
                <a:gd name="T32" fmla="*/ 1 w 72"/>
                <a:gd name="T33" fmla="*/ 97 h 206"/>
                <a:gd name="T34" fmla="*/ 0 w 72"/>
                <a:gd name="T35" fmla="*/ 87 h 206"/>
                <a:gd name="T36" fmla="*/ 5 w 72"/>
                <a:gd name="T37" fmla="*/ 81 h 206"/>
                <a:gd name="T38" fmla="*/ 14 w 72"/>
                <a:gd name="T39" fmla="*/ 71 h 206"/>
                <a:gd name="T40" fmla="*/ 20 w 72"/>
                <a:gd name="T41" fmla="*/ 59 h 206"/>
                <a:gd name="T42" fmla="*/ 21 w 72"/>
                <a:gd name="T43" fmla="*/ 45 h 206"/>
                <a:gd name="T44" fmla="*/ 9 w 72"/>
                <a:gd name="T45" fmla="*/ 35 h 206"/>
                <a:gd name="T46" fmla="*/ 1 w 72"/>
                <a:gd name="T47" fmla="*/ 24 h 206"/>
                <a:gd name="T48" fmla="*/ 8 w 72"/>
                <a:gd name="T49" fmla="*/ 8 h 206"/>
                <a:gd name="T50" fmla="*/ 15 w 72"/>
                <a:gd name="T51" fmla="*/ 1 h 206"/>
                <a:gd name="T52" fmla="*/ 23 w 72"/>
                <a:gd name="T53" fmla="*/ 0 h 206"/>
                <a:gd name="T54" fmla="*/ 35 w 72"/>
                <a:gd name="T55" fmla="*/ 8 h 206"/>
                <a:gd name="T56" fmla="*/ 58 w 72"/>
                <a:gd name="T57" fmla="*/ 23 h 206"/>
                <a:gd name="T58" fmla="*/ 72 w 72"/>
                <a:gd name="T59" fmla="*/ 34 h 206"/>
                <a:gd name="T60" fmla="*/ 72 w 72"/>
                <a:gd name="T61" fmla="*/ 43 h 206"/>
                <a:gd name="T62" fmla="*/ 69 w 72"/>
                <a:gd name="T63" fmla="*/ 58 h 206"/>
                <a:gd name="T64" fmla="*/ 63 w 72"/>
                <a:gd name="T65" fmla="*/ 83 h 206"/>
                <a:gd name="T66" fmla="*/ 59 w 72"/>
                <a:gd name="T67" fmla="*/ 11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206">
                  <a:moveTo>
                    <a:pt x="58" y="132"/>
                  </a:moveTo>
                  <a:lnTo>
                    <a:pt x="59" y="139"/>
                  </a:lnTo>
                  <a:lnTo>
                    <a:pt x="61" y="146"/>
                  </a:lnTo>
                  <a:lnTo>
                    <a:pt x="63" y="153"/>
                  </a:lnTo>
                  <a:lnTo>
                    <a:pt x="67" y="161"/>
                  </a:lnTo>
                  <a:lnTo>
                    <a:pt x="69" y="169"/>
                  </a:lnTo>
                  <a:lnTo>
                    <a:pt x="71" y="177"/>
                  </a:lnTo>
                  <a:lnTo>
                    <a:pt x="72" y="184"/>
                  </a:lnTo>
                  <a:lnTo>
                    <a:pt x="71" y="190"/>
                  </a:lnTo>
                  <a:lnTo>
                    <a:pt x="70" y="194"/>
                  </a:lnTo>
                  <a:lnTo>
                    <a:pt x="67" y="198"/>
                  </a:lnTo>
                  <a:lnTo>
                    <a:pt x="62" y="202"/>
                  </a:lnTo>
                  <a:lnTo>
                    <a:pt x="58" y="206"/>
                  </a:lnTo>
                  <a:lnTo>
                    <a:pt x="54" y="205"/>
                  </a:lnTo>
                  <a:lnTo>
                    <a:pt x="49" y="203"/>
                  </a:lnTo>
                  <a:lnTo>
                    <a:pt x="43" y="201"/>
                  </a:lnTo>
                  <a:lnTo>
                    <a:pt x="39" y="198"/>
                  </a:lnTo>
                  <a:lnTo>
                    <a:pt x="36" y="192"/>
                  </a:lnTo>
                  <a:lnTo>
                    <a:pt x="34" y="184"/>
                  </a:lnTo>
                  <a:lnTo>
                    <a:pt x="32" y="177"/>
                  </a:lnTo>
                  <a:lnTo>
                    <a:pt x="31" y="171"/>
                  </a:lnTo>
                  <a:lnTo>
                    <a:pt x="30" y="168"/>
                  </a:lnTo>
                  <a:lnTo>
                    <a:pt x="30" y="164"/>
                  </a:lnTo>
                  <a:lnTo>
                    <a:pt x="30" y="160"/>
                  </a:lnTo>
                  <a:lnTo>
                    <a:pt x="31" y="155"/>
                  </a:lnTo>
                  <a:lnTo>
                    <a:pt x="32" y="151"/>
                  </a:lnTo>
                  <a:lnTo>
                    <a:pt x="32" y="147"/>
                  </a:lnTo>
                  <a:lnTo>
                    <a:pt x="32" y="143"/>
                  </a:lnTo>
                  <a:lnTo>
                    <a:pt x="31" y="140"/>
                  </a:lnTo>
                  <a:lnTo>
                    <a:pt x="23" y="132"/>
                  </a:lnTo>
                  <a:lnTo>
                    <a:pt x="11" y="121"/>
                  </a:lnTo>
                  <a:lnTo>
                    <a:pt x="8" y="115"/>
                  </a:lnTo>
                  <a:lnTo>
                    <a:pt x="4" y="107"/>
                  </a:lnTo>
                  <a:lnTo>
                    <a:pt x="1" y="97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2" y="84"/>
                  </a:lnTo>
                  <a:lnTo>
                    <a:pt x="5" y="81"/>
                  </a:lnTo>
                  <a:lnTo>
                    <a:pt x="8" y="78"/>
                  </a:lnTo>
                  <a:lnTo>
                    <a:pt x="14" y="71"/>
                  </a:lnTo>
                  <a:lnTo>
                    <a:pt x="19" y="66"/>
                  </a:lnTo>
                  <a:lnTo>
                    <a:pt x="20" y="59"/>
                  </a:lnTo>
                  <a:lnTo>
                    <a:pt x="21" y="52"/>
                  </a:lnTo>
                  <a:lnTo>
                    <a:pt x="21" y="45"/>
                  </a:lnTo>
                  <a:lnTo>
                    <a:pt x="19" y="38"/>
                  </a:lnTo>
                  <a:lnTo>
                    <a:pt x="9" y="35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5" y="8"/>
                  </a:lnTo>
                  <a:lnTo>
                    <a:pt x="47" y="15"/>
                  </a:lnTo>
                  <a:lnTo>
                    <a:pt x="58" y="23"/>
                  </a:lnTo>
                  <a:lnTo>
                    <a:pt x="71" y="31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43"/>
                  </a:lnTo>
                  <a:lnTo>
                    <a:pt x="71" y="48"/>
                  </a:lnTo>
                  <a:lnTo>
                    <a:pt x="69" y="58"/>
                  </a:lnTo>
                  <a:lnTo>
                    <a:pt x="67" y="66"/>
                  </a:lnTo>
                  <a:lnTo>
                    <a:pt x="63" y="83"/>
                  </a:lnTo>
                  <a:lnTo>
                    <a:pt x="61" y="101"/>
                  </a:lnTo>
                  <a:lnTo>
                    <a:pt x="59" y="118"/>
                  </a:lnTo>
                  <a:lnTo>
                    <a:pt x="58" y="132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15500350" y="1577975"/>
              <a:ext cx="52388" cy="41275"/>
            </a:xfrm>
            <a:custGeom>
              <a:avLst/>
              <a:gdLst>
                <a:gd name="T0" fmla="*/ 61 w 64"/>
                <a:gd name="T1" fmla="*/ 1 h 51"/>
                <a:gd name="T2" fmla="*/ 62 w 64"/>
                <a:gd name="T3" fmla="*/ 3 h 51"/>
                <a:gd name="T4" fmla="*/ 63 w 64"/>
                <a:gd name="T5" fmla="*/ 6 h 51"/>
                <a:gd name="T6" fmla="*/ 64 w 64"/>
                <a:gd name="T7" fmla="*/ 8 h 51"/>
                <a:gd name="T8" fmla="*/ 64 w 64"/>
                <a:gd name="T9" fmla="*/ 12 h 51"/>
                <a:gd name="T10" fmla="*/ 63 w 64"/>
                <a:gd name="T11" fmla="*/ 19 h 51"/>
                <a:gd name="T12" fmla="*/ 61 w 64"/>
                <a:gd name="T13" fmla="*/ 25 h 51"/>
                <a:gd name="T14" fmla="*/ 53 w 64"/>
                <a:gd name="T15" fmla="*/ 27 h 51"/>
                <a:gd name="T16" fmla="*/ 49 w 64"/>
                <a:gd name="T17" fmla="*/ 29 h 51"/>
                <a:gd name="T18" fmla="*/ 45 w 64"/>
                <a:gd name="T19" fmla="*/ 33 h 51"/>
                <a:gd name="T20" fmla="*/ 42 w 64"/>
                <a:gd name="T21" fmla="*/ 39 h 51"/>
                <a:gd name="T22" fmla="*/ 38 w 64"/>
                <a:gd name="T23" fmla="*/ 45 h 51"/>
                <a:gd name="T24" fmla="*/ 32 w 64"/>
                <a:gd name="T25" fmla="*/ 49 h 51"/>
                <a:gd name="T26" fmla="*/ 29 w 64"/>
                <a:gd name="T27" fmla="*/ 50 h 51"/>
                <a:gd name="T28" fmla="*/ 25 w 64"/>
                <a:gd name="T29" fmla="*/ 51 h 51"/>
                <a:gd name="T30" fmla="*/ 21 w 64"/>
                <a:gd name="T31" fmla="*/ 51 h 51"/>
                <a:gd name="T32" fmla="*/ 16 w 64"/>
                <a:gd name="T33" fmla="*/ 50 h 51"/>
                <a:gd name="T34" fmla="*/ 9 w 64"/>
                <a:gd name="T35" fmla="*/ 48 h 51"/>
                <a:gd name="T36" fmla="*/ 4 w 64"/>
                <a:gd name="T37" fmla="*/ 45 h 51"/>
                <a:gd name="T38" fmla="*/ 1 w 64"/>
                <a:gd name="T39" fmla="*/ 41 h 51"/>
                <a:gd name="T40" fmla="*/ 0 w 64"/>
                <a:gd name="T41" fmla="*/ 35 h 51"/>
                <a:gd name="T42" fmla="*/ 0 w 64"/>
                <a:gd name="T43" fmla="*/ 29 h 51"/>
                <a:gd name="T44" fmla="*/ 0 w 64"/>
                <a:gd name="T45" fmla="*/ 25 h 51"/>
                <a:gd name="T46" fmla="*/ 3 w 64"/>
                <a:gd name="T47" fmla="*/ 24 h 51"/>
                <a:gd name="T48" fmla="*/ 8 w 64"/>
                <a:gd name="T49" fmla="*/ 23 h 51"/>
                <a:gd name="T50" fmla="*/ 12 w 64"/>
                <a:gd name="T51" fmla="*/ 20 h 51"/>
                <a:gd name="T52" fmla="*/ 16 w 64"/>
                <a:gd name="T53" fmla="*/ 17 h 51"/>
                <a:gd name="T54" fmla="*/ 20 w 64"/>
                <a:gd name="T55" fmla="*/ 16 h 51"/>
                <a:gd name="T56" fmla="*/ 24 w 64"/>
                <a:gd name="T57" fmla="*/ 13 h 51"/>
                <a:gd name="T58" fmla="*/ 28 w 64"/>
                <a:gd name="T59" fmla="*/ 9 h 51"/>
                <a:gd name="T60" fmla="*/ 32 w 64"/>
                <a:gd name="T61" fmla="*/ 5 h 51"/>
                <a:gd name="T62" fmla="*/ 38 w 64"/>
                <a:gd name="T63" fmla="*/ 3 h 51"/>
                <a:gd name="T64" fmla="*/ 44 w 64"/>
                <a:gd name="T65" fmla="*/ 1 h 51"/>
                <a:gd name="T66" fmla="*/ 48 w 64"/>
                <a:gd name="T67" fmla="*/ 1 h 51"/>
                <a:gd name="T68" fmla="*/ 53 w 64"/>
                <a:gd name="T69" fmla="*/ 0 h 51"/>
                <a:gd name="T70" fmla="*/ 57 w 64"/>
                <a:gd name="T71" fmla="*/ 0 h 51"/>
                <a:gd name="T72" fmla="*/ 61 w 64"/>
                <a:gd name="T73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51">
                  <a:moveTo>
                    <a:pt x="61" y="1"/>
                  </a:moveTo>
                  <a:lnTo>
                    <a:pt x="62" y="3"/>
                  </a:lnTo>
                  <a:lnTo>
                    <a:pt x="63" y="6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3" y="19"/>
                  </a:lnTo>
                  <a:lnTo>
                    <a:pt x="61" y="25"/>
                  </a:lnTo>
                  <a:lnTo>
                    <a:pt x="53" y="27"/>
                  </a:lnTo>
                  <a:lnTo>
                    <a:pt x="49" y="29"/>
                  </a:lnTo>
                  <a:lnTo>
                    <a:pt x="45" y="33"/>
                  </a:lnTo>
                  <a:lnTo>
                    <a:pt x="42" y="39"/>
                  </a:lnTo>
                  <a:lnTo>
                    <a:pt x="38" y="45"/>
                  </a:lnTo>
                  <a:lnTo>
                    <a:pt x="32" y="49"/>
                  </a:lnTo>
                  <a:lnTo>
                    <a:pt x="29" y="50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16" y="50"/>
                  </a:lnTo>
                  <a:lnTo>
                    <a:pt x="9" y="48"/>
                  </a:lnTo>
                  <a:lnTo>
                    <a:pt x="4" y="45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3" y="24"/>
                  </a:lnTo>
                  <a:lnTo>
                    <a:pt x="8" y="23"/>
                  </a:lnTo>
                  <a:lnTo>
                    <a:pt x="12" y="20"/>
                  </a:lnTo>
                  <a:lnTo>
                    <a:pt x="16" y="17"/>
                  </a:lnTo>
                  <a:lnTo>
                    <a:pt x="20" y="16"/>
                  </a:lnTo>
                  <a:lnTo>
                    <a:pt x="24" y="13"/>
                  </a:lnTo>
                  <a:lnTo>
                    <a:pt x="28" y="9"/>
                  </a:lnTo>
                  <a:lnTo>
                    <a:pt x="32" y="5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1" y="1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15389225" y="1687513"/>
              <a:ext cx="125413" cy="249237"/>
            </a:xfrm>
            <a:custGeom>
              <a:avLst/>
              <a:gdLst>
                <a:gd name="T0" fmla="*/ 158 w 159"/>
                <a:gd name="T1" fmla="*/ 58 h 314"/>
                <a:gd name="T2" fmla="*/ 159 w 159"/>
                <a:gd name="T3" fmla="*/ 89 h 314"/>
                <a:gd name="T4" fmla="*/ 159 w 159"/>
                <a:gd name="T5" fmla="*/ 109 h 314"/>
                <a:gd name="T6" fmla="*/ 158 w 159"/>
                <a:gd name="T7" fmla="*/ 129 h 314"/>
                <a:gd name="T8" fmla="*/ 154 w 159"/>
                <a:gd name="T9" fmla="*/ 146 h 314"/>
                <a:gd name="T10" fmla="*/ 146 w 159"/>
                <a:gd name="T11" fmla="*/ 165 h 314"/>
                <a:gd name="T12" fmla="*/ 142 w 159"/>
                <a:gd name="T13" fmla="*/ 182 h 314"/>
                <a:gd name="T14" fmla="*/ 143 w 159"/>
                <a:gd name="T15" fmla="*/ 208 h 314"/>
                <a:gd name="T16" fmla="*/ 139 w 159"/>
                <a:gd name="T17" fmla="*/ 225 h 314"/>
                <a:gd name="T18" fmla="*/ 130 w 159"/>
                <a:gd name="T19" fmla="*/ 233 h 314"/>
                <a:gd name="T20" fmla="*/ 125 w 159"/>
                <a:gd name="T21" fmla="*/ 239 h 314"/>
                <a:gd name="T22" fmla="*/ 123 w 159"/>
                <a:gd name="T23" fmla="*/ 247 h 314"/>
                <a:gd name="T24" fmla="*/ 123 w 159"/>
                <a:gd name="T25" fmla="*/ 263 h 314"/>
                <a:gd name="T26" fmla="*/ 124 w 159"/>
                <a:gd name="T27" fmla="*/ 286 h 314"/>
                <a:gd name="T28" fmla="*/ 122 w 159"/>
                <a:gd name="T29" fmla="*/ 297 h 314"/>
                <a:gd name="T30" fmla="*/ 115 w 159"/>
                <a:gd name="T31" fmla="*/ 307 h 314"/>
                <a:gd name="T32" fmla="*/ 108 w 159"/>
                <a:gd name="T33" fmla="*/ 313 h 314"/>
                <a:gd name="T34" fmla="*/ 102 w 159"/>
                <a:gd name="T35" fmla="*/ 314 h 314"/>
                <a:gd name="T36" fmla="*/ 95 w 159"/>
                <a:gd name="T37" fmla="*/ 314 h 314"/>
                <a:gd name="T38" fmla="*/ 86 w 159"/>
                <a:gd name="T39" fmla="*/ 309 h 314"/>
                <a:gd name="T40" fmla="*/ 79 w 159"/>
                <a:gd name="T41" fmla="*/ 304 h 314"/>
                <a:gd name="T42" fmla="*/ 75 w 159"/>
                <a:gd name="T43" fmla="*/ 298 h 314"/>
                <a:gd name="T44" fmla="*/ 70 w 159"/>
                <a:gd name="T45" fmla="*/ 287 h 314"/>
                <a:gd name="T46" fmla="*/ 63 w 159"/>
                <a:gd name="T47" fmla="*/ 272 h 314"/>
                <a:gd name="T48" fmla="*/ 60 w 159"/>
                <a:gd name="T49" fmla="*/ 252 h 314"/>
                <a:gd name="T50" fmla="*/ 57 w 159"/>
                <a:gd name="T51" fmla="*/ 242 h 314"/>
                <a:gd name="T52" fmla="*/ 52 w 159"/>
                <a:gd name="T53" fmla="*/ 234 h 314"/>
                <a:gd name="T54" fmla="*/ 45 w 159"/>
                <a:gd name="T55" fmla="*/ 225 h 314"/>
                <a:gd name="T56" fmla="*/ 31 w 159"/>
                <a:gd name="T57" fmla="*/ 212 h 314"/>
                <a:gd name="T58" fmla="*/ 18 w 159"/>
                <a:gd name="T59" fmla="*/ 195 h 314"/>
                <a:gd name="T60" fmla="*/ 5 w 159"/>
                <a:gd name="T61" fmla="*/ 171 h 314"/>
                <a:gd name="T62" fmla="*/ 2 w 159"/>
                <a:gd name="T63" fmla="*/ 150 h 314"/>
                <a:gd name="T64" fmla="*/ 10 w 159"/>
                <a:gd name="T65" fmla="*/ 128 h 314"/>
                <a:gd name="T66" fmla="*/ 17 w 159"/>
                <a:gd name="T67" fmla="*/ 107 h 314"/>
                <a:gd name="T68" fmla="*/ 13 w 159"/>
                <a:gd name="T69" fmla="*/ 91 h 314"/>
                <a:gd name="T70" fmla="*/ 6 w 159"/>
                <a:gd name="T71" fmla="*/ 73 h 314"/>
                <a:gd name="T72" fmla="*/ 17 w 159"/>
                <a:gd name="T73" fmla="*/ 56 h 314"/>
                <a:gd name="T74" fmla="*/ 33 w 159"/>
                <a:gd name="T75" fmla="*/ 46 h 314"/>
                <a:gd name="T76" fmla="*/ 44 w 159"/>
                <a:gd name="T77" fmla="*/ 38 h 314"/>
                <a:gd name="T78" fmla="*/ 51 w 159"/>
                <a:gd name="T79" fmla="*/ 35 h 314"/>
                <a:gd name="T80" fmla="*/ 57 w 159"/>
                <a:gd name="T81" fmla="*/ 32 h 314"/>
                <a:gd name="T82" fmla="*/ 63 w 159"/>
                <a:gd name="T83" fmla="*/ 33 h 314"/>
                <a:gd name="T84" fmla="*/ 73 w 159"/>
                <a:gd name="T85" fmla="*/ 36 h 314"/>
                <a:gd name="T86" fmla="*/ 86 w 159"/>
                <a:gd name="T87" fmla="*/ 36 h 314"/>
                <a:gd name="T88" fmla="*/ 92 w 159"/>
                <a:gd name="T89" fmla="*/ 33 h 314"/>
                <a:gd name="T90" fmla="*/ 96 w 159"/>
                <a:gd name="T91" fmla="*/ 29 h 314"/>
                <a:gd name="T92" fmla="*/ 99 w 159"/>
                <a:gd name="T93" fmla="*/ 19 h 314"/>
                <a:gd name="T94" fmla="*/ 105 w 159"/>
                <a:gd name="T95" fmla="*/ 11 h 314"/>
                <a:gd name="T96" fmla="*/ 116 w 159"/>
                <a:gd name="T97" fmla="*/ 4 h 314"/>
                <a:gd name="T98" fmla="*/ 127 w 159"/>
                <a:gd name="T99" fmla="*/ 1 h 314"/>
                <a:gd name="T100" fmla="*/ 140 w 159"/>
                <a:gd name="T101" fmla="*/ 1 h 314"/>
                <a:gd name="T102" fmla="*/ 147 w 159"/>
                <a:gd name="T103" fmla="*/ 6 h 314"/>
                <a:gd name="T104" fmla="*/ 151 w 159"/>
                <a:gd name="T105" fmla="*/ 17 h 314"/>
                <a:gd name="T106" fmla="*/ 155 w 159"/>
                <a:gd name="T107" fmla="*/ 3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314">
                  <a:moveTo>
                    <a:pt x="155" y="46"/>
                  </a:moveTo>
                  <a:lnTo>
                    <a:pt x="158" y="58"/>
                  </a:lnTo>
                  <a:lnTo>
                    <a:pt x="159" y="73"/>
                  </a:lnTo>
                  <a:lnTo>
                    <a:pt x="159" y="89"/>
                  </a:lnTo>
                  <a:lnTo>
                    <a:pt x="159" y="101"/>
                  </a:lnTo>
                  <a:lnTo>
                    <a:pt x="159" y="109"/>
                  </a:lnTo>
                  <a:lnTo>
                    <a:pt x="159" y="119"/>
                  </a:lnTo>
                  <a:lnTo>
                    <a:pt x="158" y="129"/>
                  </a:lnTo>
                  <a:lnTo>
                    <a:pt x="155" y="137"/>
                  </a:lnTo>
                  <a:lnTo>
                    <a:pt x="154" y="146"/>
                  </a:lnTo>
                  <a:lnTo>
                    <a:pt x="150" y="156"/>
                  </a:lnTo>
                  <a:lnTo>
                    <a:pt x="146" y="165"/>
                  </a:lnTo>
                  <a:lnTo>
                    <a:pt x="144" y="172"/>
                  </a:lnTo>
                  <a:lnTo>
                    <a:pt x="142" y="182"/>
                  </a:lnTo>
                  <a:lnTo>
                    <a:pt x="142" y="195"/>
                  </a:lnTo>
                  <a:lnTo>
                    <a:pt x="143" y="208"/>
                  </a:lnTo>
                  <a:lnTo>
                    <a:pt x="144" y="219"/>
                  </a:lnTo>
                  <a:lnTo>
                    <a:pt x="139" y="225"/>
                  </a:lnTo>
                  <a:lnTo>
                    <a:pt x="133" y="230"/>
                  </a:lnTo>
                  <a:lnTo>
                    <a:pt x="130" y="233"/>
                  </a:lnTo>
                  <a:lnTo>
                    <a:pt x="127" y="236"/>
                  </a:lnTo>
                  <a:lnTo>
                    <a:pt x="125" y="239"/>
                  </a:lnTo>
                  <a:lnTo>
                    <a:pt x="124" y="242"/>
                  </a:lnTo>
                  <a:lnTo>
                    <a:pt x="123" y="247"/>
                  </a:lnTo>
                  <a:lnTo>
                    <a:pt x="123" y="254"/>
                  </a:lnTo>
                  <a:lnTo>
                    <a:pt x="123" y="263"/>
                  </a:lnTo>
                  <a:lnTo>
                    <a:pt x="123" y="271"/>
                  </a:lnTo>
                  <a:lnTo>
                    <a:pt x="124" y="286"/>
                  </a:lnTo>
                  <a:lnTo>
                    <a:pt x="124" y="294"/>
                  </a:lnTo>
                  <a:lnTo>
                    <a:pt x="122" y="297"/>
                  </a:lnTo>
                  <a:lnTo>
                    <a:pt x="118" y="304"/>
                  </a:lnTo>
                  <a:lnTo>
                    <a:pt x="115" y="307"/>
                  </a:lnTo>
                  <a:lnTo>
                    <a:pt x="111" y="310"/>
                  </a:lnTo>
                  <a:lnTo>
                    <a:pt x="108" y="313"/>
                  </a:lnTo>
                  <a:lnTo>
                    <a:pt x="105" y="313"/>
                  </a:lnTo>
                  <a:lnTo>
                    <a:pt x="102" y="314"/>
                  </a:lnTo>
                  <a:lnTo>
                    <a:pt x="99" y="314"/>
                  </a:lnTo>
                  <a:lnTo>
                    <a:pt x="95" y="314"/>
                  </a:lnTo>
                  <a:lnTo>
                    <a:pt x="92" y="312"/>
                  </a:lnTo>
                  <a:lnTo>
                    <a:pt x="86" y="309"/>
                  </a:lnTo>
                  <a:lnTo>
                    <a:pt x="82" y="306"/>
                  </a:lnTo>
                  <a:lnTo>
                    <a:pt x="79" y="304"/>
                  </a:lnTo>
                  <a:lnTo>
                    <a:pt x="77" y="301"/>
                  </a:lnTo>
                  <a:lnTo>
                    <a:pt x="75" y="298"/>
                  </a:lnTo>
                  <a:lnTo>
                    <a:pt x="73" y="294"/>
                  </a:lnTo>
                  <a:lnTo>
                    <a:pt x="70" y="287"/>
                  </a:lnTo>
                  <a:lnTo>
                    <a:pt x="67" y="282"/>
                  </a:lnTo>
                  <a:lnTo>
                    <a:pt x="63" y="272"/>
                  </a:lnTo>
                  <a:lnTo>
                    <a:pt x="61" y="259"/>
                  </a:lnTo>
                  <a:lnTo>
                    <a:pt x="60" y="252"/>
                  </a:lnTo>
                  <a:lnTo>
                    <a:pt x="59" y="247"/>
                  </a:lnTo>
                  <a:lnTo>
                    <a:pt x="57" y="242"/>
                  </a:lnTo>
                  <a:lnTo>
                    <a:pt x="54" y="238"/>
                  </a:lnTo>
                  <a:lnTo>
                    <a:pt x="52" y="234"/>
                  </a:lnTo>
                  <a:lnTo>
                    <a:pt x="49" y="229"/>
                  </a:lnTo>
                  <a:lnTo>
                    <a:pt x="45" y="225"/>
                  </a:lnTo>
                  <a:lnTo>
                    <a:pt x="40" y="221"/>
                  </a:lnTo>
                  <a:lnTo>
                    <a:pt x="31" y="212"/>
                  </a:lnTo>
                  <a:lnTo>
                    <a:pt x="23" y="203"/>
                  </a:lnTo>
                  <a:lnTo>
                    <a:pt x="18" y="195"/>
                  </a:lnTo>
                  <a:lnTo>
                    <a:pt x="12" y="183"/>
                  </a:lnTo>
                  <a:lnTo>
                    <a:pt x="5" y="171"/>
                  </a:lnTo>
                  <a:lnTo>
                    <a:pt x="0" y="160"/>
                  </a:lnTo>
                  <a:lnTo>
                    <a:pt x="2" y="150"/>
                  </a:lnTo>
                  <a:lnTo>
                    <a:pt x="4" y="137"/>
                  </a:lnTo>
                  <a:lnTo>
                    <a:pt x="10" y="128"/>
                  </a:lnTo>
                  <a:lnTo>
                    <a:pt x="16" y="117"/>
                  </a:lnTo>
                  <a:lnTo>
                    <a:pt x="17" y="107"/>
                  </a:lnTo>
                  <a:lnTo>
                    <a:pt x="19" y="98"/>
                  </a:lnTo>
                  <a:lnTo>
                    <a:pt x="13" y="91"/>
                  </a:lnTo>
                  <a:lnTo>
                    <a:pt x="4" y="85"/>
                  </a:lnTo>
                  <a:lnTo>
                    <a:pt x="6" y="73"/>
                  </a:lnTo>
                  <a:lnTo>
                    <a:pt x="8" y="61"/>
                  </a:lnTo>
                  <a:lnTo>
                    <a:pt x="17" y="56"/>
                  </a:lnTo>
                  <a:lnTo>
                    <a:pt x="27" y="50"/>
                  </a:lnTo>
                  <a:lnTo>
                    <a:pt x="33" y="46"/>
                  </a:lnTo>
                  <a:lnTo>
                    <a:pt x="40" y="40"/>
                  </a:lnTo>
                  <a:lnTo>
                    <a:pt x="44" y="38"/>
                  </a:lnTo>
                  <a:lnTo>
                    <a:pt x="48" y="36"/>
                  </a:lnTo>
                  <a:lnTo>
                    <a:pt x="51" y="35"/>
                  </a:lnTo>
                  <a:lnTo>
                    <a:pt x="54" y="34"/>
                  </a:lnTo>
                  <a:lnTo>
                    <a:pt x="57" y="32"/>
                  </a:lnTo>
                  <a:lnTo>
                    <a:pt x="60" y="33"/>
                  </a:lnTo>
                  <a:lnTo>
                    <a:pt x="63" y="33"/>
                  </a:lnTo>
                  <a:lnTo>
                    <a:pt x="67" y="34"/>
                  </a:lnTo>
                  <a:lnTo>
                    <a:pt x="73" y="36"/>
                  </a:lnTo>
                  <a:lnTo>
                    <a:pt x="80" y="37"/>
                  </a:lnTo>
                  <a:lnTo>
                    <a:pt x="86" y="36"/>
                  </a:lnTo>
                  <a:lnTo>
                    <a:pt x="90" y="34"/>
                  </a:lnTo>
                  <a:lnTo>
                    <a:pt x="92" y="33"/>
                  </a:lnTo>
                  <a:lnTo>
                    <a:pt x="94" y="32"/>
                  </a:lnTo>
                  <a:lnTo>
                    <a:pt x="96" y="29"/>
                  </a:lnTo>
                  <a:lnTo>
                    <a:pt x="97" y="26"/>
                  </a:lnTo>
                  <a:lnTo>
                    <a:pt x="99" y="19"/>
                  </a:lnTo>
                  <a:lnTo>
                    <a:pt x="101" y="14"/>
                  </a:lnTo>
                  <a:lnTo>
                    <a:pt x="105" y="11"/>
                  </a:lnTo>
                  <a:lnTo>
                    <a:pt x="111" y="7"/>
                  </a:lnTo>
                  <a:lnTo>
                    <a:pt x="116" y="4"/>
                  </a:lnTo>
                  <a:lnTo>
                    <a:pt x="121" y="3"/>
                  </a:lnTo>
                  <a:lnTo>
                    <a:pt x="127" y="1"/>
                  </a:lnTo>
                  <a:lnTo>
                    <a:pt x="134" y="0"/>
                  </a:lnTo>
                  <a:lnTo>
                    <a:pt x="140" y="1"/>
                  </a:lnTo>
                  <a:lnTo>
                    <a:pt x="144" y="3"/>
                  </a:lnTo>
                  <a:lnTo>
                    <a:pt x="147" y="6"/>
                  </a:lnTo>
                  <a:lnTo>
                    <a:pt x="149" y="11"/>
                  </a:lnTo>
                  <a:lnTo>
                    <a:pt x="151" y="17"/>
                  </a:lnTo>
                  <a:lnTo>
                    <a:pt x="153" y="23"/>
                  </a:lnTo>
                  <a:lnTo>
                    <a:pt x="155" y="35"/>
                  </a:lnTo>
                  <a:lnTo>
                    <a:pt x="155" y="46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15408275" y="6110288"/>
              <a:ext cx="79375" cy="101600"/>
            </a:xfrm>
            <a:custGeom>
              <a:avLst/>
              <a:gdLst>
                <a:gd name="T0" fmla="*/ 102 w 102"/>
                <a:gd name="T1" fmla="*/ 16 h 127"/>
                <a:gd name="T2" fmla="*/ 100 w 102"/>
                <a:gd name="T3" fmla="*/ 24 h 127"/>
                <a:gd name="T4" fmla="*/ 95 w 102"/>
                <a:gd name="T5" fmla="*/ 30 h 127"/>
                <a:gd name="T6" fmla="*/ 84 w 102"/>
                <a:gd name="T7" fmla="*/ 33 h 127"/>
                <a:gd name="T8" fmla="*/ 78 w 102"/>
                <a:gd name="T9" fmla="*/ 37 h 127"/>
                <a:gd name="T10" fmla="*/ 74 w 102"/>
                <a:gd name="T11" fmla="*/ 48 h 127"/>
                <a:gd name="T12" fmla="*/ 82 w 102"/>
                <a:gd name="T13" fmla="*/ 67 h 127"/>
                <a:gd name="T14" fmla="*/ 94 w 102"/>
                <a:gd name="T15" fmla="*/ 88 h 127"/>
                <a:gd name="T16" fmla="*/ 92 w 102"/>
                <a:gd name="T17" fmla="*/ 114 h 127"/>
                <a:gd name="T18" fmla="*/ 84 w 102"/>
                <a:gd name="T19" fmla="*/ 125 h 127"/>
                <a:gd name="T20" fmla="*/ 71 w 102"/>
                <a:gd name="T21" fmla="*/ 127 h 127"/>
                <a:gd name="T22" fmla="*/ 56 w 102"/>
                <a:gd name="T23" fmla="*/ 121 h 127"/>
                <a:gd name="T24" fmla="*/ 47 w 102"/>
                <a:gd name="T25" fmla="*/ 105 h 127"/>
                <a:gd name="T26" fmla="*/ 42 w 102"/>
                <a:gd name="T27" fmla="*/ 94 h 127"/>
                <a:gd name="T28" fmla="*/ 33 w 102"/>
                <a:gd name="T29" fmla="*/ 93 h 127"/>
                <a:gd name="T30" fmla="*/ 27 w 102"/>
                <a:gd name="T31" fmla="*/ 94 h 127"/>
                <a:gd name="T32" fmla="*/ 24 w 102"/>
                <a:gd name="T33" fmla="*/ 99 h 127"/>
                <a:gd name="T34" fmla="*/ 23 w 102"/>
                <a:gd name="T35" fmla="*/ 107 h 127"/>
                <a:gd name="T36" fmla="*/ 21 w 102"/>
                <a:gd name="T37" fmla="*/ 111 h 127"/>
                <a:gd name="T38" fmla="*/ 18 w 102"/>
                <a:gd name="T39" fmla="*/ 112 h 127"/>
                <a:gd name="T40" fmla="*/ 13 w 102"/>
                <a:gd name="T41" fmla="*/ 113 h 127"/>
                <a:gd name="T42" fmla="*/ 8 w 102"/>
                <a:gd name="T43" fmla="*/ 111 h 127"/>
                <a:gd name="T44" fmla="*/ 5 w 102"/>
                <a:gd name="T45" fmla="*/ 109 h 127"/>
                <a:gd name="T46" fmla="*/ 2 w 102"/>
                <a:gd name="T47" fmla="*/ 103 h 127"/>
                <a:gd name="T48" fmla="*/ 0 w 102"/>
                <a:gd name="T49" fmla="*/ 89 h 127"/>
                <a:gd name="T50" fmla="*/ 4 w 102"/>
                <a:gd name="T51" fmla="*/ 75 h 127"/>
                <a:gd name="T52" fmla="*/ 8 w 102"/>
                <a:gd name="T53" fmla="*/ 60 h 127"/>
                <a:gd name="T54" fmla="*/ 5 w 102"/>
                <a:gd name="T55" fmla="*/ 41 h 127"/>
                <a:gd name="T56" fmla="*/ 6 w 102"/>
                <a:gd name="T57" fmla="*/ 27 h 127"/>
                <a:gd name="T58" fmla="*/ 12 w 102"/>
                <a:gd name="T59" fmla="*/ 15 h 127"/>
                <a:gd name="T60" fmla="*/ 20 w 102"/>
                <a:gd name="T61" fmla="*/ 10 h 127"/>
                <a:gd name="T62" fmla="*/ 28 w 102"/>
                <a:gd name="T63" fmla="*/ 11 h 127"/>
                <a:gd name="T64" fmla="*/ 32 w 102"/>
                <a:gd name="T65" fmla="*/ 15 h 127"/>
                <a:gd name="T66" fmla="*/ 37 w 102"/>
                <a:gd name="T67" fmla="*/ 23 h 127"/>
                <a:gd name="T68" fmla="*/ 42 w 102"/>
                <a:gd name="T69" fmla="*/ 25 h 127"/>
                <a:gd name="T70" fmla="*/ 47 w 102"/>
                <a:gd name="T71" fmla="*/ 25 h 127"/>
                <a:gd name="T72" fmla="*/ 52 w 102"/>
                <a:gd name="T73" fmla="*/ 24 h 127"/>
                <a:gd name="T74" fmla="*/ 56 w 102"/>
                <a:gd name="T75" fmla="*/ 21 h 127"/>
                <a:gd name="T76" fmla="*/ 60 w 102"/>
                <a:gd name="T77" fmla="*/ 15 h 127"/>
                <a:gd name="T78" fmla="*/ 71 w 102"/>
                <a:gd name="T79" fmla="*/ 5 h 127"/>
                <a:gd name="T80" fmla="*/ 85 w 102"/>
                <a:gd name="T81" fmla="*/ 1 h 127"/>
                <a:gd name="T82" fmla="*/ 95 w 102"/>
                <a:gd name="T83" fmla="*/ 3 h 127"/>
                <a:gd name="T84" fmla="*/ 99 w 102"/>
                <a:gd name="T85" fmla="*/ 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127">
                  <a:moveTo>
                    <a:pt x="100" y="12"/>
                  </a:moveTo>
                  <a:lnTo>
                    <a:pt x="102" y="16"/>
                  </a:lnTo>
                  <a:lnTo>
                    <a:pt x="101" y="20"/>
                  </a:lnTo>
                  <a:lnTo>
                    <a:pt x="100" y="24"/>
                  </a:lnTo>
                  <a:lnTo>
                    <a:pt x="100" y="28"/>
                  </a:lnTo>
                  <a:lnTo>
                    <a:pt x="95" y="30"/>
                  </a:lnTo>
                  <a:lnTo>
                    <a:pt x="88" y="32"/>
                  </a:lnTo>
                  <a:lnTo>
                    <a:pt x="84" y="33"/>
                  </a:lnTo>
                  <a:lnTo>
                    <a:pt x="81" y="35"/>
                  </a:lnTo>
                  <a:lnTo>
                    <a:pt x="78" y="37"/>
                  </a:lnTo>
                  <a:lnTo>
                    <a:pt x="76" y="39"/>
                  </a:lnTo>
                  <a:lnTo>
                    <a:pt x="74" y="48"/>
                  </a:lnTo>
                  <a:lnTo>
                    <a:pt x="72" y="59"/>
                  </a:lnTo>
                  <a:lnTo>
                    <a:pt x="82" y="67"/>
                  </a:lnTo>
                  <a:lnTo>
                    <a:pt x="92" y="75"/>
                  </a:lnTo>
                  <a:lnTo>
                    <a:pt x="94" y="88"/>
                  </a:lnTo>
                  <a:lnTo>
                    <a:pt x="96" y="98"/>
                  </a:lnTo>
                  <a:lnTo>
                    <a:pt x="92" y="114"/>
                  </a:lnTo>
                  <a:lnTo>
                    <a:pt x="88" y="123"/>
                  </a:lnTo>
                  <a:lnTo>
                    <a:pt x="84" y="125"/>
                  </a:lnTo>
                  <a:lnTo>
                    <a:pt x="77" y="126"/>
                  </a:lnTo>
                  <a:lnTo>
                    <a:pt x="71" y="127"/>
                  </a:lnTo>
                  <a:lnTo>
                    <a:pt x="64" y="127"/>
                  </a:lnTo>
                  <a:lnTo>
                    <a:pt x="56" y="121"/>
                  </a:lnTo>
                  <a:lnTo>
                    <a:pt x="49" y="115"/>
                  </a:lnTo>
                  <a:lnTo>
                    <a:pt x="47" y="105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7" y="94"/>
                  </a:lnTo>
                  <a:lnTo>
                    <a:pt x="24" y="94"/>
                  </a:lnTo>
                  <a:lnTo>
                    <a:pt x="24" y="99"/>
                  </a:lnTo>
                  <a:lnTo>
                    <a:pt x="24" y="105"/>
                  </a:lnTo>
                  <a:lnTo>
                    <a:pt x="23" y="107"/>
                  </a:lnTo>
                  <a:lnTo>
                    <a:pt x="22" y="109"/>
                  </a:lnTo>
                  <a:lnTo>
                    <a:pt x="21" y="111"/>
                  </a:lnTo>
                  <a:lnTo>
                    <a:pt x="20" y="111"/>
                  </a:lnTo>
                  <a:lnTo>
                    <a:pt x="18" y="112"/>
                  </a:lnTo>
                  <a:lnTo>
                    <a:pt x="16" y="113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8" y="111"/>
                  </a:lnTo>
                  <a:lnTo>
                    <a:pt x="6" y="110"/>
                  </a:lnTo>
                  <a:lnTo>
                    <a:pt x="5" y="109"/>
                  </a:lnTo>
                  <a:lnTo>
                    <a:pt x="4" y="107"/>
                  </a:lnTo>
                  <a:lnTo>
                    <a:pt x="2" y="103"/>
                  </a:lnTo>
                  <a:lnTo>
                    <a:pt x="1" y="96"/>
                  </a:lnTo>
                  <a:lnTo>
                    <a:pt x="0" y="89"/>
                  </a:lnTo>
                  <a:lnTo>
                    <a:pt x="0" y="83"/>
                  </a:lnTo>
                  <a:lnTo>
                    <a:pt x="4" y="75"/>
                  </a:lnTo>
                  <a:lnTo>
                    <a:pt x="8" y="67"/>
                  </a:lnTo>
                  <a:lnTo>
                    <a:pt x="8" y="60"/>
                  </a:lnTo>
                  <a:lnTo>
                    <a:pt x="6" y="51"/>
                  </a:lnTo>
                  <a:lnTo>
                    <a:pt x="5" y="41"/>
                  </a:lnTo>
                  <a:lnTo>
                    <a:pt x="4" y="32"/>
                  </a:lnTo>
                  <a:lnTo>
                    <a:pt x="6" y="27"/>
                  </a:lnTo>
                  <a:lnTo>
                    <a:pt x="9" y="20"/>
                  </a:lnTo>
                  <a:lnTo>
                    <a:pt x="12" y="15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11"/>
                  </a:lnTo>
                  <a:lnTo>
                    <a:pt x="28" y="11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34" y="19"/>
                  </a:lnTo>
                  <a:lnTo>
                    <a:pt x="37" y="23"/>
                  </a:lnTo>
                  <a:lnTo>
                    <a:pt x="40" y="24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50" y="25"/>
                  </a:lnTo>
                  <a:lnTo>
                    <a:pt x="52" y="24"/>
                  </a:lnTo>
                  <a:lnTo>
                    <a:pt x="54" y="23"/>
                  </a:lnTo>
                  <a:lnTo>
                    <a:pt x="56" y="21"/>
                  </a:lnTo>
                  <a:lnTo>
                    <a:pt x="56" y="20"/>
                  </a:lnTo>
                  <a:lnTo>
                    <a:pt x="60" y="15"/>
                  </a:lnTo>
                  <a:lnTo>
                    <a:pt x="64" y="8"/>
                  </a:lnTo>
                  <a:lnTo>
                    <a:pt x="71" y="5"/>
                  </a:lnTo>
                  <a:lnTo>
                    <a:pt x="78" y="3"/>
                  </a:lnTo>
                  <a:lnTo>
                    <a:pt x="85" y="1"/>
                  </a:lnTo>
                  <a:lnTo>
                    <a:pt x="92" y="0"/>
                  </a:lnTo>
                  <a:lnTo>
                    <a:pt x="95" y="3"/>
                  </a:lnTo>
                  <a:lnTo>
                    <a:pt x="97" y="6"/>
                  </a:lnTo>
                  <a:lnTo>
                    <a:pt x="99" y="9"/>
                  </a:lnTo>
                  <a:lnTo>
                    <a:pt x="100" y="12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15311438" y="2501900"/>
              <a:ext cx="104775" cy="76200"/>
            </a:xfrm>
            <a:custGeom>
              <a:avLst/>
              <a:gdLst>
                <a:gd name="T0" fmla="*/ 131 w 131"/>
                <a:gd name="T1" fmla="*/ 60 h 97"/>
                <a:gd name="T2" fmla="*/ 131 w 131"/>
                <a:gd name="T3" fmla="*/ 66 h 97"/>
                <a:gd name="T4" fmla="*/ 130 w 131"/>
                <a:gd name="T5" fmla="*/ 73 h 97"/>
                <a:gd name="T6" fmla="*/ 129 w 131"/>
                <a:gd name="T7" fmla="*/ 79 h 97"/>
                <a:gd name="T8" fmla="*/ 127 w 131"/>
                <a:gd name="T9" fmla="*/ 83 h 97"/>
                <a:gd name="T10" fmla="*/ 112 w 131"/>
                <a:gd name="T11" fmla="*/ 89 h 97"/>
                <a:gd name="T12" fmla="*/ 97 w 131"/>
                <a:gd name="T13" fmla="*/ 95 h 97"/>
                <a:gd name="T14" fmla="*/ 90 w 131"/>
                <a:gd name="T15" fmla="*/ 94 h 97"/>
                <a:gd name="T16" fmla="*/ 80 w 131"/>
                <a:gd name="T17" fmla="*/ 93 h 97"/>
                <a:gd name="T18" fmla="*/ 71 w 131"/>
                <a:gd name="T19" fmla="*/ 92 h 97"/>
                <a:gd name="T20" fmla="*/ 64 w 131"/>
                <a:gd name="T21" fmla="*/ 91 h 97"/>
                <a:gd name="T22" fmla="*/ 56 w 131"/>
                <a:gd name="T23" fmla="*/ 94 h 97"/>
                <a:gd name="T24" fmla="*/ 46 w 131"/>
                <a:gd name="T25" fmla="*/ 96 h 97"/>
                <a:gd name="T26" fmla="*/ 41 w 131"/>
                <a:gd name="T27" fmla="*/ 96 h 97"/>
                <a:gd name="T28" fmla="*/ 36 w 131"/>
                <a:gd name="T29" fmla="*/ 97 h 97"/>
                <a:gd name="T30" fmla="*/ 31 w 131"/>
                <a:gd name="T31" fmla="*/ 96 h 97"/>
                <a:gd name="T32" fmla="*/ 26 w 131"/>
                <a:gd name="T33" fmla="*/ 95 h 97"/>
                <a:gd name="T34" fmla="*/ 19 w 131"/>
                <a:gd name="T35" fmla="*/ 91 h 97"/>
                <a:gd name="T36" fmla="*/ 11 w 131"/>
                <a:gd name="T37" fmla="*/ 85 h 97"/>
                <a:gd name="T38" fmla="*/ 7 w 131"/>
                <a:gd name="T39" fmla="*/ 81 h 97"/>
                <a:gd name="T40" fmla="*/ 3 w 131"/>
                <a:gd name="T41" fmla="*/ 78 h 97"/>
                <a:gd name="T42" fmla="*/ 1 w 131"/>
                <a:gd name="T43" fmla="*/ 75 h 97"/>
                <a:gd name="T44" fmla="*/ 0 w 131"/>
                <a:gd name="T45" fmla="*/ 71 h 97"/>
                <a:gd name="T46" fmla="*/ 1 w 131"/>
                <a:gd name="T47" fmla="*/ 68 h 97"/>
                <a:gd name="T48" fmla="*/ 3 w 131"/>
                <a:gd name="T49" fmla="*/ 64 h 97"/>
                <a:gd name="T50" fmla="*/ 5 w 131"/>
                <a:gd name="T51" fmla="*/ 59 h 97"/>
                <a:gd name="T52" fmla="*/ 8 w 131"/>
                <a:gd name="T53" fmla="*/ 56 h 97"/>
                <a:gd name="T54" fmla="*/ 12 w 131"/>
                <a:gd name="T55" fmla="*/ 56 h 97"/>
                <a:gd name="T56" fmla="*/ 18 w 131"/>
                <a:gd name="T57" fmla="*/ 57 h 97"/>
                <a:gd name="T58" fmla="*/ 24 w 131"/>
                <a:gd name="T59" fmla="*/ 57 h 97"/>
                <a:gd name="T60" fmla="*/ 30 w 131"/>
                <a:gd name="T61" fmla="*/ 56 h 97"/>
                <a:gd name="T62" fmla="*/ 40 w 131"/>
                <a:gd name="T63" fmla="*/ 49 h 97"/>
                <a:gd name="T64" fmla="*/ 52 w 131"/>
                <a:gd name="T65" fmla="*/ 40 h 97"/>
                <a:gd name="T66" fmla="*/ 58 w 131"/>
                <a:gd name="T67" fmla="*/ 27 h 97"/>
                <a:gd name="T68" fmla="*/ 64 w 131"/>
                <a:gd name="T69" fmla="*/ 12 h 97"/>
                <a:gd name="T70" fmla="*/ 73 w 131"/>
                <a:gd name="T71" fmla="*/ 6 h 97"/>
                <a:gd name="T72" fmla="*/ 82 w 131"/>
                <a:gd name="T73" fmla="*/ 0 h 97"/>
                <a:gd name="T74" fmla="*/ 88 w 131"/>
                <a:gd name="T75" fmla="*/ 0 h 97"/>
                <a:gd name="T76" fmla="*/ 93 w 131"/>
                <a:gd name="T77" fmla="*/ 1 h 97"/>
                <a:gd name="T78" fmla="*/ 97 w 131"/>
                <a:gd name="T79" fmla="*/ 2 h 97"/>
                <a:gd name="T80" fmla="*/ 101 w 131"/>
                <a:gd name="T81" fmla="*/ 4 h 97"/>
                <a:gd name="T82" fmla="*/ 106 w 131"/>
                <a:gd name="T83" fmla="*/ 14 h 97"/>
                <a:gd name="T84" fmla="*/ 112 w 131"/>
                <a:gd name="T85" fmla="*/ 24 h 97"/>
                <a:gd name="T86" fmla="*/ 119 w 131"/>
                <a:gd name="T87" fmla="*/ 34 h 97"/>
                <a:gd name="T88" fmla="*/ 127 w 131"/>
                <a:gd name="T89" fmla="*/ 44 h 97"/>
                <a:gd name="T90" fmla="*/ 129 w 131"/>
                <a:gd name="T91" fmla="*/ 48 h 97"/>
                <a:gd name="T92" fmla="*/ 130 w 131"/>
                <a:gd name="T93" fmla="*/ 52 h 97"/>
                <a:gd name="T94" fmla="*/ 131 w 131"/>
                <a:gd name="T95" fmla="*/ 56 h 97"/>
                <a:gd name="T96" fmla="*/ 131 w 131"/>
                <a:gd name="T97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97">
                  <a:moveTo>
                    <a:pt x="131" y="60"/>
                  </a:moveTo>
                  <a:lnTo>
                    <a:pt x="131" y="66"/>
                  </a:lnTo>
                  <a:lnTo>
                    <a:pt x="130" y="73"/>
                  </a:lnTo>
                  <a:lnTo>
                    <a:pt x="129" y="79"/>
                  </a:lnTo>
                  <a:lnTo>
                    <a:pt x="127" y="83"/>
                  </a:lnTo>
                  <a:lnTo>
                    <a:pt x="112" y="89"/>
                  </a:lnTo>
                  <a:lnTo>
                    <a:pt x="97" y="95"/>
                  </a:lnTo>
                  <a:lnTo>
                    <a:pt x="90" y="94"/>
                  </a:lnTo>
                  <a:lnTo>
                    <a:pt x="80" y="93"/>
                  </a:lnTo>
                  <a:lnTo>
                    <a:pt x="71" y="92"/>
                  </a:lnTo>
                  <a:lnTo>
                    <a:pt x="64" y="91"/>
                  </a:lnTo>
                  <a:lnTo>
                    <a:pt x="56" y="94"/>
                  </a:lnTo>
                  <a:lnTo>
                    <a:pt x="46" y="96"/>
                  </a:lnTo>
                  <a:lnTo>
                    <a:pt x="41" y="96"/>
                  </a:lnTo>
                  <a:lnTo>
                    <a:pt x="36" y="97"/>
                  </a:lnTo>
                  <a:lnTo>
                    <a:pt x="31" y="96"/>
                  </a:lnTo>
                  <a:lnTo>
                    <a:pt x="26" y="95"/>
                  </a:lnTo>
                  <a:lnTo>
                    <a:pt x="19" y="91"/>
                  </a:lnTo>
                  <a:lnTo>
                    <a:pt x="11" y="85"/>
                  </a:lnTo>
                  <a:lnTo>
                    <a:pt x="7" y="81"/>
                  </a:lnTo>
                  <a:lnTo>
                    <a:pt x="3" y="78"/>
                  </a:lnTo>
                  <a:lnTo>
                    <a:pt x="1" y="75"/>
                  </a:lnTo>
                  <a:lnTo>
                    <a:pt x="0" y="71"/>
                  </a:lnTo>
                  <a:lnTo>
                    <a:pt x="1" y="68"/>
                  </a:lnTo>
                  <a:lnTo>
                    <a:pt x="3" y="64"/>
                  </a:lnTo>
                  <a:lnTo>
                    <a:pt x="5" y="59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8" y="57"/>
                  </a:lnTo>
                  <a:lnTo>
                    <a:pt x="24" y="57"/>
                  </a:lnTo>
                  <a:lnTo>
                    <a:pt x="30" y="56"/>
                  </a:lnTo>
                  <a:lnTo>
                    <a:pt x="40" y="49"/>
                  </a:lnTo>
                  <a:lnTo>
                    <a:pt x="52" y="40"/>
                  </a:lnTo>
                  <a:lnTo>
                    <a:pt x="58" y="27"/>
                  </a:lnTo>
                  <a:lnTo>
                    <a:pt x="64" y="12"/>
                  </a:lnTo>
                  <a:lnTo>
                    <a:pt x="73" y="6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3" y="1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6" y="14"/>
                  </a:lnTo>
                  <a:lnTo>
                    <a:pt x="112" y="24"/>
                  </a:lnTo>
                  <a:lnTo>
                    <a:pt x="119" y="34"/>
                  </a:lnTo>
                  <a:lnTo>
                    <a:pt x="127" y="44"/>
                  </a:lnTo>
                  <a:lnTo>
                    <a:pt x="129" y="48"/>
                  </a:lnTo>
                  <a:lnTo>
                    <a:pt x="130" y="52"/>
                  </a:lnTo>
                  <a:lnTo>
                    <a:pt x="131" y="56"/>
                  </a:lnTo>
                  <a:lnTo>
                    <a:pt x="131" y="60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15343188" y="6162675"/>
              <a:ext cx="52388" cy="63500"/>
            </a:xfrm>
            <a:custGeom>
              <a:avLst/>
              <a:gdLst>
                <a:gd name="T0" fmla="*/ 63 w 64"/>
                <a:gd name="T1" fmla="*/ 8 h 80"/>
                <a:gd name="T2" fmla="*/ 64 w 64"/>
                <a:gd name="T3" fmla="*/ 12 h 80"/>
                <a:gd name="T4" fmla="*/ 64 w 64"/>
                <a:gd name="T5" fmla="*/ 17 h 80"/>
                <a:gd name="T6" fmla="*/ 63 w 64"/>
                <a:gd name="T7" fmla="*/ 23 h 80"/>
                <a:gd name="T8" fmla="*/ 63 w 64"/>
                <a:gd name="T9" fmla="*/ 27 h 80"/>
                <a:gd name="T10" fmla="*/ 62 w 64"/>
                <a:gd name="T11" fmla="*/ 31 h 80"/>
                <a:gd name="T12" fmla="*/ 62 w 64"/>
                <a:gd name="T13" fmla="*/ 36 h 80"/>
                <a:gd name="T14" fmla="*/ 61 w 64"/>
                <a:gd name="T15" fmla="*/ 43 h 80"/>
                <a:gd name="T16" fmla="*/ 59 w 64"/>
                <a:gd name="T17" fmla="*/ 47 h 80"/>
                <a:gd name="T18" fmla="*/ 48 w 64"/>
                <a:gd name="T19" fmla="*/ 47 h 80"/>
                <a:gd name="T20" fmla="*/ 35 w 64"/>
                <a:gd name="T21" fmla="*/ 47 h 80"/>
                <a:gd name="T22" fmla="*/ 33 w 64"/>
                <a:gd name="T23" fmla="*/ 49 h 80"/>
                <a:gd name="T24" fmla="*/ 28 w 64"/>
                <a:gd name="T25" fmla="*/ 54 h 80"/>
                <a:gd name="T26" fmla="*/ 26 w 64"/>
                <a:gd name="T27" fmla="*/ 65 h 80"/>
                <a:gd name="T28" fmla="*/ 24 w 64"/>
                <a:gd name="T29" fmla="*/ 77 h 80"/>
                <a:gd name="T30" fmla="*/ 16 w 64"/>
                <a:gd name="T31" fmla="*/ 79 h 80"/>
                <a:gd name="T32" fmla="*/ 8 w 64"/>
                <a:gd name="T33" fmla="*/ 80 h 80"/>
                <a:gd name="T34" fmla="*/ 5 w 64"/>
                <a:gd name="T35" fmla="*/ 76 h 80"/>
                <a:gd name="T36" fmla="*/ 1 w 64"/>
                <a:gd name="T37" fmla="*/ 71 h 80"/>
                <a:gd name="T38" fmla="*/ 0 w 64"/>
                <a:gd name="T39" fmla="*/ 67 h 80"/>
                <a:gd name="T40" fmla="*/ 0 w 64"/>
                <a:gd name="T41" fmla="*/ 64 h 80"/>
                <a:gd name="T42" fmla="*/ 0 w 64"/>
                <a:gd name="T43" fmla="*/ 61 h 80"/>
                <a:gd name="T44" fmla="*/ 0 w 64"/>
                <a:gd name="T45" fmla="*/ 58 h 80"/>
                <a:gd name="T46" fmla="*/ 2 w 64"/>
                <a:gd name="T47" fmla="*/ 52 h 80"/>
                <a:gd name="T48" fmla="*/ 5 w 64"/>
                <a:gd name="T49" fmla="*/ 45 h 80"/>
                <a:gd name="T50" fmla="*/ 9 w 64"/>
                <a:gd name="T51" fmla="*/ 38 h 80"/>
                <a:gd name="T52" fmla="*/ 12 w 64"/>
                <a:gd name="T53" fmla="*/ 30 h 80"/>
                <a:gd name="T54" fmla="*/ 16 w 64"/>
                <a:gd name="T55" fmla="*/ 19 h 80"/>
                <a:gd name="T56" fmla="*/ 20 w 64"/>
                <a:gd name="T57" fmla="*/ 8 h 80"/>
                <a:gd name="T58" fmla="*/ 24 w 64"/>
                <a:gd name="T59" fmla="*/ 5 h 80"/>
                <a:gd name="T60" fmla="*/ 30 w 64"/>
                <a:gd name="T61" fmla="*/ 3 h 80"/>
                <a:gd name="T62" fmla="*/ 35 w 64"/>
                <a:gd name="T63" fmla="*/ 1 h 80"/>
                <a:gd name="T64" fmla="*/ 39 w 64"/>
                <a:gd name="T65" fmla="*/ 0 h 80"/>
                <a:gd name="T66" fmla="*/ 46 w 64"/>
                <a:gd name="T67" fmla="*/ 1 h 80"/>
                <a:gd name="T68" fmla="*/ 52 w 64"/>
                <a:gd name="T69" fmla="*/ 3 h 80"/>
                <a:gd name="T70" fmla="*/ 58 w 64"/>
                <a:gd name="T71" fmla="*/ 5 h 80"/>
                <a:gd name="T72" fmla="*/ 63 w 64"/>
                <a:gd name="T73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80">
                  <a:moveTo>
                    <a:pt x="63" y="8"/>
                  </a:moveTo>
                  <a:lnTo>
                    <a:pt x="64" y="12"/>
                  </a:lnTo>
                  <a:lnTo>
                    <a:pt x="64" y="17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62" y="31"/>
                  </a:lnTo>
                  <a:lnTo>
                    <a:pt x="62" y="36"/>
                  </a:lnTo>
                  <a:lnTo>
                    <a:pt x="61" y="43"/>
                  </a:lnTo>
                  <a:lnTo>
                    <a:pt x="59" y="47"/>
                  </a:lnTo>
                  <a:lnTo>
                    <a:pt x="48" y="47"/>
                  </a:lnTo>
                  <a:lnTo>
                    <a:pt x="35" y="47"/>
                  </a:lnTo>
                  <a:lnTo>
                    <a:pt x="33" y="49"/>
                  </a:lnTo>
                  <a:lnTo>
                    <a:pt x="28" y="54"/>
                  </a:lnTo>
                  <a:lnTo>
                    <a:pt x="26" y="65"/>
                  </a:lnTo>
                  <a:lnTo>
                    <a:pt x="24" y="77"/>
                  </a:lnTo>
                  <a:lnTo>
                    <a:pt x="16" y="79"/>
                  </a:lnTo>
                  <a:lnTo>
                    <a:pt x="8" y="80"/>
                  </a:lnTo>
                  <a:lnTo>
                    <a:pt x="5" y="76"/>
                  </a:lnTo>
                  <a:lnTo>
                    <a:pt x="1" y="71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9" y="38"/>
                  </a:lnTo>
                  <a:lnTo>
                    <a:pt x="12" y="30"/>
                  </a:lnTo>
                  <a:lnTo>
                    <a:pt x="16" y="19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30" y="3"/>
                  </a:lnTo>
                  <a:lnTo>
                    <a:pt x="35" y="1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8" y="5"/>
                  </a:lnTo>
                  <a:lnTo>
                    <a:pt x="63" y="8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13828713" y="2717800"/>
              <a:ext cx="225425" cy="131762"/>
            </a:xfrm>
            <a:custGeom>
              <a:avLst/>
              <a:gdLst>
                <a:gd name="T0" fmla="*/ 281 w 283"/>
                <a:gd name="T1" fmla="*/ 10 h 165"/>
                <a:gd name="T2" fmla="*/ 283 w 283"/>
                <a:gd name="T3" fmla="*/ 21 h 165"/>
                <a:gd name="T4" fmla="*/ 281 w 283"/>
                <a:gd name="T5" fmla="*/ 39 h 165"/>
                <a:gd name="T6" fmla="*/ 274 w 283"/>
                <a:gd name="T7" fmla="*/ 60 h 165"/>
                <a:gd name="T8" fmla="*/ 262 w 283"/>
                <a:gd name="T9" fmla="*/ 85 h 165"/>
                <a:gd name="T10" fmla="*/ 253 w 283"/>
                <a:gd name="T11" fmla="*/ 98 h 165"/>
                <a:gd name="T12" fmla="*/ 245 w 283"/>
                <a:gd name="T13" fmla="*/ 107 h 165"/>
                <a:gd name="T14" fmla="*/ 229 w 283"/>
                <a:gd name="T15" fmla="*/ 118 h 165"/>
                <a:gd name="T16" fmla="*/ 218 w 283"/>
                <a:gd name="T17" fmla="*/ 131 h 165"/>
                <a:gd name="T18" fmla="*/ 213 w 283"/>
                <a:gd name="T19" fmla="*/ 141 h 165"/>
                <a:gd name="T20" fmla="*/ 208 w 283"/>
                <a:gd name="T21" fmla="*/ 146 h 165"/>
                <a:gd name="T22" fmla="*/ 201 w 283"/>
                <a:gd name="T23" fmla="*/ 152 h 165"/>
                <a:gd name="T24" fmla="*/ 190 w 283"/>
                <a:gd name="T25" fmla="*/ 159 h 165"/>
                <a:gd name="T26" fmla="*/ 183 w 283"/>
                <a:gd name="T27" fmla="*/ 159 h 165"/>
                <a:gd name="T28" fmla="*/ 176 w 283"/>
                <a:gd name="T29" fmla="*/ 155 h 165"/>
                <a:gd name="T30" fmla="*/ 166 w 283"/>
                <a:gd name="T31" fmla="*/ 145 h 165"/>
                <a:gd name="T32" fmla="*/ 152 w 283"/>
                <a:gd name="T33" fmla="*/ 141 h 165"/>
                <a:gd name="T34" fmla="*/ 136 w 283"/>
                <a:gd name="T35" fmla="*/ 145 h 165"/>
                <a:gd name="T36" fmla="*/ 125 w 283"/>
                <a:gd name="T37" fmla="*/ 149 h 165"/>
                <a:gd name="T38" fmla="*/ 119 w 283"/>
                <a:gd name="T39" fmla="*/ 152 h 165"/>
                <a:gd name="T40" fmla="*/ 107 w 283"/>
                <a:gd name="T41" fmla="*/ 160 h 165"/>
                <a:gd name="T42" fmla="*/ 86 w 283"/>
                <a:gd name="T43" fmla="*/ 164 h 165"/>
                <a:gd name="T44" fmla="*/ 60 w 283"/>
                <a:gd name="T45" fmla="*/ 164 h 165"/>
                <a:gd name="T46" fmla="*/ 44 w 283"/>
                <a:gd name="T47" fmla="*/ 162 h 165"/>
                <a:gd name="T48" fmla="*/ 35 w 283"/>
                <a:gd name="T49" fmla="*/ 158 h 165"/>
                <a:gd name="T50" fmla="*/ 26 w 283"/>
                <a:gd name="T51" fmla="*/ 151 h 165"/>
                <a:gd name="T52" fmla="*/ 16 w 283"/>
                <a:gd name="T53" fmla="*/ 138 h 165"/>
                <a:gd name="T54" fmla="*/ 8 w 283"/>
                <a:gd name="T55" fmla="*/ 124 h 165"/>
                <a:gd name="T56" fmla="*/ 2 w 283"/>
                <a:gd name="T57" fmla="*/ 112 h 165"/>
                <a:gd name="T58" fmla="*/ 0 w 283"/>
                <a:gd name="T59" fmla="*/ 105 h 165"/>
                <a:gd name="T60" fmla="*/ 5 w 283"/>
                <a:gd name="T61" fmla="*/ 99 h 165"/>
                <a:gd name="T62" fmla="*/ 21 w 283"/>
                <a:gd name="T63" fmla="*/ 98 h 165"/>
                <a:gd name="T64" fmla="*/ 31 w 283"/>
                <a:gd name="T65" fmla="*/ 102 h 165"/>
                <a:gd name="T66" fmla="*/ 39 w 283"/>
                <a:gd name="T67" fmla="*/ 111 h 165"/>
                <a:gd name="T68" fmla="*/ 46 w 283"/>
                <a:gd name="T69" fmla="*/ 112 h 165"/>
                <a:gd name="T70" fmla="*/ 50 w 283"/>
                <a:gd name="T71" fmla="*/ 108 h 165"/>
                <a:gd name="T72" fmla="*/ 54 w 283"/>
                <a:gd name="T73" fmla="*/ 97 h 165"/>
                <a:gd name="T74" fmla="*/ 57 w 283"/>
                <a:gd name="T75" fmla="*/ 82 h 165"/>
                <a:gd name="T76" fmla="*/ 63 w 283"/>
                <a:gd name="T77" fmla="*/ 63 h 165"/>
                <a:gd name="T78" fmla="*/ 69 w 283"/>
                <a:gd name="T79" fmla="*/ 55 h 165"/>
                <a:gd name="T80" fmla="*/ 77 w 283"/>
                <a:gd name="T81" fmla="*/ 50 h 165"/>
                <a:gd name="T82" fmla="*/ 92 w 283"/>
                <a:gd name="T83" fmla="*/ 47 h 165"/>
                <a:gd name="T84" fmla="*/ 108 w 283"/>
                <a:gd name="T85" fmla="*/ 48 h 165"/>
                <a:gd name="T86" fmla="*/ 125 w 283"/>
                <a:gd name="T87" fmla="*/ 57 h 165"/>
                <a:gd name="T88" fmla="*/ 139 w 283"/>
                <a:gd name="T89" fmla="*/ 61 h 165"/>
                <a:gd name="T90" fmla="*/ 154 w 283"/>
                <a:gd name="T91" fmla="*/ 60 h 165"/>
                <a:gd name="T92" fmla="*/ 163 w 283"/>
                <a:gd name="T93" fmla="*/ 55 h 165"/>
                <a:gd name="T94" fmla="*/ 171 w 283"/>
                <a:gd name="T95" fmla="*/ 47 h 165"/>
                <a:gd name="T96" fmla="*/ 180 w 283"/>
                <a:gd name="T97" fmla="*/ 32 h 165"/>
                <a:gd name="T98" fmla="*/ 193 w 283"/>
                <a:gd name="T99" fmla="*/ 24 h 165"/>
                <a:gd name="T100" fmla="*/ 208 w 283"/>
                <a:gd name="T101" fmla="*/ 22 h 165"/>
                <a:gd name="T102" fmla="*/ 222 w 283"/>
                <a:gd name="T103" fmla="*/ 25 h 165"/>
                <a:gd name="T104" fmla="*/ 237 w 283"/>
                <a:gd name="T105" fmla="*/ 28 h 165"/>
                <a:gd name="T106" fmla="*/ 245 w 283"/>
                <a:gd name="T107" fmla="*/ 27 h 165"/>
                <a:gd name="T108" fmla="*/ 250 w 283"/>
                <a:gd name="T109" fmla="*/ 15 h 165"/>
                <a:gd name="T110" fmla="*/ 254 w 283"/>
                <a:gd name="T111" fmla="*/ 2 h 165"/>
                <a:gd name="T112" fmla="*/ 261 w 283"/>
                <a:gd name="T113" fmla="*/ 0 h 165"/>
                <a:gd name="T114" fmla="*/ 269 w 283"/>
                <a:gd name="T115" fmla="*/ 1 h 165"/>
                <a:gd name="T116" fmla="*/ 276 w 283"/>
                <a:gd name="T117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3" h="165">
                  <a:moveTo>
                    <a:pt x="279" y="7"/>
                  </a:moveTo>
                  <a:lnTo>
                    <a:pt x="281" y="10"/>
                  </a:lnTo>
                  <a:lnTo>
                    <a:pt x="282" y="15"/>
                  </a:lnTo>
                  <a:lnTo>
                    <a:pt x="283" y="21"/>
                  </a:lnTo>
                  <a:lnTo>
                    <a:pt x="283" y="27"/>
                  </a:lnTo>
                  <a:lnTo>
                    <a:pt x="281" y="39"/>
                  </a:lnTo>
                  <a:lnTo>
                    <a:pt x="279" y="50"/>
                  </a:lnTo>
                  <a:lnTo>
                    <a:pt x="274" y="60"/>
                  </a:lnTo>
                  <a:lnTo>
                    <a:pt x="268" y="73"/>
                  </a:lnTo>
                  <a:lnTo>
                    <a:pt x="262" y="85"/>
                  </a:lnTo>
                  <a:lnTo>
                    <a:pt x="255" y="94"/>
                  </a:lnTo>
                  <a:lnTo>
                    <a:pt x="253" y="98"/>
                  </a:lnTo>
                  <a:lnTo>
                    <a:pt x="249" y="102"/>
                  </a:lnTo>
                  <a:lnTo>
                    <a:pt x="245" y="107"/>
                  </a:lnTo>
                  <a:lnTo>
                    <a:pt x="240" y="111"/>
                  </a:lnTo>
                  <a:lnTo>
                    <a:pt x="229" y="118"/>
                  </a:lnTo>
                  <a:lnTo>
                    <a:pt x="221" y="125"/>
                  </a:lnTo>
                  <a:lnTo>
                    <a:pt x="218" y="131"/>
                  </a:lnTo>
                  <a:lnTo>
                    <a:pt x="215" y="138"/>
                  </a:lnTo>
                  <a:lnTo>
                    <a:pt x="213" y="141"/>
                  </a:lnTo>
                  <a:lnTo>
                    <a:pt x="210" y="144"/>
                  </a:lnTo>
                  <a:lnTo>
                    <a:pt x="208" y="146"/>
                  </a:lnTo>
                  <a:lnTo>
                    <a:pt x="205" y="148"/>
                  </a:lnTo>
                  <a:lnTo>
                    <a:pt x="201" y="152"/>
                  </a:lnTo>
                  <a:lnTo>
                    <a:pt x="196" y="155"/>
                  </a:lnTo>
                  <a:lnTo>
                    <a:pt x="190" y="159"/>
                  </a:lnTo>
                  <a:lnTo>
                    <a:pt x="186" y="160"/>
                  </a:lnTo>
                  <a:lnTo>
                    <a:pt x="183" y="159"/>
                  </a:lnTo>
                  <a:lnTo>
                    <a:pt x="180" y="157"/>
                  </a:lnTo>
                  <a:lnTo>
                    <a:pt x="176" y="155"/>
                  </a:lnTo>
                  <a:lnTo>
                    <a:pt x="173" y="152"/>
                  </a:lnTo>
                  <a:lnTo>
                    <a:pt x="166" y="145"/>
                  </a:lnTo>
                  <a:lnTo>
                    <a:pt x="159" y="140"/>
                  </a:lnTo>
                  <a:lnTo>
                    <a:pt x="152" y="141"/>
                  </a:lnTo>
                  <a:lnTo>
                    <a:pt x="144" y="143"/>
                  </a:lnTo>
                  <a:lnTo>
                    <a:pt x="136" y="145"/>
                  </a:lnTo>
                  <a:lnTo>
                    <a:pt x="129" y="148"/>
                  </a:lnTo>
                  <a:lnTo>
                    <a:pt x="125" y="149"/>
                  </a:lnTo>
                  <a:lnTo>
                    <a:pt x="122" y="150"/>
                  </a:lnTo>
                  <a:lnTo>
                    <a:pt x="119" y="152"/>
                  </a:lnTo>
                  <a:lnTo>
                    <a:pt x="114" y="154"/>
                  </a:lnTo>
                  <a:lnTo>
                    <a:pt x="107" y="160"/>
                  </a:lnTo>
                  <a:lnTo>
                    <a:pt x="101" y="164"/>
                  </a:lnTo>
                  <a:lnTo>
                    <a:pt x="86" y="164"/>
                  </a:lnTo>
                  <a:lnTo>
                    <a:pt x="68" y="165"/>
                  </a:lnTo>
                  <a:lnTo>
                    <a:pt x="60" y="164"/>
                  </a:lnTo>
                  <a:lnTo>
                    <a:pt x="51" y="164"/>
                  </a:lnTo>
                  <a:lnTo>
                    <a:pt x="44" y="162"/>
                  </a:lnTo>
                  <a:lnTo>
                    <a:pt x="39" y="160"/>
                  </a:lnTo>
                  <a:lnTo>
                    <a:pt x="35" y="158"/>
                  </a:lnTo>
                  <a:lnTo>
                    <a:pt x="30" y="155"/>
                  </a:lnTo>
                  <a:lnTo>
                    <a:pt x="26" y="151"/>
                  </a:lnTo>
                  <a:lnTo>
                    <a:pt x="23" y="147"/>
                  </a:lnTo>
                  <a:lnTo>
                    <a:pt x="16" y="138"/>
                  </a:lnTo>
                  <a:lnTo>
                    <a:pt x="12" y="129"/>
                  </a:lnTo>
                  <a:lnTo>
                    <a:pt x="8" y="124"/>
                  </a:lnTo>
                  <a:lnTo>
                    <a:pt x="3" y="116"/>
                  </a:lnTo>
                  <a:lnTo>
                    <a:pt x="2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1" y="101"/>
                  </a:lnTo>
                  <a:lnTo>
                    <a:pt x="5" y="99"/>
                  </a:lnTo>
                  <a:lnTo>
                    <a:pt x="13" y="98"/>
                  </a:lnTo>
                  <a:lnTo>
                    <a:pt x="21" y="98"/>
                  </a:lnTo>
                  <a:lnTo>
                    <a:pt x="27" y="97"/>
                  </a:lnTo>
                  <a:lnTo>
                    <a:pt x="31" y="102"/>
                  </a:lnTo>
                  <a:lnTo>
                    <a:pt x="35" y="107"/>
                  </a:lnTo>
                  <a:lnTo>
                    <a:pt x="39" y="111"/>
                  </a:lnTo>
                  <a:lnTo>
                    <a:pt x="43" y="113"/>
                  </a:lnTo>
                  <a:lnTo>
                    <a:pt x="46" y="112"/>
                  </a:lnTo>
                  <a:lnTo>
                    <a:pt x="48" y="111"/>
                  </a:lnTo>
                  <a:lnTo>
                    <a:pt x="50" y="108"/>
                  </a:lnTo>
                  <a:lnTo>
                    <a:pt x="52" y="104"/>
                  </a:lnTo>
                  <a:lnTo>
                    <a:pt x="54" y="97"/>
                  </a:lnTo>
                  <a:lnTo>
                    <a:pt x="55" y="90"/>
                  </a:lnTo>
                  <a:lnTo>
                    <a:pt x="57" y="82"/>
                  </a:lnTo>
                  <a:lnTo>
                    <a:pt x="60" y="72"/>
                  </a:lnTo>
                  <a:lnTo>
                    <a:pt x="63" y="63"/>
                  </a:lnTo>
                  <a:lnTo>
                    <a:pt x="66" y="57"/>
                  </a:lnTo>
                  <a:lnTo>
                    <a:pt x="69" y="55"/>
                  </a:lnTo>
                  <a:lnTo>
                    <a:pt x="73" y="52"/>
                  </a:lnTo>
                  <a:lnTo>
                    <a:pt x="77" y="50"/>
                  </a:lnTo>
                  <a:lnTo>
                    <a:pt x="82" y="49"/>
                  </a:lnTo>
                  <a:lnTo>
                    <a:pt x="92" y="47"/>
                  </a:lnTo>
                  <a:lnTo>
                    <a:pt x="101" y="46"/>
                  </a:lnTo>
                  <a:lnTo>
                    <a:pt x="108" y="48"/>
                  </a:lnTo>
                  <a:lnTo>
                    <a:pt x="117" y="52"/>
                  </a:lnTo>
                  <a:lnTo>
                    <a:pt x="125" y="57"/>
                  </a:lnTo>
                  <a:lnTo>
                    <a:pt x="132" y="61"/>
                  </a:lnTo>
                  <a:lnTo>
                    <a:pt x="139" y="61"/>
                  </a:lnTo>
                  <a:lnTo>
                    <a:pt x="147" y="61"/>
                  </a:lnTo>
                  <a:lnTo>
                    <a:pt x="154" y="60"/>
                  </a:lnTo>
                  <a:lnTo>
                    <a:pt x="159" y="57"/>
                  </a:lnTo>
                  <a:lnTo>
                    <a:pt x="163" y="55"/>
                  </a:lnTo>
                  <a:lnTo>
                    <a:pt x="167" y="52"/>
                  </a:lnTo>
                  <a:lnTo>
                    <a:pt x="171" y="47"/>
                  </a:lnTo>
                  <a:lnTo>
                    <a:pt x="174" y="42"/>
                  </a:lnTo>
                  <a:lnTo>
                    <a:pt x="180" y="32"/>
                  </a:lnTo>
                  <a:lnTo>
                    <a:pt x="186" y="26"/>
                  </a:lnTo>
                  <a:lnTo>
                    <a:pt x="193" y="24"/>
                  </a:lnTo>
                  <a:lnTo>
                    <a:pt x="201" y="23"/>
                  </a:lnTo>
                  <a:lnTo>
                    <a:pt x="208" y="22"/>
                  </a:lnTo>
                  <a:lnTo>
                    <a:pt x="213" y="22"/>
                  </a:lnTo>
                  <a:lnTo>
                    <a:pt x="222" y="25"/>
                  </a:lnTo>
                  <a:lnTo>
                    <a:pt x="232" y="27"/>
                  </a:lnTo>
                  <a:lnTo>
                    <a:pt x="237" y="28"/>
                  </a:lnTo>
                  <a:lnTo>
                    <a:pt x="241" y="28"/>
                  </a:lnTo>
                  <a:lnTo>
                    <a:pt x="245" y="27"/>
                  </a:lnTo>
                  <a:lnTo>
                    <a:pt x="248" y="26"/>
                  </a:lnTo>
                  <a:lnTo>
                    <a:pt x="250" y="15"/>
                  </a:lnTo>
                  <a:lnTo>
                    <a:pt x="251" y="3"/>
                  </a:lnTo>
                  <a:lnTo>
                    <a:pt x="254" y="2"/>
                  </a:lnTo>
                  <a:lnTo>
                    <a:pt x="257" y="1"/>
                  </a:lnTo>
                  <a:lnTo>
                    <a:pt x="261" y="0"/>
                  </a:lnTo>
                  <a:lnTo>
                    <a:pt x="265" y="1"/>
                  </a:lnTo>
                  <a:lnTo>
                    <a:pt x="269" y="1"/>
                  </a:lnTo>
                  <a:lnTo>
                    <a:pt x="273" y="2"/>
                  </a:lnTo>
                  <a:lnTo>
                    <a:pt x="276" y="4"/>
                  </a:lnTo>
                  <a:lnTo>
                    <a:pt x="279" y="7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13800138" y="3151188"/>
              <a:ext cx="184150" cy="147637"/>
            </a:xfrm>
            <a:custGeom>
              <a:avLst/>
              <a:gdLst>
                <a:gd name="T0" fmla="*/ 232 w 233"/>
                <a:gd name="T1" fmla="*/ 82 h 187"/>
                <a:gd name="T2" fmla="*/ 232 w 233"/>
                <a:gd name="T3" fmla="*/ 93 h 187"/>
                <a:gd name="T4" fmla="*/ 226 w 233"/>
                <a:gd name="T5" fmla="*/ 104 h 187"/>
                <a:gd name="T6" fmla="*/ 217 w 233"/>
                <a:gd name="T7" fmla="*/ 113 h 187"/>
                <a:gd name="T8" fmla="*/ 210 w 233"/>
                <a:gd name="T9" fmla="*/ 117 h 187"/>
                <a:gd name="T10" fmla="*/ 197 w 233"/>
                <a:gd name="T11" fmla="*/ 119 h 187"/>
                <a:gd name="T12" fmla="*/ 175 w 233"/>
                <a:gd name="T13" fmla="*/ 119 h 187"/>
                <a:gd name="T14" fmla="*/ 159 w 233"/>
                <a:gd name="T15" fmla="*/ 126 h 187"/>
                <a:gd name="T16" fmla="*/ 144 w 233"/>
                <a:gd name="T17" fmla="*/ 142 h 187"/>
                <a:gd name="T18" fmla="*/ 132 w 233"/>
                <a:gd name="T19" fmla="*/ 154 h 187"/>
                <a:gd name="T20" fmla="*/ 123 w 233"/>
                <a:gd name="T21" fmla="*/ 160 h 187"/>
                <a:gd name="T22" fmla="*/ 110 w 233"/>
                <a:gd name="T23" fmla="*/ 162 h 187"/>
                <a:gd name="T24" fmla="*/ 102 w 233"/>
                <a:gd name="T25" fmla="*/ 162 h 187"/>
                <a:gd name="T26" fmla="*/ 95 w 233"/>
                <a:gd name="T27" fmla="*/ 160 h 187"/>
                <a:gd name="T28" fmla="*/ 85 w 233"/>
                <a:gd name="T29" fmla="*/ 156 h 187"/>
                <a:gd name="T30" fmla="*/ 76 w 233"/>
                <a:gd name="T31" fmla="*/ 151 h 187"/>
                <a:gd name="T32" fmla="*/ 68 w 233"/>
                <a:gd name="T33" fmla="*/ 148 h 187"/>
                <a:gd name="T34" fmla="*/ 62 w 233"/>
                <a:gd name="T35" fmla="*/ 150 h 187"/>
                <a:gd name="T36" fmla="*/ 55 w 233"/>
                <a:gd name="T37" fmla="*/ 154 h 187"/>
                <a:gd name="T38" fmla="*/ 46 w 233"/>
                <a:gd name="T39" fmla="*/ 164 h 187"/>
                <a:gd name="T40" fmla="*/ 36 w 233"/>
                <a:gd name="T41" fmla="*/ 179 h 187"/>
                <a:gd name="T42" fmla="*/ 27 w 233"/>
                <a:gd name="T43" fmla="*/ 187 h 187"/>
                <a:gd name="T44" fmla="*/ 19 w 233"/>
                <a:gd name="T45" fmla="*/ 186 h 187"/>
                <a:gd name="T46" fmla="*/ 10 w 233"/>
                <a:gd name="T47" fmla="*/ 182 h 187"/>
                <a:gd name="T48" fmla="*/ 2 w 233"/>
                <a:gd name="T49" fmla="*/ 177 h 187"/>
                <a:gd name="T50" fmla="*/ 0 w 233"/>
                <a:gd name="T51" fmla="*/ 170 h 187"/>
                <a:gd name="T52" fmla="*/ 2 w 233"/>
                <a:gd name="T53" fmla="*/ 157 h 187"/>
                <a:gd name="T54" fmla="*/ 13 w 233"/>
                <a:gd name="T55" fmla="*/ 143 h 187"/>
                <a:gd name="T56" fmla="*/ 23 w 233"/>
                <a:gd name="T57" fmla="*/ 122 h 187"/>
                <a:gd name="T58" fmla="*/ 20 w 233"/>
                <a:gd name="T59" fmla="*/ 103 h 187"/>
                <a:gd name="T60" fmla="*/ 18 w 233"/>
                <a:gd name="T61" fmla="*/ 82 h 187"/>
                <a:gd name="T62" fmla="*/ 15 w 233"/>
                <a:gd name="T63" fmla="*/ 60 h 187"/>
                <a:gd name="T64" fmla="*/ 14 w 233"/>
                <a:gd name="T65" fmla="*/ 47 h 187"/>
                <a:gd name="T66" fmla="*/ 20 w 233"/>
                <a:gd name="T67" fmla="*/ 32 h 187"/>
                <a:gd name="T68" fmla="*/ 29 w 233"/>
                <a:gd name="T69" fmla="*/ 16 h 187"/>
                <a:gd name="T70" fmla="*/ 35 w 233"/>
                <a:gd name="T71" fmla="*/ 7 h 187"/>
                <a:gd name="T72" fmla="*/ 43 w 233"/>
                <a:gd name="T73" fmla="*/ 4 h 187"/>
                <a:gd name="T74" fmla="*/ 56 w 233"/>
                <a:gd name="T75" fmla="*/ 4 h 187"/>
                <a:gd name="T76" fmla="*/ 77 w 233"/>
                <a:gd name="T77" fmla="*/ 9 h 187"/>
                <a:gd name="T78" fmla="*/ 95 w 233"/>
                <a:gd name="T79" fmla="*/ 7 h 187"/>
                <a:gd name="T80" fmla="*/ 107 w 233"/>
                <a:gd name="T81" fmla="*/ 2 h 187"/>
                <a:gd name="T82" fmla="*/ 115 w 233"/>
                <a:gd name="T83" fmla="*/ 0 h 187"/>
                <a:gd name="T84" fmla="*/ 121 w 233"/>
                <a:gd name="T85" fmla="*/ 2 h 187"/>
                <a:gd name="T86" fmla="*/ 128 w 233"/>
                <a:gd name="T87" fmla="*/ 7 h 187"/>
                <a:gd name="T88" fmla="*/ 139 w 233"/>
                <a:gd name="T89" fmla="*/ 20 h 187"/>
                <a:gd name="T90" fmla="*/ 154 w 233"/>
                <a:gd name="T91" fmla="*/ 28 h 187"/>
                <a:gd name="T92" fmla="*/ 171 w 233"/>
                <a:gd name="T93" fmla="*/ 29 h 187"/>
                <a:gd name="T94" fmla="*/ 181 w 233"/>
                <a:gd name="T95" fmla="*/ 31 h 187"/>
                <a:gd name="T96" fmla="*/ 187 w 233"/>
                <a:gd name="T97" fmla="*/ 36 h 187"/>
                <a:gd name="T98" fmla="*/ 191 w 233"/>
                <a:gd name="T99" fmla="*/ 44 h 187"/>
                <a:gd name="T100" fmla="*/ 193 w 233"/>
                <a:gd name="T101" fmla="*/ 55 h 187"/>
                <a:gd name="T102" fmla="*/ 197 w 233"/>
                <a:gd name="T103" fmla="*/ 63 h 187"/>
                <a:gd name="T104" fmla="*/ 202 w 233"/>
                <a:gd name="T105" fmla="*/ 68 h 187"/>
                <a:gd name="T106" fmla="*/ 210 w 233"/>
                <a:gd name="T107" fmla="*/ 71 h 187"/>
                <a:gd name="T108" fmla="*/ 220 w 233"/>
                <a:gd name="T109" fmla="*/ 72 h 187"/>
                <a:gd name="T110" fmla="*/ 228 w 233"/>
                <a:gd name="T111" fmla="*/ 7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3" h="187">
                  <a:moveTo>
                    <a:pt x="230" y="77"/>
                  </a:moveTo>
                  <a:lnTo>
                    <a:pt x="232" y="82"/>
                  </a:lnTo>
                  <a:lnTo>
                    <a:pt x="233" y="87"/>
                  </a:lnTo>
                  <a:lnTo>
                    <a:pt x="232" y="93"/>
                  </a:lnTo>
                  <a:lnTo>
                    <a:pt x="230" y="97"/>
                  </a:lnTo>
                  <a:lnTo>
                    <a:pt x="226" y="104"/>
                  </a:lnTo>
                  <a:lnTo>
                    <a:pt x="220" y="110"/>
                  </a:lnTo>
                  <a:lnTo>
                    <a:pt x="217" y="113"/>
                  </a:lnTo>
                  <a:lnTo>
                    <a:pt x="213" y="115"/>
                  </a:lnTo>
                  <a:lnTo>
                    <a:pt x="210" y="117"/>
                  </a:lnTo>
                  <a:lnTo>
                    <a:pt x="207" y="117"/>
                  </a:lnTo>
                  <a:lnTo>
                    <a:pt x="197" y="119"/>
                  </a:lnTo>
                  <a:lnTo>
                    <a:pt x="186" y="119"/>
                  </a:lnTo>
                  <a:lnTo>
                    <a:pt x="175" y="119"/>
                  </a:lnTo>
                  <a:lnTo>
                    <a:pt x="165" y="121"/>
                  </a:lnTo>
                  <a:lnTo>
                    <a:pt x="159" y="126"/>
                  </a:lnTo>
                  <a:lnTo>
                    <a:pt x="152" y="134"/>
                  </a:lnTo>
                  <a:lnTo>
                    <a:pt x="144" y="142"/>
                  </a:lnTo>
                  <a:lnTo>
                    <a:pt x="138" y="149"/>
                  </a:lnTo>
                  <a:lnTo>
                    <a:pt x="132" y="154"/>
                  </a:lnTo>
                  <a:lnTo>
                    <a:pt x="130" y="157"/>
                  </a:lnTo>
                  <a:lnTo>
                    <a:pt x="123" y="160"/>
                  </a:lnTo>
                  <a:lnTo>
                    <a:pt x="114" y="162"/>
                  </a:lnTo>
                  <a:lnTo>
                    <a:pt x="110" y="162"/>
                  </a:lnTo>
                  <a:lnTo>
                    <a:pt x="106" y="163"/>
                  </a:lnTo>
                  <a:lnTo>
                    <a:pt x="102" y="162"/>
                  </a:lnTo>
                  <a:lnTo>
                    <a:pt x="99" y="161"/>
                  </a:lnTo>
                  <a:lnTo>
                    <a:pt x="95" y="160"/>
                  </a:lnTo>
                  <a:lnTo>
                    <a:pt x="90" y="159"/>
                  </a:lnTo>
                  <a:lnTo>
                    <a:pt x="85" y="156"/>
                  </a:lnTo>
                  <a:lnTo>
                    <a:pt x="81" y="153"/>
                  </a:lnTo>
                  <a:lnTo>
                    <a:pt x="76" y="151"/>
                  </a:lnTo>
                  <a:lnTo>
                    <a:pt x="72" y="149"/>
                  </a:lnTo>
                  <a:lnTo>
                    <a:pt x="68" y="148"/>
                  </a:lnTo>
                  <a:lnTo>
                    <a:pt x="65" y="149"/>
                  </a:lnTo>
                  <a:lnTo>
                    <a:pt x="62" y="150"/>
                  </a:lnTo>
                  <a:lnTo>
                    <a:pt x="59" y="152"/>
                  </a:lnTo>
                  <a:lnTo>
                    <a:pt x="55" y="154"/>
                  </a:lnTo>
                  <a:lnTo>
                    <a:pt x="52" y="157"/>
                  </a:lnTo>
                  <a:lnTo>
                    <a:pt x="46" y="164"/>
                  </a:lnTo>
                  <a:lnTo>
                    <a:pt x="42" y="170"/>
                  </a:lnTo>
                  <a:lnTo>
                    <a:pt x="36" y="179"/>
                  </a:lnTo>
                  <a:lnTo>
                    <a:pt x="31" y="186"/>
                  </a:lnTo>
                  <a:lnTo>
                    <a:pt x="27" y="187"/>
                  </a:lnTo>
                  <a:lnTo>
                    <a:pt x="23" y="187"/>
                  </a:lnTo>
                  <a:lnTo>
                    <a:pt x="19" y="186"/>
                  </a:lnTo>
                  <a:lnTo>
                    <a:pt x="14" y="184"/>
                  </a:lnTo>
                  <a:lnTo>
                    <a:pt x="10" y="182"/>
                  </a:lnTo>
                  <a:lnTo>
                    <a:pt x="6" y="180"/>
                  </a:lnTo>
                  <a:lnTo>
                    <a:pt x="2" y="177"/>
                  </a:lnTo>
                  <a:lnTo>
                    <a:pt x="0" y="174"/>
                  </a:lnTo>
                  <a:lnTo>
                    <a:pt x="0" y="170"/>
                  </a:lnTo>
                  <a:lnTo>
                    <a:pt x="1" y="163"/>
                  </a:lnTo>
                  <a:lnTo>
                    <a:pt x="2" y="157"/>
                  </a:lnTo>
                  <a:lnTo>
                    <a:pt x="4" y="153"/>
                  </a:lnTo>
                  <a:lnTo>
                    <a:pt x="13" y="143"/>
                  </a:lnTo>
                  <a:lnTo>
                    <a:pt x="23" y="129"/>
                  </a:lnTo>
                  <a:lnTo>
                    <a:pt x="23" y="122"/>
                  </a:lnTo>
                  <a:lnTo>
                    <a:pt x="21" y="113"/>
                  </a:lnTo>
                  <a:lnTo>
                    <a:pt x="20" y="103"/>
                  </a:lnTo>
                  <a:lnTo>
                    <a:pt x="19" y="93"/>
                  </a:lnTo>
                  <a:lnTo>
                    <a:pt x="18" y="82"/>
                  </a:lnTo>
                  <a:lnTo>
                    <a:pt x="16" y="67"/>
                  </a:lnTo>
                  <a:lnTo>
                    <a:pt x="15" y="60"/>
                  </a:lnTo>
                  <a:lnTo>
                    <a:pt x="14" y="53"/>
                  </a:lnTo>
                  <a:lnTo>
                    <a:pt x="14" y="47"/>
                  </a:lnTo>
                  <a:lnTo>
                    <a:pt x="15" y="42"/>
                  </a:lnTo>
                  <a:lnTo>
                    <a:pt x="20" y="32"/>
                  </a:lnTo>
                  <a:lnTo>
                    <a:pt x="25" y="21"/>
                  </a:lnTo>
                  <a:lnTo>
                    <a:pt x="29" y="16"/>
                  </a:lnTo>
                  <a:lnTo>
                    <a:pt x="32" y="11"/>
                  </a:lnTo>
                  <a:lnTo>
                    <a:pt x="35" y="7"/>
                  </a:lnTo>
                  <a:lnTo>
                    <a:pt x="38" y="5"/>
                  </a:lnTo>
                  <a:lnTo>
                    <a:pt x="43" y="4"/>
                  </a:lnTo>
                  <a:lnTo>
                    <a:pt x="49" y="4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77" y="9"/>
                  </a:lnTo>
                  <a:lnTo>
                    <a:pt x="88" y="10"/>
                  </a:lnTo>
                  <a:lnTo>
                    <a:pt x="95" y="7"/>
                  </a:lnTo>
                  <a:lnTo>
                    <a:pt x="103" y="3"/>
                  </a:lnTo>
                  <a:lnTo>
                    <a:pt x="107" y="2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9" y="1"/>
                  </a:lnTo>
                  <a:lnTo>
                    <a:pt x="121" y="2"/>
                  </a:lnTo>
                  <a:lnTo>
                    <a:pt x="125" y="4"/>
                  </a:lnTo>
                  <a:lnTo>
                    <a:pt x="128" y="7"/>
                  </a:lnTo>
                  <a:lnTo>
                    <a:pt x="132" y="12"/>
                  </a:lnTo>
                  <a:lnTo>
                    <a:pt x="139" y="20"/>
                  </a:lnTo>
                  <a:lnTo>
                    <a:pt x="145" y="26"/>
                  </a:lnTo>
                  <a:lnTo>
                    <a:pt x="154" y="28"/>
                  </a:lnTo>
                  <a:lnTo>
                    <a:pt x="165" y="28"/>
                  </a:lnTo>
                  <a:lnTo>
                    <a:pt x="171" y="29"/>
                  </a:lnTo>
                  <a:lnTo>
                    <a:pt x="176" y="30"/>
                  </a:lnTo>
                  <a:lnTo>
                    <a:pt x="181" y="31"/>
                  </a:lnTo>
                  <a:lnTo>
                    <a:pt x="184" y="34"/>
                  </a:lnTo>
                  <a:lnTo>
                    <a:pt x="187" y="36"/>
                  </a:lnTo>
                  <a:lnTo>
                    <a:pt x="189" y="40"/>
                  </a:lnTo>
                  <a:lnTo>
                    <a:pt x="191" y="44"/>
                  </a:lnTo>
                  <a:lnTo>
                    <a:pt x="192" y="50"/>
                  </a:lnTo>
                  <a:lnTo>
                    <a:pt x="193" y="55"/>
                  </a:lnTo>
                  <a:lnTo>
                    <a:pt x="195" y="59"/>
                  </a:lnTo>
                  <a:lnTo>
                    <a:pt x="197" y="63"/>
                  </a:lnTo>
                  <a:lnTo>
                    <a:pt x="199" y="66"/>
                  </a:lnTo>
                  <a:lnTo>
                    <a:pt x="202" y="68"/>
                  </a:lnTo>
                  <a:lnTo>
                    <a:pt x="205" y="70"/>
                  </a:lnTo>
                  <a:lnTo>
                    <a:pt x="210" y="71"/>
                  </a:lnTo>
                  <a:lnTo>
                    <a:pt x="215" y="71"/>
                  </a:lnTo>
                  <a:lnTo>
                    <a:pt x="220" y="72"/>
                  </a:lnTo>
                  <a:lnTo>
                    <a:pt x="224" y="73"/>
                  </a:lnTo>
                  <a:lnTo>
                    <a:pt x="228" y="75"/>
                  </a:lnTo>
                  <a:lnTo>
                    <a:pt x="230" y="77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13454063" y="2820988"/>
              <a:ext cx="368300" cy="323850"/>
            </a:xfrm>
            <a:custGeom>
              <a:avLst/>
              <a:gdLst>
                <a:gd name="T0" fmla="*/ 463 w 464"/>
                <a:gd name="T1" fmla="*/ 148 h 407"/>
                <a:gd name="T2" fmla="*/ 444 w 464"/>
                <a:gd name="T3" fmla="*/ 169 h 407"/>
                <a:gd name="T4" fmla="*/ 375 w 464"/>
                <a:gd name="T5" fmla="*/ 169 h 407"/>
                <a:gd name="T6" fmla="*/ 321 w 464"/>
                <a:gd name="T7" fmla="*/ 143 h 407"/>
                <a:gd name="T8" fmla="*/ 310 w 464"/>
                <a:gd name="T9" fmla="*/ 114 h 407"/>
                <a:gd name="T10" fmla="*/ 304 w 464"/>
                <a:gd name="T11" fmla="*/ 70 h 407"/>
                <a:gd name="T12" fmla="*/ 281 w 464"/>
                <a:gd name="T13" fmla="*/ 79 h 407"/>
                <a:gd name="T14" fmla="*/ 279 w 464"/>
                <a:gd name="T15" fmla="*/ 129 h 407"/>
                <a:gd name="T16" fmla="*/ 332 w 464"/>
                <a:gd name="T17" fmla="*/ 185 h 407"/>
                <a:gd name="T18" fmla="*/ 396 w 464"/>
                <a:gd name="T19" fmla="*/ 186 h 407"/>
                <a:gd name="T20" fmla="*/ 427 w 464"/>
                <a:gd name="T21" fmla="*/ 191 h 407"/>
                <a:gd name="T22" fmla="*/ 432 w 464"/>
                <a:gd name="T23" fmla="*/ 206 h 407"/>
                <a:gd name="T24" fmla="*/ 403 w 464"/>
                <a:gd name="T25" fmla="*/ 245 h 407"/>
                <a:gd name="T26" fmla="*/ 369 w 464"/>
                <a:gd name="T27" fmla="*/ 245 h 407"/>
                <a:gd name="T28" fmla="*/ 344 w 464"/>
                <a:gd name="T29" fmla="*/ 232 h 407"/>
                <a:gd name="T30" fmla="*/ 300 w 464"/>
                <a:gd name="T31" fmla="*/ 289 h 407"/>
                <a:gd name="T32" fmla="*/ 276 w 464"/>
                <a:gd name="T33" fmla="*/ 336 h 407"/>
                <a:gd name="T34" fmla="*/ 252 w 464"/>
                <a:gd name="T35" fmla="*/ 312 h 407"/>
                <a:gd name="T36" fmla="*/ 235 w 464"/>
                <a:gd name="T37" fmla="*/ 290 h 407"/>
                <a:gd name="T38" fmla="*/ 224 w 464"/>
                <a:gd name="T39" fmla="*/ 318 h 407"/>
                <a:gd name="T40" fmla="*/ 238 w 464"/>
                <a:gd name="T41" fmla="*/ 342 h 407"/>
                <a:gd name="T42" fmla="*/ 250 w 464"/>
                <a:gd name="T43" fmla="*/ 386 h 407"/>
                <a:gd name="T44" fmla="*/ 228 w 464"/>
                <a:gd name="T45" fmla="*/ 397 h 407"/>
                <a:gd name="T46" fmla="*/ 182 w 464"/>
                <a:gd name="T47" fmla="*/ 403 h 407"/>
                <a:gd name="T48" fmla="*/ 142 w 464"/>
                <a:gd name="T49" fmla="*/ 373 h 407"/>
                <a:gd name="T50" fmla="*/ 91 w 464"/>
                <a:gd name="T51" fmla="*/ 364 h 407"/>
                <a:gd name="T52" fmla="*/ 40 w 464"/>
                <a:gd name="T53" fmla="*/ 340 h 407"/>
                <a:gd name="T54" fmla="*/ 47 w 464"/>
                <a:gd name="T55" fmla="*/ 294 h 407"/>
                <a:gd name="T56" fmla="*/ 26 w 464"/>
                <a:gd name="T57" fmla="*/ 280 h 407"/>
                <a:gd name="T58" fmla="*/ 11 w 464"/>
                <a:gd name="T59" fmla="*/ 255 h 407"/>
                <a:gd name="T60" fmla="*/ 32 w 464"/>
                <a:gd name="T61" fmla="*/ 240 h 407"/>
                <a:gd name="T62" fmla="*/ 34 w 464"/>
                <a:gd name="T63" fmla="*/ 222 h 407"/>
                <a:gd name="T64" fmla="*/ 8 w 464"/>
                <a:gd name="T65" fmla="*/ 186 h 407"/>
                <a:gd name="T66" fmla="*/ 16 w 464"/>
                <a:gd name="T67" fmla="*/ 152 h 407"/>
                <a:gd name="T68" fmla="*/ 29 w 464"/>
                <a:gd name="T69" fmla="*/ 127 h 407"/>
                <a:gd name="T70" fmla="*/ 52 w 464"/>
                <a:gd name="T71" fmla="*/ 95 h 407"/>
                <a:gd name="T72" fmla="*/ 107 w 464"/>
                <a:gd name="T73" fmla="*/ 115 h 407"/>
                <a:gd name="T74" fmla="*/ 156 w 464"/>
                <a:gd name="T75" fmla="*/ 140 h 407"/>
                <a:gd name="T76" fmla="*/ 207 w 464"/>
                <a:gd name="T77" fmla="*/ 159 h 407"/>
                <a:gd name="T78" fmla="*/ 221 w 464"/>
                <a:gd name="T79" fmla="*/ 145 h 407"/>
                <a:gd name="T80" fmla="*/ 218 w 464"/>
                <a:gd name="T81" fmla="*/ 124 h 407"/>
                <a:gd name="T82" fmla="*/ 196 w 464"/>
                <a:gd name="T83" fmla="*/ 109 h 407"/>
                <a:gd name="T84" fmla="*/ 174 w 464"/>
                <a:gd name="T85" fmla="*/ 87 h 407"/>
                <a:gd name="T86" fmla="*/ 172 w 464"/>
                <a:gd name="T87" fmla="*/ 37 h 407"/>
                <a:gd name="T88" fmla="*/ 198 w 464"/>
                <a:gd name="T89" fmla="*/ 32 h 407"/>
                <a:gd name="T90" fmla="*/ 240 w 464"/>
                <a:gd name="T91" fmla="*/ 51 h 407"/>
                <a:gd name="T92" fmla="*/ 276 w 464"/>
                <a:gd name="T93" fmla="*/ 48 h 407"/>
                <a:gd name="T94" fmla="*/ 311 w 464"/>
                <a:gd name="T95" fmla="*/ 16 h 407"/>
                <a:gd name="T96" fmla="*/ 353 w 464"/>
                <a:gd name="T97" fmla="*/ 5 h 407"/>
                <a:gd name="T98" fmla="*/ 390 w 464"/>
                <a:gd name="T99" fmla="*/ 15 h 407"/>
                <a:gd name="T100" fmla="*/ 431 w 464"/>
                <a:gd name="T101" fmla="*/ 3 h 407"/>
                <a:gd name="T102" fmla="*/ 433 w 464"/>
                <a:gd name="T103" fmla="*/ 42 h 407"/>
                <a:gd name="T104" fmla="*/ 444 w 464"/>
                <a:gd name="T105" fmla="*/ 7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4" h="407">
                  <a:moveTo>
                    <a:pt x="452" y="111"/>
                  </a:moveTo>
                  <a:lnTo>
                    <a:pt x="456" y="119"/>
                  </a:lnTo>
                  <a:lnTo>
                    <a:pt x="460" y="127"/>
                  </a:lnTo>
                  <a:lnTo>
                    <a:pt x="463" y="136"/>
                  </a:lnTo>
                  <a:lnTo>
                    <a:pt x="464" y="143"/>
                  </a:lnTo>
                  <a:lnTo>
                    <a:pt x="463" y="148"/>
                  </a:lnTo>
                  <a:lnTo>
                    <a:pt x="461" y="155"/>
                  </a:lnTo>
                  <a:lnTo>
                    <a:pt x="460" y="158"/>
                  </a:lnTo>
                  <a:lnTo>
                    <a:pt x="457" y="162"/>
                  </a:lnTo>
                  <a:lnTo>
                    <a:pt x="455" y="164"/>
                  </a:lnTo>
                  <a:lnTo>
                    <a:pt x="452" y="166"/>
                  </a:lnTo>
                  <a:lnTo>
                    <a:pt x="444" y="169"/>
                  </a:lnTo>
                  <a:lnTo>
                    <a:pt x="435" y="170"/>
                  </a:lnTo>
                  <a:lnTo>
                    <a:pt x="425" y="170"/>
                  </a:lnTo>
                  <a:lnTo>
                    <a:pt x="417" y="170"/>
                  </a:lnTo>
                  <a:lnTo>
                    <a:pt x="404" y="170"/>
                  </a:lnTo>
                  <a:lnTo>
                    <a:pt x="389" y="170"/>
                  </a:lnTo>
                  <a:lnTo>
                    <a:pt x="375" y="169"/>
                  </a:lnTo>
                  <a:lnTo>
                    <a:pt x="365" y="166"/>
                  </a:lnTo>
                  <a:lnTo>
                    <a:pt x="353" y="162"/>
                  </a:lnTo>
                  <a:lnTo>
                    <a:pt x="339" y="156"/>
                  </a:lnTo>
                  <a:lnTo>
                    <a:pt x="333" y="152"/>
                  </a:lnTo>
                  <a:lnTo>
                    <a:pt x="326" y="148"/>
                  </a:lnTo>
                  <a:lnTo>
                    <a:pt x="321" y="143"/>
                  </a:lnTo>
                  <a:lnTo>
                    <a:pt x="317" y="139"/>
                  </a:lnTo>
                  <a:lnTo>
                    <a:pt x="315" y="137"/>
                  </a:lnTo>
                  <a:lnTo>
                    <a:pt x="313" y="133"/>
                  </a:lnTo>
                  <a:lnTo>
                    <a:pt x="311" y="129"/>
                  </a:lnTo>
                  <a:lnTo>
                    <a:pt x="311" y="124"/>
                  </a:lnTo>
                  <a:lnTo>
                    <a:pt x="310" y="114"/>
                  </a:lnTo>
                  <a:lnTo>
                    <a:pt x="310" y="103"/>
                  </a:lnTo>
                  <a:lnTo>
                    <a:pt x="308" y="95"/>
                  </a:lnTo>
                  <a:lnTo>
                    <a:pt x="308" y="87"/>
                  </a:lnTo>
                  <a:lnTo>
                    <a:pt x="307" y="78"/>
                  </a:lnTo>
                  <a:lnTo>
                    <a:pt x="306" y="71"/>
                  </a:lnTo>
                  <a:lnTo>
                    <a:pt x="304" y="70"/>
                  </a:lnTo>
                  <a:lnTo>
                    <a:pt x="301" y="70"/>
                  </a:lnTo>
                  <a:lnTo>
                    <a:pt x="299" y="70"/>
                  </a:lnTo>
                  <a:lnTo>
                    <a:pt x="296" y="70"/>
                  </a:lnTo>
                  <a:lnTo>
                    <a:pt x="290" y="72"/>
                  </a:lnTo>
                  <a:lnTo>
                    <a:pt x="286" y="75"/>
                  </a:lnTo>
                  <a:lnTo>
                    <a:pt x="281" y="79"/>
                  </a:lnTo>
                  <a:lnTo>
                    <a:pt x="277" y="85"/>
                  </a:lnTo>
                  <a:lnTo>
                    <a:pt x="273" y="92"/>
                  </a:lnTo>
                  <a:lnTo>
                    <a:pt x="270" y="99"/>
                  </a:lnTo>
                  <a:lnTo>
                    <a:pt x="271" y="107"/>
                  </a:lnTo>
                  <a:lnTo>
                    <a:pt x="275" y="118"/>
                  </a:lnTo>
                  <a:lnTo>
                    <a:pt x="279" y="129"/>
                  </a:lnTo>
                  <a:lnTo>
                    <a:pt x="282" y="139"/>
                  </a:lnTo>
                  <a:lnTo>
                    <a:pt x="290" y="150"/>
                  </a:lnTo>
                  <a:lnTo>
                    <a:pt x="300" y="162"/>
                  </a:lnTo>
                  <a:lnTo>
                    <a:pt x="311" y="174"/>
                  </a:lnTo>
                  <a:lnTo>
                    <a:pt x="321" y="182"/>
                  </a:lnTo>
                  <a:lnTo>
                    <a:pt x="332" y="185"/>
                  </a:lnTo>
                  <a:lnTo>
                    <a:pt x="345" y="188"/>
                  </a:lnTo>
                  <a:lnTo>
                    <a:pt x="358" y="189"/>
                  </a:lnTo>
                  <a:lnTo>
                    <a:pt x="369" y="190"/>
                  </a:lnTo>
                  <a:lnTo>
                    <a:pt x="377" y="189"/>
                  </a:lnTo>
                  <a:lnTo>
                    <a:pt x="389" y="187"/>
                  </a:lnTo>
                  <a:lnTo>
                    <a:pt x="396" y="186"/>
                  </a:lnTo>
                  <a:lnTo>
                    <a:pt x="402" y="185"/>
                  </a:lnTo>
                  <a:lnTo>
                    <a:pt x="408" y="185"/>
                  </a:lnTo>
                  <a:lnTo>
                    <a:pt x="413" y="186"/>
                  </a:lnTo>
                  <a:lnTo>
                    <a:pt x="418" y="187"/>
                  </a:lnTo>
                  <a:lnTo>
                    <a:pt x="424" y="189"/>
                  </a:lnTo>
                  <a:lnTo>
                    <a:pt x="427" y="191"/>
                  </a:lnTo>
                  <a:lnTo>
                    <a:pt x="430" y="193"/>
                  </a:lnTo>
                  <a:lnTo>
                    <a:pt x="432" y="195"/>
                  </a:lnTo>
                  <a:lnTo>
                    <a:pt x="432" y="198"/>
                  </a:lnTo>
                  <a:lnTo>
                    <a:pt x="433" y="200"/>
                  </a:lnTo>
                  <a:lnTo>
                    <a:pt x="433" y="203"/>
                  </a:lnTo>
                  <a:lnTo>
                    <a:pt x="432" y="206"/>
                  </a:lnTo>
                  <a:lnTo>
                    <a:pt x="430" y="210"/>
                  </a:lnTo>
                  <a:lnTo>
                    <a:pt x="425" y="217"/>
                  </a:lnTo>
                  <a:lnTo>
                    <a:pt x="421" y="221"/>
                  </a:lnTo>
                  <a:lnTo>
                    <a:pt x="416" y="230"/>
                  </a:lnTo>
                  <a:lnTo>
                    <a:pt x="408" y="240"/>
                  </a:lnTo>
                  <a:lnTo>
                    <a:pt x="403" y="245"/>
                  </a:lnTo>
                  <a:lnTo>
                    <a:pt x="399" y="249"/>
                  </a:lnTo>
                  <a:lnTo>
                    <a:pt x="393" y="252"/>
                  </a:lnTo>
                  <a:lnTo>
                    <a:pt x="388" y="253"/>
                  </a:lnTo>
                  <a:lnTo>
                    <a:pt x="382" y="252"/>
                  </a:lnTo>
                  <a:lnTo>
                    <a:pt x="375" y="249"/>
                  </a:lnTo>
                  <a:lnTo>
                    <a:pt x="369" y="245"/>
                  </a:lnTo>
                  <a:lnTo>
                    <a:pt x="365" y="241"/>
                  </a:lnTo>
                  <a:lnTo>
                    <a:pt x="359" y="238"/>
                  </a:lnTo>
                  <a:lnTo>
                    <a:pt x="353" y="234"/>
                  </a:lnTo>
                  <a:lnTo>
                    <a:pt x="350" y="233"/>
                  </a:lnTo>
                  <a:lnTo>
                    <a:pt x="347" y="232"/>
                  </a:lnTo>
                  <a:lnTo>
                    <a:pt x="344" y="232"/>
                  </a:lnTo>
                  <a:lnTo>
                    <a:pt x="341" y="233"/>
                  </a:lnTo>
                  <a:lnTo>
                    <a:pt x="337" y="244"/>
                  </a:lnTo>
                  <a:lnTo>
                    <a:pt x="333" y="257"/>
                  </a:lnTo>
                  <a:lnTo>
                    <a:pt x="323" y="270"/>
                  </a:lnTo>
                  <a:lnTo>
                    <a:pt x="310" y="281"/>
                  </a:lnTo>
                  <a:lnTo>
                    <a:pt x="300" y="289"/>
                  </a:lnTo>
                  <a:lnTo>
                    <a:pt x="290" y="297"/>
                  </a:lnTo>
                  <a:lnTo>
                    <a:pt x="287" y="304"/>
                  </a:lnTo>
                  <a:lnTo>
                    <a:pt x="285" y="311"/>
                  </a:lnTo>
                  <a:lnTo>
                    <a:pt x="283" y="318"/>
                  </a:lnTo>
                  <a:lnTo>
                    <a:pt x="282" y="325"/>
                  </a:lnTo>
                  <a:lnTo>
                    <a:pt x="276" y="336"/>
                  </a:lnTo>
                  <a:lnTo>
                    <a:pt x="270" y="344"/>
                  </a:lnTo>
                  <a:lnTo>
                    <a:pt x="262" y="340"/>
                  </a:lnTo>
                  <a:lnTo>
                    <a:pt x="255" y="337"/>
                  </a:lnTo>
                  <a:lnTo>
                    <a:pt x="253" y="329"/>
                  </a:lnTo>
                  <a:lnTo>
                    <a:pt x="252" y="321"/>
                  </a:lnTo>
                  <a:lnTo>
                    <a:pt x="252" y="312"/>
                  </a:lnTo>
                  <a:lnTo>
                    <a:pt x="250" y="305"/>
                  </a:lnTo>
                  <a:lnTo>
                    <a:pt x="249" y="301"/>
                  </a:lnTo>
                  <a:lnTo>
                    <a:pt x="246" y="296"/>
                  </a:lnTo>
                  <a:lnTo>
                    <a:pt x="242" y="291"/>
                  </a:lnTo>
                  <a:lnTo>
                    <a:pt x="239" y="289"/>
                  </a:lnTo>
                  <a:lnTo>
                    <a:pt x="235" y="290"/>
                  </a:lnTo>
                  <a:lnTo>
                    <a:pt x="231" y="292"/>
                  </a:lnTo>
                  <a:lnTo>
                    <a:pt x="226" y="296"/>
                  </a:lnTo>
                  <a:lnTo>
                    <a:pt x="223" y="301"/>
                  </a:lnTo>
                  <a:lnTo>
                    <a:pt x="223" y="305"/>
                  </a:lnTo>
                  <a:lnTo>
                    <a:pt x="223" y="311"/>
                  </a:lnTo>
                  <a:lnTo>
                    <a:pt x="224" y="318"/>
                  </a:lnTo>
                  <a:lnTo>
                    <a:pt x="227" y="325"/>
                  </a:lnTo>
                  <a:lnTo>
                    <a:pt x="227" y="328"/>
                  </a:lnTo>
                  <a:lnTo>
                    <a:pt x="229" y="331"/>
                  </a:lnTo>
                  <a:lnTo>
                    <a:pt x="231" y="334"/>
                  </a:lnTo>
                  <a:lnTo>
                    <a:pt x="233" y="336"/>
                  </a:lnTo>
                  <a:lnTo>
                    <a:pt x="238" y="342"/>
                  </a:lnTo>
                  <a:lnTo>
                    <a:pt x="243" y="348"/>
                  </a:lnTo>
                  <a:lnTo>
                    <a:pt x="245" y="355"/>
                  </a:lnTo>
                  <a:lnTo>
                    <a:pt x="248" y="364"/>
                  </a:lnTo>
                  <a:lnTo>
                    <a:pt x="250" y="373"/>
                  </a:lnTo>
                  <a:lnTo>
                    <a:pt x="250" y="380"/>
                  </a:lnTo>
                  <a:lnTo>
                    <a:pt x="250" y="386"/>
                  </a:lnTo>
                  <a:lnTo>
                    <a:pt x="247" y="393"/>
                  </a:lnTo>
                  <a:lnTo>
                    <a:pt x="246" y="396"/>
                  </a:lnTo>
                  <a:lnTo>
                    <a:pt x="244" y="399"/>
                  </a:lnTo>
                  <a:lnTo>
                    <a:pt x="241" y="402"/>
                  </a:lnTo>
                  <a:lnTo>
                    <a:pt x="239" y="403"/>
                  </a:lnTo>
                  <a:lnTo>
                    <a:pt x="228" y="397"/>
                  </a:lnTo>
                  <a:lnTo>
                    <a:pt x="215" y="392"/>
                  </a:lnTo>
                  <a:lnTo>
                    <a:pt x="202" y="399"/>
                  </a:lnTo>
                  <a:lnTo>
                    <a:pt x="190" y="407"/>
                  </a:lnTo>
                  <a:lnTo>
                    <a:pt x="187" y="407"/>
                  </a:lnTo>
                  <a:lnTo>
                    <a:pt x="185" y="405"/>
                  </a:lnTo>
                  <a:lnTo>
                    <a:pt x="182" y="403"/>
                  </a:lnTo>
                  <a:lnTo>
                    <a:pt x="179" y="401"/>
                  </a:lnTo>
                  <a:lnTo>
                    <a:pt x="174" y="396"/>
                  </a:lnTo>
                  <a:lnTo>
                    <a:pt x="171" y="392"/>
                  </a:lnTo>
                  <a:lnTo>
                    <a:pt x="161" y="387"/>
                  </a:lnTo>
                  <a:lnTo>
                    <a:pt x="151" y="380"/>
                  </a:lnTo>
                  <a:lnTo>
                    <a:pt x="142" y="373"/>
                  </a:lnTo>
                  <a:lnTo>
                    <a:pt x="135" y="368"/>
                  </a:lnTo>
                  <a:lnTo>
                    <a:pt x="128" y="367"/>
                  </a:lnTo>
                  <a:lnTo>
                    <a:pt x="119" y="366"/>
                  </a:lnTo>
                  <a:lnTo>
                    <a:pt x="109" y="365"/>
                  </a:lnTo>
                  <a:lnTo>
                    <a:pt x="100" y="364"/>
                  </a:lnTo>
                  <a:lnTo>
                    <a:pt x="91" y="364"/>
                  </a:lnTo>
                  <a:lnTo>
                    <a:pt x="78" y="364"/>
                  </a:lnTo>
                  <a:lnTo>
                    <a:pt x="65" y="362"/>
                  </a:lnTo>
                  <a:lnTo>
                    <a:pt x="57" y="360"/>
                  </a:lnTo>
                  <a:lnTo>
                    <a:pt x="51" y="355"/>
                  </a:lnTo>
                  <a:lnTo>
                    <a:pt x="45" y="348"/>
                  </a:lnTo>
                  <a:lnTo>
                    <a:pt x="40" y="340"/>
                  </a:lnTo>
                  <a:lnTo>
                    <a:pt x="37" y="333"/>
                  </a:lnTo>
                  <a:lnTo>
                    <a:pt x="43" y="322"/>
                  </a:lnTo>
                  <a:lnTo>
                    <a:pt x="49" y="309"/>
                  </a:lnTo>
                  <a:lnTo>
                    <a:pt x="49" y="305"/>
                  </a:lnTo>
                  <a:lnTo>
                    <a:pt x="48" y="299"/>
                  </a:lnTo>
                  <a:lnTo>
                    <a:pt x="47" y="294"/>
                  </a:lnTo>
                  <a:lnTo>
                    <a:pt x="45" y="289"/>
                  </a:lnTo>
                  <a:lnTo>
                    <a:pt x="43" y="287"/>
                  </a:lnTo>
                  <a:lnTo>
                    <a:pt x="40" y="285"/>
                  </a:lnTo>
                  <a:lnTo>
                    <a:pt x="36" y="283"/>
                  </a:lnTo>
                  <a:lnTo>
                    <a:pt x="33" y="282"/>
                  </a:lnTo>
                  <a:lnTo>
                    <a:pt x="26" y="280"/>
                  </a:lnTo>
                  <a:lnTo>
                    <a:pt x="21" y="278"/>
                  </a:lnTo>
                  <a:lnTo>
                    <a:pt x="17" y="271"/>
                  </a:lnTo>
                  <a:lnTo>
                    <a:pt x="14" y="263"/>
                  </a:lnTo>
                  <a:lnTo>
                    <a:pt x="13" y="260"/>
                  </a:lnTo>
                  <a:lnTo>
                    <a:pt x="11" y="257"/>
                  </a:lnTo>
                  <a:lnTo>
                    <a:pt x="11" y="255"/>
                  </a:lnTo>
                  <a:lnTo>
                    <a:pt x="13" y="253"/>
                  </a:lnTo>
                  <a:lnTo>
                    <a:pt x="15" y="250"/>
                  </a:lnTo>
                  <a:lnTo>
                    <a:pt x="18" y="248"/>
                  </a:lnTo>
                  <a:lnTo>
                    <a:pt x="21" y="246"/>
                  </a:lnTo>
                  <a:lnTo>
                    <a:pt x="25" y="244"/>
                  </a:lnTo>
                  <a:lnTo>
                    <a:pt x="32" y="240"/>
                  </a:lnTo>
                  <a:lnTo>
                    <a:pt x="37" y="237"/>
                  </a:lnTo>
                  <a:lnTo>
                    <a:pt x="37" y="233"/>
                  </a:lnTo>
                  <a:lnTo>
                    <a:pt x="36" y="228"/>
                  </a:lnTo>
                  <a:lnTo>
                    <a:pt x="36" y="225"/>
                  </a:lnTo>
                  <a:lnTo>
                    <a:pt x="35" y="223"/>
                  </a:lnTo>
                  <a:lnTo>
                    <a:pt x="34" y="222"/>
                  </a:lnTo>
                  <a:lnTo>
                    <a:pt x="33" y="221"/>
                  </a:lnTo>
                  <a:lnTo>
                    <a:pt x="23" y="218"/>
                  </a:lnTo>
                  <a:lnTo>
                    <a:pt x="13" y="214"/>
                  </a:lnTo>
                  <a:lnTo>
                    <a:pt x="6" y="207"/>
                  </a:lnTo>
                  <a:lnTo>
                    <a:pt x="0" y="198"/>
                  </a:lnTo>
                  <a:lnTo>
                    <a:pt x="8" y="186"/>
                  </a:lnTo>
                  <a:lnTo>
                    <a:pt x="17" y="174"/>
                  </a:lnTo>
                  <a:lnTo>
                    <a:pt x="18" y="171"/>
                  </a:lnTo>
                  <a:lnTo>
                    <a:pt x="18" y="167"/>
                  </a:lnTo>
                  <a:lnTo>
                    <a:pt x="18" y="162"/>
                  </a:lnTo>
                  <a:lnTo>
                    <a:pt x="17" y="157"/>
                  </a:lnTo>
                  <a:lnTo>
                    <a:pt x="16" y="152"/>
                  </a:lnTo>
                  <a:lnTo>
                    <a:pt x="16" y="147"/>
                  </a:lnTo>
                  <a:lnTo>
                    <a:pt x="16" y="142"/>
                  </a:lnTo>
                  <a:lnTo>
                    <a:pt x="17" y="139"/>
                  </a:lnTo>
                  <a:lnTo>
                    <a:pt x="19" y="135"/>
                  </a:lnTo>
                  <a:lnTo>
                    <a:pt x="23" y="131"/>
                  </a:lnTo>
                  <a:lnTo>
                    <a:pt x="29" y="127"/>
                  </a:lnTo>
                  <a:lnTo>
                    <a:pt x="33" y="123"/>
                  </a:lnTo>
                  <a:lnTo>
                    <a:pt x="35" y="111"/>
                  </a:lnTo>
                  <a:lnTo>
                    <a:pt x="37" y="99"/>
                  </a:lnTo>
                  <a:lnTo>
                    <a:pt x="41" y="96"/>
                  </a:lnTo>
                  <a:lnTo>
                    <a:pt x="47" y="95"/>
                  </a:lnTo>
                  <a:lnTo>
                    <a:pt x="52" y="95"/>
                  </a:lnTo>
                  <a:lnTo>
                    <a:pt x="57" y="95"/>
                  </a:lnTo>
                  <a:lnTo>
                    <a:pt x="66" y="109"/>
                  </a:lnTo>
                  <a:lnTo>
                    <a:pt x="76" y="123"/>
                  </a:lnTo>
                  <a:lnTo>
                    <a:pt x="87" y="119"/>
                  </a:lnTo>
                  <a:lnTo>
                    <a:pt x="100" y="115"/>
                  </a:lnTo>
                  <a:lnTo>
                    <a:pt x="107" y="115"/>
                  </a:lnTo>
                  <a:lnTo>
                    <a:pt x="115" y="116"/>
                  </a:lnTo>
                  <a:lnTo>
                    <a:pt x="122" y="117"/>
                  </a:lnTo>
                  <a:lnTo>
                    <a:pt x="128" y="119"/>
                  </a:lnTo>
                  <a:lnTo>
                    <a:pt x="137" y="124"/>
                  </a:lnTo>
                  <a:lnTo>
                    <a:pt x="147" y="132"/>
                  </a:lnTo>
                  <a:lnTo>
                    <a:pt x="156" y="140"/>
                  </a:lnTo>
                  <a:lnTo>
                    <a:pt x="163" y="147"/>
                  </a:lnTo>
                  <a:lnTo>
                    <a:pt x="176" y="153"/>
                  </a:lnTo>
                  <a:lnTo>
                    <a:pt x="186" y="159"/>
                  </a:lnTo>
                  <a:lnTo>
                    <a:pt x="193" y="159"/>
                  </a:lnTo>
                  <a:lnTo>
                    <a:pt x="202" y="160"/>
                  </a:lnTo>
                  <a:lnTo>
                    <a:pt x="207" y="159"/>
                  </a:lnTo>
                  <a:lnTo>
                    <a:pt x="210" y="159"/>
                  </a:lnTo>
                  <a:lnTo>
                    <a:pt x="213" y="157"/>
                  </a:lnTo>
                  <a:lnTo>
                    <a:pt x="215" y="155"/>
                  </a:lnTo>
                  <a:lnTo>
                    <a:pt x="218" y="153"/>
                  </a:lnTo>
                  <a:lnTo>
                    <a:pt x="219" y="149"/>
                  </a:lnTo>
                  <a:lnTo>
                    <a:pt x="221" y="145"/>
                  </a:lnTo>
                  <a:lnTo>
                    <a:pt x="221" y="141"/>
                  </a:lnTo>
                  <a:lnTo>
                    <a:pt x="221" y="137"/>
                  </a:lnTo>
                  <a:lnTo>
                    <a:pt x="221" y="133"/>
                  </a:lnTo>
                  <a:lnTo>
                    <a:pt x="220" y="129"/>
                  </a:lnTo>
                  <a:lnTo>
                    <a:pt x="219" y="127"/>
                  </a:lnTo>
                  <a:lnTo>
                    <a:pt x="218" y="124"/>
                  </a:lnTo>
                  <a:lnTo>
                    <a:pt x="217" y="121"/>
                  </a:lnTo>
                  <a:lnTo>
                    <a:pt x="215" y="119"/>
                  </a:lnTo>
                  <a:lnTo>
                    <a:pt x="213" y="116"/>
                  </a:lnTo>
                  <a:lnTo>
                    <a:pt x="207" y="113"/>
                  </a:lnTo>
                  <a:lnTo>
                    <a:pt x="202" y="111"/>
                  </a:lnTo>
                  <a:lnTo>
                    <a:pt x="196" y="109"/>
                  </a:lnTo>
                  <a:lnTo>
                    <a:pt x="189" y="107"/>
                  </a:lnTo>
                  <a:lnTo>
                    <a:pt x="186" y="106"/>
                  </a:lnTo>
                  <a:lnTo>
                    <a:pt x="183" y="103"/>
                  </a:lnTo>
                  <a:lnTo>
                    <a:pt x="180" y="101"/>
                  </a:lnTo>
                  <a:lnTo>
                    <a:pt x="179" y="99"/>
                  </a:lnTo>
                  <a:lnTo>
                    <a:pt x="174" y="87"/>
                  </a:lnTo>
                  <a:lnTo>
                    <a:pt x="171" y="75"/>
                  </a:lnTo>
                  <a:lnTo>
                    <a:pt x="172" y="67"/>
                  </a:lnTo>
                  <a:lnTo>
                    <a:pt x="174" y="59"/>
                  </a:lnTo>
                  <a:lnTo>
                    <a:pt x="172" y="48"/>
                  </a:lnTo>
                  <a:lnTo>
                    <a:pt x="171" y="40"/>
                  </a:lnTo>
                  <a:lnTo>
                    <a:pt x="172" y="37"/>
                  </a:lnTo>
                  <a:lnTo>
                    <a:pt x="175" y="34"/>
                  </a:lnTo>
                  <a:lnTo>
                    <a:pt x="179" y="32"/>
                  </a:lnTo>
                  <a:lnTo>
                    <a:pt x="183" y="32"/>
                  </a:lnTo>
                  <a:lnTo>
                    <a:pt x="187" y="31"/>
                  </a:lnTo>
                  <a:lnTo>
                    <a:pt x="193" y="31"/>
                  </a:lnTo>
                  <a:lnTo>
                    <a:pt x="198" y="32"/>
                  </a:lnTo>
                  <a:lnTo>
                    <a:pt x="205" y="33"/>
                  </a:lnTo>
                  <a:lnTo>
                    <a:pt x="217" y="36"/>
                  </a:lnTo>
                  <a:lnTo>
                    <a:pt x="227" y="40"/>
                  </a:lnTo>
                  <a:lnTo>
                    <a:pt x="231" y="44"/>
                  </a:lnTo>
                  <a:lnTo>
                    <a:pt x="237" y="49"/>
                  </a:lnTo>
                  <a:lnTo>
                    <a:pt x="240" y="51"/>
                  </a:lnTo>
                  <a:lnTo>
                    <a:pt x="244" y="53"/>
                  </a:lnTo>
                  <a:lnTo>
                    <a:pt x="247" y="55"/>
                  </a:lnTo>
                  <a:lnTo>
                    <a:pt x="250" y="55"/>
                  </a:lnTo>
                  <a:lnTo>
                    <a:pt x="262" y="53"/>
                  </a:lnTo>
                  <a:lnTo>
                    <a:pt x="270" y="51"/>
                  </a:lnTo>
                  <a:lnTo>
                    <a:pt x="276" y="48"/>
                  </a:lnTo>
                  <a:lnTo>
                    <a:pt x="282" y="43"/>
                  </a:lnTo>
                  <a:lnTo>
                    <a:pt x="288" y="38"/>
                  </a:lnTo>
                  <a:lnTo>
                    <a:pt x="294" y="32"/>
                  </a:lnTo>
                  <a:lnTo>
                    <a:pt x="300" y="26"/>
                  </a:lnTo>
                  <a:lnTo>
                    <a:pt x="305" y="21"/>
                  </a:lnTo>
                  <a:lnTo>
                    <a:pt x="311" y="16"/>
                  </a:lnTo>
                  <a:lnTo>
                    <a:pt x="317" y="12"/>
                  </a:lnTo>
                  <a:lnTo>
                    <a:pt x="324" y="9"/>
                  </a:lnTo>
                  <a:lnTo>
                    <a:pt x="333" y="7"/>
                  </a:lnTo>
                  <a:lnTo>
                    <a:pt x="342" y="5"/>
                  </a:lnTo>
                  <a:lnTo>
                    <a:pt x="349" y="4"/>
                  </a:lnTo>
                  <a:lnTo>
                    <a:pt x="353" y="5"/>
                  </a:lnTo>
                  <a:lnTo>
                    <a:pt x="358" y="6"/>
                  </a:lnTo>
                  <a:lnTo>
                    <a:pt x="362" y="8"/>
                  </a:lnTo>
                  <a:lnTo>
                    <a:pt x="366" y="10"/>
                  </a:lnTo>
                  <a:lnTo>
                    <a:pt x="374" y="14"/>
                  </a:lnTo>
                  <a:lnTo>
                    <a:pt x="380" y="16"/>
                  </a:lnTo>
                  <a:lnTo>
                    <a:pt x="390" y="15"/>
                  </a:lnTo>
                  <a:lnTo>
                    <a:pt x="401" y="12"/>
                  </a:lnTo>
                  <a:lnTo>
                    <a:pt x="410" y="8"/>
                  </a:lnTo>
                  <a:lnTo>
                    <a:pt x="417" y="4"/>
                  </a:lnTo>
                  <a:lnTo>
                    <a:pt x="424" y="2"/>
                  </a:lnTo>
                  <a:lnTo>
                    <a:pt x="429" y="0"/>
                  </a:lnTo>
                  <a:lnTo>
                    <a:pt x="431" y="3"/>
                  </a:lnTo>
                  <a:lnTo>
                    <a:pt x="433" y="6"/>
                  </a:lnTo>
                  <a:lnTo>
                    <a:pt x="435" y="10"/>
                  </a:lnTo>
                  <a:lnTo>
                    <a:pt x="436" y="15"/>
                  </a:lnTo>
                  <a:lnTo>
                    <a:pt x="437" y="26"/>
                  </a:lnTo>
                  <a:lnTo>
                    <a:pt x="437" y="36"/>
                  </a:lnTo>
                  <a:lnTo>
                    <a:pt x="433" y="42"/>
                  </a:lnTo>
                  <a:lnTo>
                    <a:pt x="429" y="48"/>
                  </a:lnTo>
                  <a:lnTo>
                    <a:pt x="429" y="52"/>
                  </a:lnTo>
                  <a:lnTo>
                    <a:pt x="431" y="56"/>
                  </a:lnTo>
                  <a:lnTo>
                    <a:pt x="434" y="61"/>
                  </a:lnTo>
                  <a:lnTo>
                    <a:pt x="437" y="65"/>
                  </a:lnTo>
                  <a:lnTo>
                    <a:pt x="444" y="72"/>
                  </a:lnTo>
                  <a:lnTo>
                    <a:pt x="448" y="79"/>
                  </a:lnTo>
                  <a:lnTo>
                    <a:pt x="451" y="86"/>
                  </a:lnTo>
                  <a:lnTo>
                    <a:pt x="452" y="95"/>
                  </a:lnTo>
                  <a:lnTo>
                    <a:pt x="452" y="103"/>
                  </a:lnTo>
                  <a:lnTo>
                    <a:pt x="452" y="111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13766800" y="2530475"/>
              <a:ext cx="44450" cy="63500"/>
            </a:xfrm>
            <a:custGeom>
              <a:avLst/>
              <a:gdLst>
                <a:gd name="T0" fmla="*/ 49 w 57"/>
                <a:gd name="T1" fmla="*/ 9 h 78"/>
                <a:gd name="T2" fmla="*/ 52 w 57"/>
                <a:gd name="T3" fmla="*/ 14 h 78"/>
                <a:gd name="T4" fmla="*/ 55 w 57"/>
                <a:gd name="T5" fmla="*/ 22 h 78"/>
                <a:gd name="T6" fmla="*/ 56 w 57"/>
                <a:gd name="T7" fmla="*/ 30 h 78"/>
                <a:gd name="T8" fmla="*/ 57 w 57"/>
                <a:gd name="T9" fmla="*/ 38 h 78"/>
                <a:gd name="T10" fmla="*/ 54 w 57"/>
                <a:gd name="T11" fmla="*/ 41 h 78"/>
                <a:gd name="T12" fmla="*/ 50 w 57"/>
                <a:gd name="T13" fmla="*/ 44 h 78"/>
                <a:gd name="T14" fmla="*/ 46 w 57"/>
                <a:gd name="T15" fmla="*/ 47 h 78"/>
                <a:gd name="T16" fmla="*/ 45 w 57"/>
                <a:gd name="T17" fmla="*/ 50 h 78"/>
                <a:gd name="T18" fmla="*/ 42 w 57"/>
                <a:gd name="T19" fmla="*/ 57 h 78"/>
                <a:gd name="T20" fmla="*/ 39 w 57"/>
                <a:gd name="T21" fmla="*/ 64 h 78"/>
                <a:gd name="T22" fmla="*/ 37 w 57"/>
                <a:gd name="T23" fmla="*/ 68 h 78"/>
                <a:gd name="T24" fmla="*/ 35 w 57"/>
                <a:gd name="T25" fmla="*/ 71 h 78"/>
                <a:gd name="T26" fmla="*/ 32 w 57"/>
                <a:gd name="T27" fmla="*/ 73 h 78"/>
                <a:gd name="T28" fmla="*/ 29 w 57"/>
                <a:gd name="T29" fmla="*/ 75 h 78"/>
                <a:gd name="T30" fmla="*/ 25 w 57"/>
                <a:gd name="T31" fmla="*/ 78 h 78"/>
                <a:gd name="T32" fmla="*/ 19 w 57"/>
                <a:gd name="T33" fmla="*/ 78 h 78"/>
                <a:gd name="T34" fmla="*/ 13 w 57"/>
                <a:gd name="T35" fmla="*/ 78 h 78"/>
                <a:gd name="T36" fmla="*/ 9 w 57"/>
                <a:gd name="T37" fmla="*/ 75 h 78"/>
                <a:gd name="T38" fmla="*/ 6 w 57"/>
                <a:gd name="T39" fmla="*/ 71 h 78"/>
                <a:gd name="T40" fmla="*/ 4 w 57"/>
                <a:gd name="T41" fmla="*/ 65 h 78"/>
                <a:gd name="T42" fmla="*/ 1 w 57"/>
                <a:gd name="T43" fmla="*/ 59 h 78"/>
                <a:gd name="T44" fmla="*/ 0 w 57"/>
                <a:gd name="T45" fmla="*/ 54 h 78"/>
                <a:gd name="T46" fmla="*/ 7 w 57"/>
                <a:gd name="T47" fmla="*/ 42 h 78"/>
                <a:gd name="T48" fmla="*/ 13 w 57"/>
                <a:gd name="T49" fmla="*/ 30 h 78"/>
                <a:gd name="T50" fmla="*/ 13 w 57"/>
                <a:gd name="T51" fmla="*/ 25 h 78"/>
                <a:gd name="T52" fmla="*/ 12 w 57"/>
                <a:gd name="T53" fmla="*/ 19 h 78"/>
                <a:gd name="T54" fmla="*/ 12 w 57"/>
                <a:gd name="T55" fmla="*/ 15 h 78"/>
                <a:gd name="T56" fmla="*/ 12 w 57"/>
                <a:gd name="T57" fmla="*/ 11 h 78"/>
                <a:gd name="T58" fmla="*/ 12 w 57"/>
                <a:gd name="T59" fmla="*/ 8 h 78"/>
                <a:gd name="T60" fmla="*/ 13 w 57"/>
                <a:gd name="T61" fmla="*/ 5 h 78"/>
                <a:gd name="T62" fmla="*/ 21 w 57"/>
                <a:gd name="T63" fmla="*/ 2 h 78"/>
                <a:gd name="T64" fmla="*/ 29 w 57"/>
                <a:gd name="T65" fmla="*/ 0 h 78"/>
                <a:gd name="T66" fmla="*/ 35 w 57"/>
                <a:gd name="T67" fmla="*/ 1 h 78"/>
                <a:gd name="T68" fmla="*/ 41 w 57"/>
                <a:gd name="T69" fmla="*/ 3 h 78"/>
                <a:gd name="T70" fmla="*/ 45 w 57"/>
                <a:gd name="T71" fmla="*/ 6 h 78"/>
                <a:gd name="T72" fmla="*/ 49 w 57"/>
                <a:gd name="T73" fmla="*/ 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78">
                  <a:moveTo>
                    <a:pt x="49" y="9"/>
                  </a:moveTo>
                  <a:lnTo>
                    <a:pt x="52" y="14"/>
                  </a:lnTo>
                  <a:lnTo>
                    <a:pt x="55" y="22"/>
                  </a:lnTo>
                  <a:lnTo>
                    <a:pt x="56" y="30"/>
                  </a:lnTo>
                  <a:lnTo>
                    <a:pt x="57" y="38"/>
                  </a:lnTo>
                  <a:lnTo>
                    <a:pt x="54" y="41"/>
                  </a:lnTo>
                  <a:lnTo>
                    <a:pt x="50" y="44"/>
                  </a:lnTo>
                  <a:lnTo>
                    <a:pt x="46" y="47"/>
                  </a:lnTo>
                  <a:lnTo>
                    <a:pt x="45" y="50"/>
                  </a:lnTo>
                  <a:lnTo>
                    <a:pt x="42" y="57"/>
                  </a:lnTo>
                  <a:lnTo>
                    <a:pt x="39" y="64"/>
                  </a:lnTo>
                  <a:lnTo>
                    <a:pt x="37" y="68"/>
                  </a:lnTo>
                  <a:lnTo>
                    <a:pt x="35" y="71"/>
                  </a:lnTo>
                  <a:lnTo>
                    <a:pt x="32" y="73"/>
                  </a:lnTo>
                  <a:lnTo>
                    <a:pt x="29" y="75"/>
                  </a:lnTo>
                  <a:lnTo>
                    <a:pt x="25" y="78"/>
                  </a:lnTo>
                  <a:lnTo>
                    <a:pt x="19" y="78"/>
                  </a:lnTo>
                  <a:lnTo>
                    <a:pt x="13" y="78"/>
                  </a:lnTo>
                  <a:lnTo>
                    <a:pt x="9" y="75"/>
                  </a:lnTo>
                  <a:lnTo>
                    <a:pt x="6" y="71"/>
                  </a:lnTo>
                  <a:lnTo>
                    <a:pt x="4" y="65"/>
                  </a:lnTo>
                  <a:lnTo>
                    <a:pt x="1" y="59"/>
                  </a:lnTo>
                  <a:lnTo>
                    <a:pt x="0" y="54"/>
                  </a:lnTo>
                  <a:lnTo>
                    <a:pt x="7" y="42"/>
                  </a:lnTo>
                  <a:lnTo>
                    <a:pt x="13" y="30"/>
                  </a:lnTo>
                  <a:lnTo>
                    <a:pt x="13" y="25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41" y="3"/>
                  </a:lnTo>
                  <a:lnTo>
                    <a:pt x="45" y="6"/>
                  </a:lnTo>
                  <a:lnTo>
                    <a:pt x="49" y="9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13736638" y="3138488"/>
              <a:ext cx="58738" cy="68262"/>
            </a:xfrm>
            <a:custGeom>
              <a:avLst/>
              <a:gdLst>
                <a:gd name="T0" fmla="*/ 72 w 75"/>
                <a:gd name="T1" fmla="*/ 31 h 88"/>
                <a:gd name="T2" fmla="*/ 74 w 75"/>
                <a:gd name="T3" fmla="*/ 38 h 88"/>
                <a:gd name="T4" fmla="*/ 75 w 75"/>
                <a:gd name="T5" fmla="*/ 48 h 88"/>
                <a:gd name="T6" fmla="*/ 74 w 75"/>
                <a:gd name="T7" fmla="*/ 59 h 88"/>
                <a:gd name="T8" fmla="*/ 72 w 75"/>
                <a:gd name="T9" fmla="*/ 69 h 88"/>
                <a:gd name="T10" fmla="*/ 61 w 75"/>
                <a:gd name="T11" fmla="*/ 79 h 88"/>
                <a:gd name="T12" fmla="*/ 48 w 75"/>
                <a:gd name="T13" fmla="*/ 88 h 88"/>
                <a:gd name="T14" fmla="*/ 40 w 75"/>
                <a:gd name="T15" fmla="*/ 87 h 88"/>
                <a:gd name="T16" fmla="*/ 30 w 75"/>
                <a:gd name="T17" fmla="*/ 84 h 88"/>
                <a:gd name="T18" fmla="*/ 21 w 75"/>
                <a:gd name="T19" fmla="*/ 80 h 88"/>
                <a:gd name="T20" fmla="*/ 16 w 75"/>
                <a:gd name="T21" fmla="*/ 77 h 88"/>
                <a:gd name="T22" fmla="*/ 10 w 75"/>
                <a:gd name="T23" fmla="*/ 69 h 88"/>
                <a:gd name="T24" fmla="*/ 5 w 75"/>
                <a:gd name="T25" fmla="*/ 60 h 88"/>
                <a:gd name="T26" fmla="*/ 1 w 75"/>
                <a:gd name="T27" fmla="*/ 50 h 88"/>
                <a:gd name="T28" fmla="*/ 0 w 75"/>
                <a:gd name="T29" fmla="*/ 42 h 88"/>
                <a:gd name="T30" fmla="*/ 1 w 75"/>
                <a:gd name="T31" fmla="*/ 34 h 88"/>
                <a:gd name="T32" fmla="*/ 3 w 75"/>
                <a:gd name="T33" fmla="*/ 23 h 88"/>
                <a:gd name="T34" fmla="*/ 5 w 75"/>
                <a:gd name="T35" fmla="*/ 17 h 88"/>
                <a:gd name="T36" fmla="*/ 7 w 75"/>
                <a:gd name="T37" fmla="*/ 13 h 88"/>
                <a:gd name="T38" fmla="*/ 9 w 75"/>
                <a:gd name="T39" fmla="*/ 9 h 88"/>
                <a:gd name="T40" fmla="*/ 12 w 75"/>
                <a:gd name="T41" fmla="*/ 7 h 88"/>
                <a:gd name="T42" fmla="*/ 15 w 75"/>
                <a:gd name="T43" fmla="*/ 4 h 88"/>
                <a:gd name="T44" fmla="*/ 20 w 75"/>
                <a:gd name="T45" fmla="*/ 2 h 88"/>
                <a:gd name="T46" fmla="*/ 26 w 75"/>
                <a:gd name="T47" fmla="*/ 1 h 88"/>
                <a:gd name="T48" fmla="*/ 31 w 75"/>
                <a:gd name="T49" fmla="*/ 0 h 88"/>
                <a:gd name="T50" fmla="*/ 37 w 75"/>
                <a:gd name="T51" fmla="*/ 0 h 88"/>
                <a:gd name="T52" fmla="*/ 44 w 75"/>
                <a:gd name="T53" fmla="*/ 1 h 88"/>
                <a:gd name="T54" fmla="*/ 48 w 75"/>
                <a:gd name="T55" fmla="*/ 2 h 88"/>
                <a:gd name="T56" fmla="*/ 52 w 75"/>
                <a:gd name="T57" fmla="*/ 3 h 88"/>
                <a:gd name="T58" fmla="*/ 58 w 75"/>
                <a:gd name="T59" fmla="*/ 8 h 88"/>
                <a:gd name="T60" fmla="*/ 63 w 75"/>
                <a:gd name="T61" fmla="*/ 15 h 88"/>
                <a:gd name="T62" fmla="*/ 68 w 75"/>
                <a:gd name="T63" fmla="*/ 23 h 88"/>
                <a:gd name="T64" fmla="*/ 72 w 75"/>
                <a:gd name="T65" fmla="*/ 3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8">
                  <a:moveTo>
                    <a:pt x="72" y="31"/>
                  </a:moveTo>
                  <a:lnTo>
                    <a:pt x="74" y="38"/>
                  </a:lnTo>
                  <a:lnTo>
                    <a:pt x="75" y="48"/>
                  </a:lnTo>
                  <a:lnTo>
                    <a:pt x="74" y="59"/>
                  </a:lnTo>
                  <a:lnTo>
                    <a:pt x="72" y="69"/>
                  </a:lnTo>
                  <a:lnTo>
                    <a:pt x="61" y="79"/>
                  </a:lnTo>
                  <a:lnTo>
                    <a:pt x="48" y="88"/>
                  </a:lnTo>
                  <a:lnTo>
                    <a:pt x="40" y="87"/>
                  </a:lnTo>
                  <a:lnTo>
                    <a:pt x="30" y="84"/>
                  </a:lnTo>
                  <a:lnTo>
                    <a:pt x="21" y="80"/>
                  </a:lnTo>
                  <a:lnTo>
                    <a:pt x="16" y="77"/>
                  </a:lnTo>
                  <a:lnTo>
                    <a:pt x="10" y="69"/>
                  </a:lnTo>
                  <a:lnTo>
                    <a:pt x="5" y="60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3" y="23"/>
                  </a:lnTo>
                  <a:lnTo>
                    <a:pt x="5" y="17"/>
                  </a:lnTo>
                  <a:lnTo>
                    <a:pt x="7" y="13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5" y="4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48" y="2"/>
                  </a:lnTo>
                  <a:lnTo>
                    <a:pt x="52" y="3"/>
                  </a:lnTo>
                  <a:lnTo>
                    <a:pt x="58" y="8"/>
                  </a:lnTo>
                  <a:lnTo>
                    <a:pt x="63" y="15"/>
                  </a:lnTo>
                  <a:lnTo>
                    <a:pt x="68" y="23"/>
                  </a:lnTo>
                  <a:lnTo>
                    <a:pt x="72" y="31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13528675" y="3284538"/>
              <a:ext cx="66675" cy="34925"/>
            </a:xfrm>
            <a:custGeom>
              <a:avLst/>
              <a:gdLst>
                <a:gd name="T0" fmla="*/ 75 w 83"/>
                <a:gd name="T1" fmla="*/ 21 h 44"/>
                <a:gd name="T2" fmla="*/ 78 w 83"/>
                <a:gd name="T3" fmla="*/ 25 h 44"/>
                <a:gd name="T4" fmla="*/ 81 w 83"/>
                <a:gd name="T5" fmla="*/ 30 h 44"/>
                <a:gd name="T6" fmla="*/ 83 w 83"/>
                <a:gd name="T7" fmla="*/ 36 h 44"/>
                <a:gd name="T8" fmla="*/ 83 w 83"/>
                <a:gd name="T9" fmla="*/ 40 h 44"/>
                <a:gd name="T10" fmla="*/ 79 w 83"/>
                <a:gd name="T11" fmla="*/ 42 h 44"/>
                <a:gd name="T12" fmla="*/ 73 w 83"/>
                <a:gd name="T13" fmla="*/ 44 h 44"/>
                <a:gd name="T14" fmla="*/ 67 w 83"/>
                <a:gd name="T15" fmla="*/ 44 h 44"/>
                <a:gd name="T16" fmla="*/ 63 w 83"/>
                <a:gd name="T17" fmla="*/ 44 h 44"/>
                <a:gd name="T18" fmla="*/ 56 w 83"/>
                <a:gd name="T19" fmla="*/ 44 h 44"/>
                <a:gd name="T20" fmla="*/ 47 w 83"/>
                <a:gd name="T21" fmla="*/ 44 h 44"/>
                <a:gd name="T22" fmla="*/ 39 w 83"/>
                <a:gd name="T23" fmla="*/ 44 h 44"/>
                <a:gd name="T24" fmla="*/ 31 w 83"/>
                <a:gd name="T25" fmla="*/ 44 h 44"/>
                <a:gd name="T26" fmla="*/ 24 w 83"/>
                <a:gd name="T27" fmla="*/ 39 h 44"/>
                <a:gd name="T28" fmla="*/ 16 w 83"/>
                <a:gd name="T29" fmla="*/ 32 h 44"/>
                <a:gd name="T30" fmla="*/ 8 w 83"/>
                <a:gd name="T31" fmla="*/ 24 h 44"/>
                <a:gd name="T32" fmla="*/ 3 w 83"/>
                <a:gd name="T33" fmla="*/ 17 h 44"/>
                <a:gd name="T34" fmla="*/ 1 w 83"/>
                <a:gd name="T35" fmla="*/ 9 h 44"/>
                <a:gd name="T36" fmla="*/ 0 w 83"/>
                <a:gd name="T37" fmla="*/ 1 h 44"/>
                <a:gd name="T38" fmla="*/ 1 w 83"/>
                <a:gd name="T39" fmla="*/ 0 h 44"/>
                <a:gd name="T40" fmla="*/ 4 w 83"/>
                <a:gd name="T41" fmla="*/ 0 h 44"/>
                <a:gd name="T42" fmla="*/ 8 w 83"/>
                <a:gd name="T43" fmla="*/ 0 h 44"/>
                <a:gd name="T44" fmla="*/ 11 w 83"/>
                <a:gd name="T45" fmla="*/ 0 h 44"/>
                <a:gd name="T46" fmla="*/ 18 w 83"/>
                <a:gd name="T47" fmla="*/ 1 h 44"/>
                <a:gd name="T48" fmla="*/ 23 w 83"/>
                <a:gd name="T49" fmla="*/ 1 h 44"/>
                <a:gd name="T50" fmla="*/ 31 w 83"/>
                <a:gd name="T51" fmla="*/ 3 h 44"/>
                <a:gd name="T52" fmla="*/ 39 w 83"/>
                <a:gd name="T53" fmla="*/ 8 h 44"/>
                <a:gd name="T54" fmla="*/ 48 w 83"/>
                <a:gd name="T55" fmla="*/ 13 h 44"/>
                <a:gd name="T56" fmla="*/ 55 w 83"/>
                <a:gd name="T57" fmla="*/ 17 h 44"/>
                <a:gd name="T58" fmla="*/ 60 w 83"/>
                <a:gd name="T59" fmla="*/ 17 h 44"/>
                <a:gd name="T60" fmla="*/ 65 w 83"/>
                <a:gd name="T61" fmla="*/ 17 h 44"/>
                <a:gd name="T62" fmla="*/ 71 w 83"/>
                <a:gd name="T63" fmla="*/ 18 h 44"/>
                <a:gd name="T64" fmla="*/ 75 w 83"/>
                <a:gd name="T6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" h="44">
                  <a:moveTo>
                    <a:pt x="75" y="21"/>
                  </a:moveTo>
                  <a:lnTo>
                    <a:pt x="78" y="25"/>
                  </a:lnTo>
                  <a:lnTo>
                    <a:pt x="81" y="30"/>
                  </a:lnTo>
                  <a:lnTo>
                    <a:pt x="83" y="36"/>
                  </a:lnTo>
                  <a:lnTo>
                    <a:pt x="83" y="40"/>
                  </a:lnTo>
                  <a:lnTo>
                    <a:pt x="79" y="42"/>
                  </a:lnTo>
                  <a:lnTo>
                    <a:pt x="73" y="44"/>
                  </a:lnTo>
                  <a:lnTo>
                    <a:pt x="67" y="44"/>
                  </a:lnTo>
                  <a:lnTo>
                    <a:pt x="63" y="44"/>
                  </a:lnTo>
                  <a:lnTo>
                    <a:pt x="56" y="44"/>
                  </a:lnTo>
                  <a:lnTo>
                    <a:pt x="47" y="44"/>
                  </a:lnTo>
                  <a:lnTo>
                    <a:pt x="39" y="44"/>
                  </a:lnTo>
                  <a:lnTo>
                    <a:pt x="31" y="44"/>
                  </a:lnTo>
                  <a:lnTo>
                    <a:pt x="24" y="39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3" y="17"/>
                  </a:lnTo>
                  <a:lnTo>
                    <a:pt x="1" y="9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23" y="1"/>
                  </a:lnTo>
                  <a:lnTo>
                    <a:pt x="31" y="3"/>
                  </a:lnTo>
                  <a:lnTo>
                    <a:pt x="39" y="8"/>
                  </a:lnTo>
                  <a:lnTo>
                    <a:pt x="48" y="13"/>
                  </a:lnTo>
                  <a:lnTo>
                    <a:pt x="55" y="17"/>
                  </a:lnTo>
                  <a:lnTo>
                    <a:pt x="60" y="17"/>
                  </a:lnTo>
                  <a:lnTo>
                    <a:pt x="65" y="17"/>
                  </a:lnTo>
                  <a:lnTo>
                    <a:pt x="71" y="18"/>
                  </a:lnTo>
                  <a:lnTo>
                    <a:pt x="75" y="21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13379450" y="3028950"/>
              <a:ext cx="61913" cy="87312"/>
            </a:xfrm>
            <a:custGeom>
              <a:avLst/>
              <a:gdLst>
                <a:gd name="T0" fmla="*/ 68 w 77"/>
                <a:gd name="T1" fmla="*/ 81 h 109"/>
                <a:gd name="T2" fmla="*/ 71 w 77"/>
                <a:gd name="T3" fmla="*/ 82 h 109"/>
                <a:gd name="T4" fmla="*/ 75 w 77"/>
                <a:gd name="T5" fmla="*/ 85 h 109"/>
                <a:gd name="T6" fmla="*/ 76 w 77"/>
                <a:gd name="T7" fmla="*/ 87 h 109"/>
                <a:gd name="T8" fmla="*/ 77 w 77"/>
                <a:gd name="T9" fmla="*/ 89 h 109"/>
                <a:gd name="T10" fmla="*/ 77 w 77"/>
                <a:gd name="T11" fmla="*/ 91 h 109"/>
                <a:gd name="T12" fmla="*/ 76 w 77"/>
                <a:gd name="T13" fmla="*/ 93 h 109"/>
                <a:gd name="T14" fmla="*/ 75 w 77"/>
                <a:gd name="T15" fmla="*/ 96 h 109"/>
                <a:gd name="T16" fmla="*/ 74 w 77"/>
                <a:gd name="T17" fmla="*/ 99 h 109"/>
                <a:gd name="T18" fmla="*/ 73 w 77"/>
                <a:gd name="T19" fmla="*/ 101 h 109"/>
                <a:gd name="T20" fmla="*/ 71 w 77"/>
                <a:gd name="T21" fmla="*/ 104 h 109"/>
                <a:gd name="T22" fmla="*/ 69 w 77"/>
                <a:gd name="T23" fmla="*/ 106 h 109"/>
                <a:gd name="T24" fmla="*/ 66 w 77"/>
                <a:gd name="T25" fmla="*/ 107 h 109"/>
                <a:gd name="T26" fmla="*/ 63 w 77"/>
                <a:gd name="T27" fmla="*/ 108 h 109"/>
                <a:gd name="T28" fmla="*/ 60 w 77"/>
                <a:gd name="T29" fmla="*/ 109 h 109"/>
                <a:gd name="T30" fmla="*/ 59 w 77"/>
                <a:gd name="T31" fmla="*/ 109 h 109"/>
                <a:gd name="T32" fmla="*/ 56 w 77"/>
                <a:gd name="T33" fmla="*/ 109 h 109"/>
                <a:gd name="T34" fmla="*/ 54 w 77"/>
                <a:gd name="T35" fmla="*/ 108 h 109"/>
                <a:gd name="T36" fmla="*/ 51 w 77"/>
                <a:gd name="T37" fmla="*/ 105 h 109"/>
                <a:gd name="T38" fmla="*/ 44 w 77"/>
                <a:gd name="T39" fmla="*/ 99 h 109"/>
                <a:gd name="T40" fmla="*/ 38 w 77"/>
                <a:gd name="T41" fmla="*/ 93 h 109"/>
                <a:gd name="T42" fmla="*/ 32 w 77"/>
                <a:gd name="T43" fmla="*/ 84 h 109"/>
                <a:gd name="T44" fmla="*/ 25 w 77"/>
                <a:gd name="T45" fmla="*/ 72 h 109"/>
                <a:gd name="T46" fmla="*/ 19 w 77"/>
                <a:gd name="T47" fmla="*/ 60 h 109"/>
                <a:gd name="T48" fmla="*/ 16 w 77"/>
                <a:gd name="T49" fmla="*/ 49 h 109"/>
                <a:gd name="T50" fmla="*/ 12 w 77"/>
                <a:gd name="T51" fmla="*/ 44 h 109"/>
                <a:gd name="T52" fmla="*/ 7 w 77"/>
                <a:gd name="T53" fmla="*/ 37 h 109"/>
                <a:gd name="T54" fmla="*/ 2 w 77"/>
                <a:gd name="T55" fmla="*/ 30 h 109"/>
                <a:gd name="T56" fmla="*/ 0 w 77"/>
                <a:gd name="T57" fmla="*/ 25 h 109"/>
                <a:gd name="T58" fmla="*/ 1 w 77"/>
                <a:gd name="T59" fmla="*/ 18 h 109"/>
                <a:gd name="T60" fmla="*/ 3 w 77"/>
                <a:gd name="T61" fmla="*/ 11 h 109"/>
                <a:gd name="T62" fmla="*/ 5 w 77"/>
                <a:gd name="T63" fmla="*/ 5 h 109"/>
                <a:gd name="T64" fmla="*/ 8 w 77"/>
                <a:gd name="T65" fmla="*/ 0 h 109"/>
                <a:gd name="T66" fmla="*/ 11 w 77"/>
                <a:gd name="T67" fmla="*/ 0 h 109"/>
                <a:gd name="T68" fmla="*/ 15 w 77"/>
                <a:gd name="T69" fmla="*/ 0 h 109"/>
                <a:gd name="T70" fmla="*/ 18 w 77"/>
                <a:gd name="T71" fmla="*/ 3 h 109"/>
                <a:gd name="T72" fmla="*/ 19 w 77"/>
                <a:gd name="T73" fmla="*/ 5 h 109"/>
                <a:gd name="T74" fmla="*/ 22 w 77"/>
                <a:gd name="T75" fmla="*/ 7 h 109"/>
                <a:gd name="T76" fmla="*/ 24 w 77"/>
                <a:gd name="T77" fmla="*/ 9 h 109"/>
                <a:gd name="T78" fmla="*/ 25 w 77"/>
                <a:gd name="T79" fmla="*/ 12 h 109"/>
                <a:gd name="T80" fmla="*/ 26 w 77"/>
                <a:gd name="T81" fmla="*/ 15 h 109"/>
                <a:gd name="T82" fmla="*/ 28 w 77"/>
                <a:gd name="T83" fmla="*/ 21 h 109"/>
                <a:gd name="T84" fmla="*/ 30 w 77"/>
                <a:gd name="T85" fmla="*/ 25 h 109"/>
                <a:gd name="T86" fmla="*/ 40 w 77"/>
                <a:gd name="T87" fmla="*/ 31 h 109"/>
                <a:gd name="T88" fmla="*/ 49 w 77"/>
                <a:gd name="T89" fmla="*/ 37 h 109"/>
                <a:gd name="T90" fmla="*/ 51 w 77"/>
                <a:gd name="T91" fmla="*/ 52 h 109"/>
                <a:gd name="T92" fmla="*/ 53 w 77"/>
                <a:gd name="T93" fmla="*/ 65 h 109"/>
                <a:gd name="T94" fmla="*/ 56 w 77"/>
                <a:gd name="T95" fmla="*/ 70 h 109"/>
                <a:gd name="T96" fmla="*/ 61 w 77"/>
                <a:gd name="T97" fmla="*/ 74 h 109"/>
                <a:gd name="T98" fmla="*/ 65 w 77"/>
                <a:gd name="T99" fmla="*/ 78 h 109"/>
                <a:gd name="T100" fmla="*/ 68 w 77"/>
                <a:gd name="T101" fmla="*/ 8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" h="109">
                  <a:moveTo>
                    <a:pt x="68" y="81"/>
                  </a:moveTo>
                  <a:lnTo>
                    <a:pt x="71" y="82"/>
                  </a:lnTo>
                  <a:lnTo>
                    <a:pt x="75" y="85"/>
                  </a:lnTo>
                  <a:lnTo>
                    <a:pt x="76" y="87"/>
                  </a:lnTo>
                  <a:lnTo>
                    <a:pt x="77" y="89"/>
                  </a:lnTo>
                  <a:lnTo>
                    <a:pt x="77" y="91"/>
                  </a:lnTo>
                  <a:lnTo>
                    <a:pt x="76" y="93"/>
                  </a:lnTo>
                  <a:lnTo>
                    <a:pt x="75" y="96"/>
                  </a:lnTo>
                  <a:lnTo>
                    <a:pt x="74" y="99"/>
                  </a:lnTo>
                  <a:lnTo>
                    <a:pt x="73" y="101"/>
                  </a:lnTo>
                  <a:lnTo>
                    <a:pt x="71" y="104"/>
                  </a:lnTo>
                  <a:lnTo>
                    <a:pt x="69" y="106"/>
                  </a:lnTo>
                  <a:lnTo>
                    <a:pt x="66" y="107"/>
                  </a:lnTo>
                  <a:lnTo>
                    <a:pt x="63" y="108"/>
                  </a:lnTo>
                  <a:lnTo>
                    <a:pt x="60" y="109"/>
                  </a:lnTo>
                  <a:lnTo>
                    <a:pt x="59" y="109"/>
                  </a:lnTo>
                  <a:lnTo>
                    <a:pt x="56" y="109"/>
                  </a:lnTo>
                  <a:lnTo>
                    <a:pt x="54" y="108"/>
                  </a:lnTo>
                  <a:lnTo>
                    <a:pt x="51" y="105"/>
                  </a:lnTo>
                  <a:lnTo>
                    <a:pt x="44" y="99"/>
                  </a:lnTo>
                  <a:lnTo>
                    <a:pt x="38" y="93"/>
                  </a:lnTo>
                  <a:lnTo>
                    <a:pt x="32" y="84"/>
                  </a:lnTo>
                  <a:lnTo>
                    <a:pt x="25" y="72"/>
                  </a:lnTo>
                  <a:lnTo>
                    <a:pt x="19" y="60"/>
                  </a:lnTo>
                  <a:lnTo>
                    <a:pt x="16" y="49"/>
                  </a:lnTo>
                  <a:lnTo>
                    <a:pt x="12" y="44"/>
                  </a:lnTo>
                  <a:lnTo>
                    <a:pt x="7" y="37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1"/>
                  </a:lnTo>
                  <a:lnTo>
                    <a:pt x="5" y="5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4" y="9"/>
                  </a:lnTo>
                  <a:lnTo>
                    <a:pt x="25" y="12"/>
                  </a:lnTo>
                  <a:lnTo>
                    <a:pt x="26" y="15"/>
                  </a:lnTo>
                  <a:lnTo>
                    <a:pt x="28" y="21"/>
                  </a:lnTo>
                  <a:lnTo>
                    <a:pt x="30" y="25"/>
                  </a:lnTo>
                  <a:lnTo>
                    <a:pt x="40" y="31"/>
                  </a:lnTo>
                  <a:lnTo>
                    <a:pt x="49" y="37"/>
                  </a:lnTo>
                  <a:lnTo>
                    <a:pt x="51" y="52"/>
                  </a:lnTo>
                  <a:lnTo>
                    <a:pt x="53" y="65"/>
                  </a:lnTo>
                  <a:lnTo>
                    <a:pt x="56" y="70"/>
                  </a:lnTo>
                  <a:lnTo>
                    <a:pt x="61" y="74"/>
                  </a:lnTo>
                  <a:lnTo>
                    <a:pt x="65" y="78"/>
                  </a:lnTo>
                  <a:lnTo>
                    <a:pt x="68" y="81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8911204" y="3110592"/>
              <a:ext cx="5189538" cy="5006975"/>
            </a:xfrm>
            <a:custGeom>
              <a:avLst/>
              <a:gdLst>
                <a:gd name="T0" fmla="*/ 6365 w 6538"/>
                <a:gd name="T1" fmla="*/ 5662 h 6308"/>
                <a:gd name="T2" fmla="*/ 6033 w 6538"/>
                <a:gd name="T3" fmla="*/ 5963 h 6308"/>
                <a:gd name="T4" fmla="*/ 5519 w 6538"/>
                <a:gd name="T5" fmla="*/ 6172 h 6308"/>
                <a:gd name="T6" fmla="*/ 4821 w 6538"/>
                <a:gd name="T7" fmla="*/ 6227 h 6308"/>
                <a:gd name="T8" fmla="*/ 4113 w 6538"/>
                <a:gd name="T9" fmla="*/ 6165 h 6308"/>
                <a:gd name="T10" fmla="*/ 3498 w 6538"/>
                <a:gd name="T11" fmla="*/ 5771 h 6308"/>
                <a:gd name="T12" fmla="*/ 3238 w 6538"/>
                <a:gd name="T13" fmla="*/ 6283 h 6308"/>
                <a:gd name="T14" fmla="*/ 2789 w 6538"/>
                <a:gd name="T15" fmla="*/ 6052 h 6308"/>
                <a:gd name="T16" fmla="*/ 2316 w 6538"/>
                <a:gd name="T17" fmla="*/ 6082 h 6308"/>
                <a:gd name="T18" fmla="*/ 1820 w 6538"/>
                <a:gd name="T19" fmla="*/ 6235 h 6308"/>
                <a:gd name="T20" fmla="*/ 1419 w 6538"/>
                <a:gd name="T21" fmla="*/ 5914 h 6308"/>
                <a:gd name="T22" fmla="*/ 995 w 6538"/>
                <a:gd name="T23" fmla="*/ 5572 h 6308"/>
                <a:gd name="T24" fmla="*/ 730 w 6538"/>
                <a:gd name="T25" fmla="*/ 4987 h 6308"/>
                <a:gd name="T26" fmla="*/ 602 w 6538"/>
                <a:gd name="T27" fmla="*/ 4735 h 6308"/>
                <a:gd name="T28" fmla="*/ 205 w 6538"/>
                <a:gd name="T29" fmla="*/ 4748 h 6308"/>
                <a:gd name="T30" fmla="*/ 143 w 6538"/>
                <a:gd name="T31" fmla="*/ 4529 h 6308"/>
                <a:gd name="T32" fmla="*/ 54 w 6538"/>
                <a:gd name="T33" fmla="*/ 4273 h 6308"/>
                <a:gd name="T34" fmla="*/ 168 w 6538"/>
                <a:gd name="T35" fmla="*/ 4041 h 6308"/>
                <a:gd name="T36" fmla="*/ 335 w 6538"/>
                <a:gd name="T37" fmla="*/ 3596 h 6308"/>
                <a:gd name="T38" fmla="*/ 654 w 6538"/>
                <a:gd name="T39" fmla="*/ 3790 h 6308"/>
                <a:gd name="T40" fmla="*/ 1075 w 6538"/>
                <a:gd name="T41" fmla="*/ 3554 h 6308"/>
                <a:gd name="T42" fmla="*/ 1461 w 6538"/>
                <a:gd name="T43" fmla="*/ 3492 h 6308"/>
                <a:gd name="T44" fmla="*/ 1900 w 6538"/>
                <a:gd name="T45" fmla="*/ 3578 h 6308"/>
                <a:gd name="T46" fmla="*/ 2058 w 6538"/>
                <a:gd name="T47" fmla="*/ 3267 h 6308"/>
                <a:gd name="T48" fmla="*/ 2262 w 6538"/>
                <a:gd name="T49" fmla="*/ 2935 h 6308"/>
                <a:gd name="T50" fmla="*/ 2198 w 6538"/>
                <a:gd name="T51" fmla="*/ 2585 h 6308"/>
                <a:gd name="T52" fmla="*/ 2091 w 6538"/>
                <a:gd name="T53" fmla="*/ 2137 h 6308"/>
                <a:gd name="T54" fmla="*/ 2221 w 6538"/>
                <a:gd name="T55" fmla="*/ 1806 h 6308"/>
                <a:gd name="T56" fmla="*/ 2063 w 6538"/>
                <a:gd name="T57" fmla="*/ 1489 h 6308"/>
                <a:gd name="T58" fmla="*/ 2203 w 6538"/>
                <a:gd name="T59" fmla="*/ 1125 h 6308"/>
                <a:gd name="T60" fmla="*/ 2427 w 6538"/>
                <a:gd name="T61" fmla="*/ 1210 h 6308"/>
                <a:gd name="T62" fmla="*/ 2365 w 6538"/>
                <a:gd name="T63" fmla="*/ 1425 h 6308"/>
                <a:gd name="T64" fmla="*/ 2374 w 6538"/>
                <a:gd name="T65" fmla="*/ 1553 h 6308"/>
                <a:gd name="T66" fmla="*/ 2394 w 6538"/>
                <a:gd name="T67" fmla="*/ 1056 h 6308"/>
                <a:gd name="T68" fmla="*/ 2705 w 6538"/>
                <a:gd name="T69" fmla="*/ 810 h 6308"/>
                <a:gd name="T70" fmla="*/ 2844 w 6538"/>
                <a:gd name="T71" fmla="*/ 714 h 6308"/>
                <a:gd name="T72" fmla="*/ 2991 w 6538"/>
                <a:gd name="T73" fmla="*/ 484 h 6308"/>
                <a:gd name="T74" fmla="*/ 3274 w 6538"/>
                <a:gd name="T75" fmla="*/ 378 h 6308"/>
                <a:gd name="T76" fmla="*/ 3539 w 6538"/>
                <a:gd name="T77" fmla="*/ 396 h 6308"/>
                <a:gd name="T78" fmla="*/ 3783 w 6538"/>
                <a:gd name="T79" fmla="*/ 331 h 6308"/>
                <a:gd name="T80" fmla="*/ 3830 w 6538"/>
                <a:gd name="T81" fmla="*/ 69 h 6308"/>
                <a:gd name="T82" fmla="*/ 3925 w 6538"/>
                <a:gd name="T83" fmla="*/ 115 h 6308"/>
                <a:gd name="T84" fmla="*/ 4100 w 6538"/>
                <a:gd name="T85" fmla="*/ 213 h 6308"/>
                <a:gd name="T86" fmla="*/ 4380 w 6538"/>
                <a:gd name="T87" fmla="*/ 280 h 6308"/>
                <a:gd name="T88" fmla="*/ 4415 w 6538"/>
                <a:gd name="T89" fmla="*/ 380 h 6308"/>
                <a:gd name="T90" fmla="*/ 4339 w 6538"/>
                <a:gd name="T91" fmla="*/ 690 h 6308"/>
                <a:gd name="T92" fmla="*/ 4147 w 6538"/>
                <a:gd name="T93" fmla="*/ 949 h 6308"/>
                <a:gd name="T94" fmla="*/ 4180 w 6538"/>
                <a:gd name="T95" fmla="*/ 1022 h 6308"/>
                <a:gd name="T96" fmla="*/ 4389 w 6538"/>
                <a:gd name="T97" fmla="*/ 944 h 6308"/>
                <a:gd name="T98" fmla="*/ 4592 w 6538"/>
                <a:gd name="T99" fmla="*/ 1427 h 6308"/>
                <a:gd name="T100" fmla="*/ 4244 w 6538"/>
                <a:gd name="T101" fmla="*/ 1798 h 6308"/>
                <a:gd name="T102" fmla="*/ 4170 w 6538"/>
                <a:gd name="T103" fmla="*/ 2374 h 6308"/>
                <a:gd name="T104" fmla="*/ 4262 w 6538"/>
                <a:gd name="T105" fmla="*/ 2812 h 6308"/>
                <a:gd name="T106" fmla="*/ 4533 w 6538"/>
                <a:gd name="T107" fmla="*/ 3026 h 6308"/>
                <a:gd name="T108" fmla="*/ 4631 w 6538"/>
                <a:gd name="T109" fmla="*/ 3230 h 6308"/>
                <a:gd name="T110" fmla="*/ 4755 w 6538"/>
                <a:gd name="T111" fmla="*/ 3804 h 6308"/>
                <a:gd name="T112" fmla="*/ 4987 w 6538"/>
                <a:gd name="T113" fmla="*/ 4047 h 6308"/>
                <a:gd name="T114" fmla="*/ 5148 w 6538"/>
                <a:gd name="T115" fmla="*/ 4039 h 6308"/>
                <a:gd name="T116" fmla="*/ 5545 w 6538"/>
                <a:gd name="T117" fmla="*/ 3818 h 6308"/>
                <a:gd name="T118" fmla="*/ 5835 w 6538"/>
                <a:gd name="T119" fmla="*/ 4044 h 6308"/>
                <a:gd name="T120" fmla="*/ 6032 w 6538"/>
                <a:gd name="T121" fmla="*/ 4380 h 6308"/>
                <a:gd name="T122" fmla="*/ 6287 w 6538"/>
                <a:gd name="T123" fmla="*/ 4560 h 6308"/>
                <a:gd name="T124" fmla="*/ 6458 w 6538"/>
                <a:gd name="T125" fmla="*/ 4789 h 6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38" h="6308">
                  <a:moveTo>
                    <a:pt x="6515" y="4951"/>
                  </a:moveTo>
                  <a:lnTo>
                    <a:pt x="6520" y="4961"/>
                  </a:lnTo>
                  <a:lnTo>
                    <a:pt x="6526" y="4973"/>
                  </a:lnTo>
                  <a:lnTo>
                    <a:pt x="6532" y="4985"/>
                  </a:lnTo>
                  <a:lnTo>
                    <a:pt x="6538" y="4997"/>
                  </a:lnTo>
                  <a:lnTo>
                    <a:pt x="6526" y="5008"/>
                  </a:lnTo>
                  <a:lnTo>
                    <a:pt x="6515" y="5019"/>
                  </a:lnTo>
                  <a:lnTo>
                    <a:pt x="6505" y="5030"/>
                  </a:lnTo>
                  <a:lnTo>
                    <a:pt x="6494" y="5037"/>
                  </a:lnTo>
                  <a:lnTo>
                    <a:pt x="6483" y="5045"/>
                  </a:lnTo>
                  <a:lnTo>
                    <a:pt x="6469" y="5055"/>
                  </a:lnTo>
                  <a:lnTo>
                    <a:pt x="6455" y="5065"/>
                  </a:lnTo>
                  <a:lnTo>
                    <a:pt x="6443" y="5073"/>
                  </a:lnTo>
                  <a:lnTo>
                    <a:pt x="6429" y="5086"/>
                  </a:lnTo>
                  <a:lnTo>
                    <a:pt x="6412" y="5099"/>
                  </a:lnTo>
                  <a:lnTo>
                    <a:pt x="6395" y="5113"/>
                  </a:lnTo>
                  <a:lnTo>
                    <a:pt x="6381" y="5123"/>
                  </a:lnTo>
                  <a:lnTo>
                    <a:pt x="6373" y="5132"/>
                  </a:lnTo>
                  <a:lnTo>
                    <a:pt x="6362" y="5141"/>
                  </a:lnTo>
                  <a:lnTo>
                    <a:pt x="6350" y="5150"/>
                  </a:lnTo>
                  <a:lnTo>
                    <a:pt x="6342" y="5160"/>
                  </a:lnTo>
                  <a:lnTo>
                    <a:pt x="6338" y="5167"/>
                  </a:lnTo>
                  <a:lnTo>
                    <a:pt x="6335" y="5175"/>
                  </a:lnTo>
                  <a:lnTo>
                    <a:pt x="6331" y="5184"/>
                  </a:lnTo>
                  <a:lnTo>
                    <a:pt x="6330" y="5191"/>
                  </a:lnTo>
                  <a:lnTo>
                    <a:pt x="6331" y="5196"/>
                  </a:lnTo>
                  <a:lnTo>
                    <a:pt x="6333" y="5201"/>
                  </a:lnTo>
                  <a:lnTo>
                    <a:pt x="6336" y="5207"/>
                  </a:lnTo>
                  <a:lnTo>
                    <a:pt x="6340" y="5214"/>
                  </a:lnTo>
                  <a:lnTo>
                    <a:pt x="6344" y="5220"/>
                  </a:lnTo>
                  <a:lnTo>
                    <a:pt x="6348" y="5225"/>
                  </a:lnTo>
                  <a:lnTo>
                    <a:pt x="6353" y="5230"/>
                  </a:lnTo>
                  <a:lnTo>
                    <a:pt x="6358" y="5234"/>
                  </a:lnTo>
                  <a:lnTo>
                    <a:pt x="6363" y="5238"/>
                  </a:lnTo>
                  <a:lnTo>
                    <a:pt x="6371" y="5241"/>
                  </a:lnTo>
                  <a:lnTo>
                    <a:pt x="6379" y="5243"/>
                  </a:lnTo>
                  <a:lnTo>
                    <a:pt x="6389" y="5245"/>
                  </a:lnTo>
                  <a:lnTo>
                    <a:pt x="6398" y="5248"/>
                  </a:lnTo>
                  <a:lnTo>
                    <a:pt x="6407" y="5250"/>
                  </a:lnTo>
                  <a:lnTo>
                    <a:pt x="6415" y="5253"/>
                  </a:lnTo>
                  <a:lnTo>
                    <a:pt x="6420" y="5257"/>
                  </a:lnTo>
                  <a:lnTo>
                    <a:pt x="6423" y="5264"/>
                  </a:lnTo>
                  <a:lnTo>
                    <a:pt x="6425" y="5272"/>
                  </a:lnTo>
                  <a:lnTo>
                    <a:pt x="6426" y="5281"/>
                  </a:lnTo>
                  <a:lnTo>
                    <a:pt x="6427" y="5290"/>
                  </a:lnTo>
                  <a:lnTo>
                    <a:pt x="6429" y="5309"/>
                  </a:lnTo>
                  <a:lnTo>
                    <a:pt x="6432" y="5325"/>
                  </a:lnTo>
                  <a:lnTo>
                    <a:pt x="6432" y="5343"/>
                  </a:lnTo>
                  <a:lnTo>
                    <a:pt x="6431" y="5366"/>
                  </a:lnTo>
                  <a:lnTo>
                    <a:pt x="6430" y="5388"/>
                  </a:lnTo>
                  <a:lnTo>
                    <a:pt x="6428" y="5406"/>
                  </a:lnTo>
                  <a:lnTo>
                    <a:pt x="6424" y="5423"/>
                  </a:lnTo>
                  <a:lnTo>
                    <a:pt x="6420" y="5442"/>
                  </a:lnTo>
                  <a:lnTo>
                    <a:pt x="6416" y="5460"/>
                  </a:lnTo>
                  <a:lnTo>
                    <a:pt x="6412" y="5478"/>
                  </a:lnTo>
                  <a:lnTo>
                    <a:pt x="6407" y="5499"/>
                  </a:lnTo>
                  <a:lnTo>
                    <a:pt x="6401" y="5525"/>
                  </a:lnTo>
                  <a:lnTo>
                    <a:pt x="6396" y="5550"/>
                  </a:lnTo>
                  <a:lnTo>
                    <a:pt x="6393" y="5571"/>
                  </a:lnTo>
                  <a:lnTo>
                    <a:pt x="6385" y="5592"/>
                  </a:lnTo>
                  <a:lnTo>
                    <a:pt x="6376" y="5616"/>
                  </a:lnTo>
                  <a:lnTo>
                    <a:pt x="6372" y="5629"/>
                  </a:lnTo>
                  <a:lnTo>
                    <a:pt x="6369" y="5642"/>
                  </a:lnTo>
                  <a:lnTo>
                    <a:pt x="6366" y="5653"/>
                  </a:lnTo>
                  <a:lnTo>
                    <a:pt x="6365" y="5662"/>
                  </a:lnTo>
                  <a:lnTo>
                    <a:pt x="6364" y="5672"/>
                  </a:lnTo>
                  <a:lnTo>
                    <a:pt x="6363" y="5684"/>
                  </a:lnTo>
                  <a:lnTo>
                    <a:pt x="6363" y="5697"/>
                  </a:lnTo>
                  <a:lnTo>
                    <a:pt x="6363" y="5711"/>
                  </a:lnTo>
                  <a:lnTo>
                    <a:pt x="6364" y="5725"/>
                  </a:lnTo>
                  <a:lnTo>
                    <a:pt x="6365" y="5738"/>
                  </a:lnTo>
                  <a:lnTo>
                    <a:pt x="6367" y="5750"/>
                  </a:lnTo>
                  <a:lnTo>
                    <a:pt x="6369" y="5760"/>
                  </a:lnTo>
                  <a:lnTo>
                    <a:pt x="6373" y="5766"/>
                  </a:lnTo>
                  <a:lnTo>
                    <a:pt x="6378" y="5772"/>
                  </a:lnTo>
                  <a:lnTo>
                    <a:pt x="6384" y="5777"/>
                  </a:lnTo>
                  <a:lnTo>
                    <a:pt x="6390" y="5783"/>
                  </a:lnTo>
                  <a:lnTo>
                    <a:pt x="6396" y="5789"/>
                  </a:lnTo>
                  <a:lnTo>
                    <a:pt x="6402" y="5796"/>
                  </a:lnTo>
                  <a:lnTo>
                    <a:pt x="6406" y="5802"/>
                  </a:lnTo>
                  <a:lnTo>
                    <a:pt x="6408" y="5808"/>
                  </a:lnTo>
                  <a:lnTo>
                    <a:pt x="6411" y="5819"/>
                  </a:lnTo>
                  <a:lnTo>
                    <a:pt x="6412" y="5833"/>
                  </a:lnTo>
                  <a:lnTo>
                    <a:pt x="6412" y="5847"/>
                  </a:lnTo>
                  <a:lnTo>
                    <a:pt x="6412" y="5858"/>
                  </a:lnTo>
                  <a:lnTo>
                    <a:pt x="6409" y="5868"/>
                  </a:lnTo>
                  <a:lnTo>
                    <a:pt x="6406" y="5879"/>
                  </a:lnTo>
                  <a:lnTo>
                    <a:pt x="6404" y="5885"/>
                  </a:lnTo>
                  <a:lnTo>
                    <a:pt x="6402" y="5890"/>
                  </a:lnTo>
                  <a:lnTo>
                    <a:pt x="6399" y="5894"/>
                  </a:lnTo>
                  <a:lnTo>
                    <a:pt x="6396" y="5897"/>
                  </a:lnTo>
                  <a:lnTo>
                    <a:pt x="6393" y="5900"/>
                  </a:lnTo>
                  <a:lnTo>
                    <a:pt x="6388" y="5903"/>
                  </a:lnTo>
                  <a:lnTo>
                    <a:pt x="6383" y="5905"/>
                  </a:lnTo>
                  <a:lnTo>
                    <a:pt x="6377" y="5907"/>
                  </a:lnTo>
                  <a:lnTo>
                    <a:pt x="6364" y="5910"/>
                  </a:lnTo>
                  <a:lnTo>
                    <a:pt x="6354" y="5913"/>
                  </a:lnTo>
                  <a:lnTo>
                    <a:pt x="6340" y="5920"/>
                  </a:lnTo>
                  <a:lnTo>
                    <a:pt x="6323" y="5927"/>
                  </a:lnTo>
                  <a:lnTo>
                    <a:pt x="6315" y="5931"/>
                  </a:lnTo>
                  <a:lnTo>
                    <a:pt x="6306" y="5936"/>
                  </a:lnTo>
                  <a:lnTo>
                    <a:pt x="6299" y="5940"/>
                  </a:lnTo>
                  <a:lnTo>
                    <a:pt x="6294" y="5944"/>
                  </a:lnTo>
                  <a:lnTo>
                    <a:pt x="6288" y="5953"/>
                  </a:lnTo>
                  <a:lnTo>
                    <a:pt x="6280" y="5967"/>
                  </a:lnTo>
                  <a:lnTo>
                    <a:pt x="6273" y="5981"/>
                  </a:lnTo>
                  <a:lnTo>
                    <a:pt x="6267" y="5992"/>
                  </a:lnTo>
                  <a:lnTo>
                    <a:pt x="6264" y="6000"/>
                  </a:lnTo>
                  <a:lnTo>
                    <a:pt x="6262" y="6012"/>
                  </a:lnTo>
                  <a:lnTo>
                    <a:pt x="6261" y="6018"/>
                  </a:lnTo>
                  <a:lnTo>
                    <a:pt x="6260" y="6023"/>
                  </a:lnTo>
                  <a:lnTo>
                    <a:pt x="6258" y="6028"/>
                  </a:lnTo>
                  <a:lnTo>
                    <a:pt x="6255" y="6031"/>
                  </a:lnTo>
                  <a:lnTo>
                    <a:pt x="6251" y="6034"/>
                  </a:lnTo>
                  <a:lnTo>
                    <a:pt x="6246" y="6036"/>
                  </a:lnTo>
                  <a:lnTo>
                    <a:pt x="6240" y="6037"/>
                  </a:lnTo>
                  <a:lnTo>
                    <a:pt x="6233" y="6038"/>
                  </a:lnTo>
                  <a:lnTo>
                    <a:pt x="6219" y="6039"/>
                  </a:lnTo>
                  <a:lnTo>
                    <a:pt x="6208" y="6039"/>
                  </a:lnTo>
                  <a:lnTo>
                    <a:pt x="6197" y="6035"/>
                  </a:lnTo>
                  <a:lnTo>
                    <a:pt x="6185" y="6030"/>
                  </a:lnTo>
                  <a:lnTo>
                    <a:pt x="6173" y="6024"/>
                  </a:lnTo>
                  <a:lnTo>
                    <a:pt x="6160" y="6017"/>
                  </a:lnTo>
                  <a:lnTo>
                    <a:pt x="6135" y="6003"/>
                  </a:lnTo>
                  <a:lnTo>
                    <a:pt x="6114" y="5992"/>
                  </a:lnTo>
                  <a:lnTo>
                    <a:pt x="6093" y="5985"/>
                  </a:lnTo>
                  <a:lnTo>
                    <a:pt x="6069" y="5975"/>
                  </a:lnTo>
                  <a:lnTo>
                    <a:pt x="6056" y="5971"/>
                  </a:lnTo>
                  <a:lnTo>
                    <a:pt x="6044" y="5966"/>
                  </a:lnTo>
                  <a:lnTo>
                    <a:pt x="6033" y="5963"/>
                  </a:lnTo>
                  <a:lnTo>
                    <a:pt x="6024" y="5961"/>
                  </a:lnTo>
                  <a:lnTo>
                    <a:pt x="6016" y="5960"/>
                  </a:lnTo>
                  <a:lnTo>
                    <a:pt x="6007" y="5960"/>
                  </a:lnTo>
                  <a:lnTo>
                    <a:pt x="5997" y="5961"/>
                  </a:lnTo>
                  <a:lnTo>
                    <a:pt x="5987" y="5962"/>
                  </a:lnTo>
                  <a:lnTo>
                    <a:pt x="5967" y="5967"/>
                  </a:lnTo>
                  <a:lnTo>
                    <a:pt x="5950" y="5973"/>
                  </a:lnTo>
                  <a:lnTo>
                    <a:pt x="5942" y="5977"/>
                  </a:lnTo>
                  <a:lnTo>
                    <a:pt x="5933" y="5983"/>
                  </a:lnTo>
                  <a:lnTo>
                    <a:pt x="5923" y="5990"/>
                  </a:lnTo>
                  <a:lnTo>
                    <a:pt x="5914" y="5997"/>
                  </a:lnTo>
                  <a:lnTo>
                    <a:pt x="5904" y="6004"/>
                  </a:lnTo>
                  <a:lnTo>
                    <a:pt x="5895" y="6010"/>
                  </a:lnTo>
                  <a:lnTo>
                    <a:pt x="5890" y="6012"/>
                  </a:lnTo>
                  <a:lnTo>
                    <a:pt x="5886" y="6014"/>
                  </a:lnTo>
                  <a:lnTo>
                    <a:pt x="5882" y="6015"/>
                  </a:lnTo>
                  <a:lnTo>
                    <a:pt x="5878" y="6016"/>
                  </a:lnTo>
                  <a:lnTo>
                    <a:pt x="5872" y="6015"/>
                  </a:lnTo>
                  <a:lnTo>
                    <a:pt x="5864" y="6012"/>
                  </a:lnTo>
                  <a:lnTo>
                    <a:pt x="5856" y="6008"/>
                  </a:lnTo>
                  <a:lnTo>
                    <a:pt x="5847" y="6003"/>
                  </a:lnTo>
                  <a:lnTo>
                    <a:pt x="5830" y="5993"/>
                  </a:lnTo>
                  <a:lnTo>
                    <a:pt x="5816" y="5984"/>
                  </a:lnTo>
                  <a:lnTo>
                    <a:pt x="5802" y="5973"/>
                  </a:lnTo>
                  <a:lnTo>
                    <a:pt x="5784" y="5960"/>
                  </a:lnTo>
                  <a:lnTo>
                    <a:pt x="5775" y="5955"/>
                  </a:lnTo>
                  <a:lnTo>
                    <a:pt x="5766" y="5949"/>
                  </a:lnTo>
                  <a:lnTo>
                    <a:pt x="5757" y="5946"/>
                  </a:lnTo>
                  <a:lnTo>
                    <a:pt x="5750" y="5944"/>
                  </a:lnTo>
                  <a:lnTo>
                    <a:pt x="5743" y="5944"/>
                  </a:lnTo>
                  <a:lnTo>
                    <a:pt x="5734" y="5944"/>
                  </a:lnTo>
                  <a:lnTo>
                    <a:pt x="5725" y="5946"/>
                  </a:lnTo>
                  <a:lnTo>
                    <a:pt x="5716" y="5948"/>
                  </a:lnTo>
                  <a:lnTo>
                    <a:pt x="5707" y="5952"/>
                  </a:lnTo>
                  <a:lnTo>
                    <a:pt x="5699" y="5956"/>
                  </a:lnTo>
                  <a:lnTo>
                    <a:pt x="5692" y="5960"/>
                  </a:lnTo>
                  <a:lnTo>
                    <a:pt x="5686" y="5965"/>
                  </a:lnTo>
                  <a:lnTo>
                    <a:pt x="5680" y="5970"/>
                  </a:lnTo>
                  <a:lnTo>
                    <a:pt x="5675" y="5977"/>
                  </a:lnTo>
                  <a:lnTo>
                    <a:pt x="5669" y="5985"/>
                  </a:lnTo>
                  <a:lnTo>
                    <a:pt x="5663" y="5994"/>
                  </a:lnTo>
                  <a:lnTo>
                    <a:pt x="5653" y="6011"/>
                  </a:lnTo>
                  <a:lnTo>
                    <a:pt x="5643" y="6023"/>
                  </a:lnTo>
                  <a:lnTo>
                    <a:pt x="5629" y="6029"/>
                  </a:lnTo>
                  <a:lnTo>
                    <a:pt x="5611" y="6036"/>
                  </a:lnTo>
                  <a:lnTo>
                    <a:pt x="5601" y="6039"/>
                  </a:lnTo>
                  <a:lnTo>
                    <a:pt x="5593" y="6043"/>
                  </a:lnTo>
                  <a:lnTo>
                    <a:pt x="5586" y="6047"/>
                  </a:lnTo>
                  <a:lnTo>
                    <a:pt x="5581" y="6051"/>
                  </a:lnTo>
                  <a:lnTo>
                    <a:pt x="5576" y="6054"/>
                  </a:lnTo>
                  <a:lnTo>
                    <a:pt x="5572" y="6059"/>
                  </a:lnTo>
                  <a:lnTo>
                    <a:pt x="5567" y="6065"/>
                  </a:lnTo>
                  <a:lnTo>
                    <a:pt x="5562" y="6071"/>
                  </a:lnTo>
                  <a:lnTo>
                    <a:pt x="5555" y="6083"/>
                  </a:lnTo>
                  <a:lnTo>
                    <a:pt x="5550" y="6094"/>
                  </a:lnTo>
                  <a:lnTo>
                    <a:pt x="5547" y="6099"/>
                  </a:lnTo>
                  <a:lnTo>
                    <a:pt x="5546" y="6106"/>
                  </a:lnTo>
                  <a:lnTo>
                    <a:pt x="5545" y="6114"/>
                  </a:lnTo>
                  <a:lnTo>
                    <a:pt x="5543" y="6123"/>
                  </a:lnTo>
                  <a:lnTo>
                    <a:pt x="5542" y="6131"/>
                  </a:lnTo>
                  <a:lnTo>
                    <a:pt x="5541" y="6139"/>
                  </a:lnTo>
                  <a:lnTo>
                    <a:pt x="5539" y="6147"/>
                  </a:lnTo>
                  <a:lnTo>
                    <a:pt x="5537" y="6153"/>
                  </a:lnTo>
                  <a:lnTo>
                    <a:pt x="5529" y="6163"/>
                  </a:lnTo>
                  <a:lnTo>
                    <a:pt x="5519" y="6172"/>
                  </a:lnTo>
                  <a:lnTo>
                    <a:pt x="5508" y="6180"/>
                  </a:lnTo>
                  <a:lnTo>
                    <a:pt x="5498" y="6184"/>
                  </a:lnTo>
                  <a:lnTo>
                    <a:pt x="5488" y="6190"/>
                  </a:lnTo>
                  <a:lnTo>
                    <a:pt x="5476" y="6195"/>
                  </a:lnTo>
                  <a:lnTo>
                    <a:pt x="5463" y="6200"/>
                  </a:lnTo>
                  <a:lnTo>
                    <a:pt x="5449" y="6205"/>
                  </a:lnTo>
                  <a:lnTo>
                    <a:pt x="5421" y="6213"/>
                  </a:lnTo>
                  <a:lnTo>
                    <a:pt x="5396" y="6220"/>
                  </a:lnTo>
                  <a:lnTo>
                    <a:pt x="5386" y="6219"/>
                  </a:lnTo>
                  <a:lnTo>
                    <a:pt x="5373" y="6219"/>
                  </a:lnTo>
                  <a:lnTo>
                    <a:pt x="5366" y="6219"/>
                  </a:lnTo>
                  <a:lnTo>
                    <a:pt x="5360" y="6220"/>
                  </a:lnTo>
                  <a:lnTo>
                    <a:pt x="5354" y="6221"/>
                  </a:lnTo>
                  <a:lnTo>
                    <a:pt x="5348" y="6224"/>
                  </a:lnTo>
                  <a:lnTo>
                    <a:pt x="5337" y="6237"/>
                  </a:lnTo>
                  <a:lnTo>
                    <a:pt x="5325" y="6251"/>
                  </a:lnTo>
                  <a:lnTo>
                    <a:pt x="5313" y="6265"/>
                  </a:lnTo>
                  <a:lnTo>
                    <a:pt x="5297" y="6282"/>
                  </a:lnTo>
                  <a:lnTo>
                    <a:pt x="5288" y="6290"/>
                  </a:lnTo>
                  <a:lnTo>
                    <a:pt x="5279" y="6297"/>
                  </a:lnTo>
                  <a:lnTo>
                    <a:pt x="5270" y="6303"/>
                  </a:lnTo>
                  <a:lnTo>
                    <a:pt x="5263" y="6306"/>
                  </a:lnTo>
                  <a:lnTo>
                    <a:pt x="5252" y="6308"/>
                  </a:lnTo>
                  <a:lnTo>
                    <a:pt x="5240" y="6308"/>
                  </a:lnTo>
                  <a:lnTo>
                    <a:pt x="5228" y="6307"/>
                  </a:lnTo>
                  <a:lnTo>
                    <a:pt x="5220" y="6306"/>
                  </a:lnTo>
                  <a:lnTo>
                    <a:pt x="5206" y="6302"/>
                  </a:lnTo>
                  <a:lnTo>
                    <a:pt x="5190" y="6295"/>
                  </a:lnTo>
                  <a:lnTo>
                    <a:pt x="5182" y="6292"/>
                  </a:lnTo>
                  <a:lnTo>
                    <a:pt x="5175" y="6289"/>
                  </a:lnTo>
                  <a:lnTo>
                    <a:pt x="5167" y="6288"/>
                  </a:lnTo>
                  <a:lnTo>
                    <a:pt x="5160" y="6287"/>
                  </a:lnTo>
                  <a:lnTo>
                    <a:pt x="5154" y="6291"/>
                  </a:lnTo>
                  <a:lnTo>
                    <a:pt x="5146" y="6296"/>
                  </a:lnTo>
                  <a:lnTo>
                    <a:pt x="5143" y="6299"/>
                  </a:lnTo>
                  <a:lnTo>
                    <a:pt x="5139" y="6301"/>
                  </a:lnTo>
                  <a:lnTo>
                    <a:pt x="5136" y="6302"/>
                  </a:lnTo>
                  <a:lnTo>
                    <a:pt x="5133" y="6303"/>
                  </a:lnTo>
                  <a:lnTo>
                    <a:pt x="5122" y="6305"/>
                  </a:lnTo>
                  <a:lnTo>
                    <a:pt x="5108" y="6306"/>
                  </a:lnTo>
                  <a:lnTo>
                    <a:pt x="5093" y="6305"/>
                  </a:lnTo>
                  <a:lnTo>
                    <a:pt x="5082" y="6303"/>
                  </a:lnTo>
                  <a:lnTo>
                    <a:pt x="5076" y="6302"/>
                  </a:lnTo>
                  <a:lnTo>
                    <a:pt x="5069" y="6300"/>
                  </a:lnTo>
                  <a:lnTo>
                    <a:pt x="5062" y="6296"/>
                  </a:lnTo>
                  <a:lnTo>
                    <a:pt x="5055" y="6293"/>
                  </a:lnTo>
                  <a:lnTo>
                    <a:pt x="5047" y="6289"/>
                  </a:lnTo>
                  <a:lnTo>
                    <a:pt x="5040" y="6286"/>
                  </a:lnTo>
                  <a:lnTo>
                    <a:pt x="5034" y="6284"/>
                  </a:lnTo>
                  <a:lnTo>
                    <a:pt x="5027" y="6283"/>
                  </a:lnTo>
                  <a:lnTo>
                    <a:pt x="5013" y="6284"/>
                  </a:lnTo>
                  <a:lnTo>
                    <a:pt x="4997" y="6287"/>
                  </a:lnTo>
                  <a:lnTo>
                    <a:pt x="4981" y="6291"/>
                  </a:lnTo>
                  <a:lnTo>
                    <a:pt x="4968" y="6295"/>
                  </a:lnTo>
                  <a:lnTo>
                    <a:pt x="4952" y="6295"/>
                  </a:lnTo>
                  <a:lnTo>
                    <a:pt x="4933" y="6294"/>
                  </a:lnTo>
                  <a:lnTo>
                    <a:pt x="4916" y="6293"/>
                  </a:lnTo>
                  <a:lnTo>
                    <a:pt x="4902" y="6291"/>
                  </a:lnTo>
                  <a:lnTo>
                    <a:pt x="4894" y="6287"/>
                  </a:lnTo>
                  <a:lnTo>
                    <a:pt x="4885" y="6281"/>
                  </a:lnTo>
                  <a:lnTo>
                    <a:pt x="4876" y="6274"/>
                  </a:lnTo>
                  <a:lnTo>
                    <a:pt x="4866" y="6265"/>
                  </a:lnTo>
                  <a:lnTo>
                    <a:pt x="4848" y="6249"/>
                  </a:lnTo>
                  <a:lnTo>
                    <a:pt x="4831" y="6235"/>
                  </a:lnTo>
                  <a:lnTo>
                    <a:pt x="4821" y="6227"/>
                  </a:lnTo>
                  <a:lnTo>
                    <a:pt x="4810" y="6216"/>
                  </a:lnTo>
                  <a:lnTo>
                    <a:pt x="4798" y="6204"/>
                  </a:lnTo>
                  <a:lnTo>
                    <a:pt x="4788" y="6196"/>
                  </a:lnTo>
                  <a:lnTo>
                    <a:pt x="4776" y="6193"/>
                  </a:lnTo>
                  <a:lnTo>
                    <a:pt x="4762" y="6191"/>
                  </a:lnTo>
                  <a:lnTo>
                    <a:pt x="4748" y="6189"/>
                  </a:lnTo>
                  <a:lnTo>
                    <a:pt x="4737" y="6188"/>
                  </a:lnTo>
                  <a:lnTo>
                    <a:pt x="4725" y="6193"/>
                  </a:lnTo>
                  <a:lnTo>
                    <a:pt x="4709" y="6199"/>
                  </a:lnTo>
                  <a:lnTo>
                    <a:pt x="4701" y="6202"/>
                  </a:lnTo>
                  <a:lnTo>
                    <a:pt x="4694" y="6204"/>
                  </a:lnTo>
                  <a:lnTo>
                    <a:pt x="4687" y="6205"/>
                  </a:lnTo>
                  <a:lnTo>
                    <a:pt x="4682" y="6204"/>
                  </a:lnTo>
                  <a:lnTo>
                    <a:pt x="4678" y="6202"/>
                  </a:lnTo>
                  <a:lnTo>
                    <a:pt x="4673" y="6198"/>
                  </a:lnTo>
                  <a:lnTo>
                    <a:pt x="4669" y="6193"/>
                  </a:lnTo>
                  <a:lnTo>
                    <a:pt x="4665" y="6188"/>
                  </a:lnTo>
                  <a:lnTo>
                    <a:pt x="4657" y="6177"/>
                  </a:lnTo>
                  <a:lnTo>
                    <a:pt x="4651" y="6169"/>
                  </a:lnTo>
                  <a:lnTo>
                    <a:pt x="4641" y="6158"/>
                  </a:lnTo>
                  <a:lnTo>
                    <a:pt x="4629" y="6146"/>
                  </a:lnTo>
                  <a:lnTo>
                    <a:pt x="4623" y="6140"/>
                  </a:lnTo>
                  <a:lnTo>
                    <a:pt x="4616" y="6134"/>
                  </a:lnTo>
                  <a:lnTo>
                    <a:pt x="4610" y="6130"/>
                  </a:lnTo>
                  <a:lnTo>
                    <a:pt x="4604" y="6126"/>
                  </a:lnTo>
                  <a:lnTo>
                    <a:pt x="4597" y="6123"/>
                  </a:lnTo>
                  <a:lnTo>
                    <a:pt x="4590" y="6121"/>
                  </a:lnTo>
                  <a:lnTo>
                    <a:pt x="4580" y="6119"/>
                  </a:lnTo>
                  <a:lnTo>
                    <a:pt x="4572" y="6117"/>
                  </a:lnTo>
                  <a:lnTo>
                    <a:pt x="4555" y="6115"/>
                  </a:lnTo>
                  <a:lnTo>
                    <a:pt x="4541" y="6114"/>
                  </a:lnTo>
                  <a:lnTo>
                    <a:pt x="4529" y="6115"/>
                  </a:lnTo>
                  <a:lnTo>
                    <a:pt x="4515" y="6116"/>
                  </a:lnTo>
                  <a:lnTo>
                    <a:pt x="4499" y="6118"/>
                  </a:lnTo>
                  <a:lnTo>
                    <a:pt x="4486" y="6118"/>
                  </a:lnTo>
                  <a:lnTo>
                    <a:pt x="4471" y="6116"/>
                  </a:lnTo>
                  <a:lnTo>
                    <a:pt x="4453" y="6112"/>
                  </a:lnTo>
                  <a:lnTo>
                    <a:pt x="4443" y="6110"/>
                  </a:lnTo>
                  <a:lnTo>
                    <a:pt x="4434" y="6109"/>
                  </a:lnTo>
                  <a:lnTo>
                    <a:pt x="4426" y="6109"/>
                  </a:lnTo>
                  <a:lnTo>
                    <a:pt x="4420" y="6109"/>
                  </a:lnTo>
                  <a:lnTo>
                    <a:pt x="4413" y="6110"/>
                  </a:lnTo>
                  <a:lnTo>
                    <a:pt x="4407" y="6111"/>
                  </a:lnTo>
                  <a:lnTo>
                    <a:pt x="4400" y="6114"/>
                  </a:lnTo>
                  <a:lnTo>
                    <a:pt x="4392" y="6117"/>
                  </a:lnTo>
                  <a:lnTo>
                    <a:pt x="4378" y="6123"/>
                  </a:lnTo>
                  <a:lnTo>
                    <a:pt x="4368" y="6130"/>
                  </a:lnTo>
                  <a:lnTo>
                    <a:pt x="4350" y="6137"/>
                  </a:lnTo>
                  <a:lnTo>
                    <a:pt x="4327" y="6147"/>
                  </a:lnTo>
                  <a:lnTo>
                    <a:pt x="4304" y="6156"/>
                  </a:lnTo>
                  <a:lnTo>
                    <a:pt x="4286" y="6161"/>
                  </a:lnTo>
                  <a:lnTo>
                    <a:pt x="4276" y="6163"/>
                  </a:lnTo>
                  <a:lnTo>
                    <a:pt x="4265" y="6165"/>
                  </a:lnTo>
                  <a:lnTo>
                    <a:pt x="4255" y="6167"/>
                  </a:lnTo>
                  <a:lnTo>
                    <a:pt x="4247" y="6169"/>
                  </a:lnTo>
                  <a:lnTo>
                    <a:pt x="4236" y="6177"/>
                  </a:lnTo>
                  <a:lnTo>
                    <a:pt x="4227" y="6184"/>
                  </a:lnTo>
                  <a:lnTo>
                    <a:pt x="4210" y="6188"/>
                  </a:lnTo>
                  <a:lnTo>
                    <a:pt x="4185" y="6192"/>
                  </a:lnTo>
                  <a:lnTo>
                    <a:pt x="4163" y="6195"/>
                  </a:lnTo>
                  <a:lnTo>
                    <a:pt x="4152" y="6196"/>
                  </a:lnTo>
                  <a:lnTo>
                    <a:pt x="4148" y="6191"/>
                  </a:lnTo>
                  <a:lnTo>
                    <a:pt x="4137" y="6182"/>
                  </a:lnTo>
                  <a:lnTo>
                    <a:pt x="4124" y="6173"/>
                  </a:lnTo>
                  <a:lnTo>
                    <a:pt x="4113" y="6165"/>
                  </a:lnTo>
                  <a:lnTo>
                    <a:pt x="4103" y="6159"/>
                  </a:lnTo>
                  <a:lnTo>
                    <a:pt x="4090" y="6154"/>
                  </a:lnTo>
                  <a:lnTo>
                    <a:pt x="4077" y="6149"/>
                  </a:lnTo>
                  <a:lnTo>
                    <a:pt x="4066" y="6145"/>
                  </a:lnTo>
                  <a:lnTo>
                    <a:pt x="4053" y="6134"/>
                  </a:lnTo>
                  <a:lnTo>
                    <a:pt x="4039" y="6122"/>
                  </a:lnTo>
                  <a:lnTo>
                    <a:pt x="4033" y="6106"/>
                  </a:lnTo>
                  <a:lnTo>
                    <a:pt x="4025" y="6088"/>
                  </a:lnTo>
                  <a:lnTo>
                    <a:pt x="4018" y="6069"/>
                  </a:lnTo>
                  <a:lnTo>
                    <a:pt x="4011" y="6055"/>
                  </a:lnTo>
                  <a:lnTo>
                    <a:pt x="4004" y="6050"/>
                  </a:lnTo>
                  <a:lnTo>
                    <a:pt x="3997" y="6044"/>
                  </a:lnTo>
                  <a:lnTo>
                    <a:pt x="3991" y="6038"/>
                  </a:lnTo>
                  <a:lnTo>
                    <a:pt x="3987" y="6031"/>
                  </a:lnTo>
                  <a:lnTo>
                    <a:pt x="3985" y="6023"/>
                  </a:lnTo>
                  <a:lnTo>
                    <a:pt x="3984" y="6013"/>
                  </a:lnTo>
                  <a:lnTo>
                    <a:pt x="3985" y="6002"/>
                  </a:lnTo>
                  <a:lnTo>
                    <a:pt x="3985" y="5990"/>
                  </a:lnTo>
                  <a:lnTo>
                    <a:pt x="3986" y="5979"/>
                  </a:lnTo>
                  <a:lnTo>
                    <a:pt x="3986" y="5968"/>
                  </a:lnTo>
                  <a:lnTo>
                    <a:pt x="3985" y="5958"/>
                  </a:lnTo>
                  <a:lnTo>
                    <a:pt x="3983" y="5948"/>
                  </a:lnTo>
                  <a:lnTo>
                    <a:pt x="3976" y="5941"/>
                  </a:lnTo>
                  <a:lnTo>
                    <a:pt x="3968" y="5931"/>
                  </a:lnTo>
                  <a:lnTo>
                    <a:pt x="3959" y="5922"/>
                  </a:lnTo>
                  <a:lnTo>
                    <a:pt x="3952" y="5917"/>
                  </a:lnTo>
                  <a:lnTo>
                    <a:pt x="3940" y="5911"/>
                  </a:lnTo>
                  <a:lnTo>
                    <a:pt x="3925" y="5906"/>
                  </a:lnTo>
                  <a:lnTo>
                    <a:pt x="3909" y="5901"/>
                  </a:lnTo>
                  <a:lnTo>
                    <a:pt x="3897" y="5897"/>
                  </a:lnTo>
                  <a:lnTo>
                    <a:pt x="3870" y="5888"/>
                  </a:lnTo>
                  <a:lnTo>
                    <a:pt x="3839" y="5878"/>
                  </a:lnTo>
                  <a:lnTo>
                    <a:pt x="3808" y="5868"/>
                  </a:lnTo>
                  <a:lnTo>
                    <a:pt x="3783" y="5858"/>
                  </a:lnTo>
                  <a:lnTo>
                    <a:pt x="3772" y="5854"/>
                  </a:lnTo>
                  <a:lnTo>
                    <a:pt x="3758" y="5847"/>
                  </a:lnTo>
                  <a:lnTo>
                    <a:pt x="3751" y="5844"/>
                  </a:lnTo>
                  <a:lnTo>
                    <a:pt x="3744" y="5841"/>
                  </a:lnTo>
                  <a:lnTo>
                    <a:pt x="3738" y="5840"/>
                  </a:lnTo>
                  <a:lnTo>
                    <a:pt x="3733" y="5839"/>
                  </a:lnTo>
                  <a:lnTo>
                    <a:pt x="3723" y="5837"/>
                  </a:lnTo>
                  <a:lnTo>
                    <a:pt x="3712" y="5837"/>
                  </a:lnTo>
                  <a:lnTo>
                    <a:pt x="3701" y="5838"/>
                  </a:lnTo>
                  <a:lnTo>
                    <a:pt x="3694" y="5839"/>
                  </a:lnTo>
                  <a:lnTo>
                    <a:pt x="3687" y="5837"/>
                  </a:lnTo>
                  <a:lnTo>
                    <a:pt x="3680" y="5833"/>
                  </a:lnTo>
                  <a:lnTo>
                    <a:pt x="3672" y="5829"/>
                  </a:lnTo>
                  <a:lnTo>
                    <a:pt x="3665" y="5825"/>
                  </a:lnTo>
                  <a:lnTo>
                    <a:pt x="3650" y="5815"/>
                  </a:lnTo>
                  <a:lnTo>
                    <a:pt x="3639" y="5808"/>
                  </a:lnTo>
                  <a:lnTo>
                    <a:pt x="3624" y="5799"/>
                  </a:lnTo>
                  <a:lnTo>
                    <a:pt x="3609" y="5787"/>
                  </a:lnTo>
                  <a:lnTo>
                    <a:pt x="3593" y="5776"/>
                  </a:lnTo>
                  <a:lnTo>
                    <a:pt x="3579" y="5768"/>
                  </a:lnTo>
                  <a:lnTo>
                    <a:pt x="3565" y="5763"/>
                  </a:lnTo>
                  <a:lnTo>
                    <a:pt x="3549" y="5757"/>
                  </a:lnTo>
                  <a:lnTo>
                    <a:pt x="3540" y="5754"/>
                  </a:lnTo>
                  <a:lnTo>
                    <a:pt x="3533" y="5752"/>
                  </a:lnTo>
                  <a:lnTo>
                    <a:pt x="3526" y="5751"/>
                  </a:lnTo>
                  <a:lnTo>
                    <a:pt x="3521" y="5752"/>
                  </a:lnTo>
                  <a:lnTo>
                    <a:pt x="3515" y="5753"/>
                  </a:lnTo>
                  <a:lnTo>
                    <a:pt x="3510" y="5756"/>
                  </a:lnTo>
                  <a:lnTo>
                    <a:pt x="3505" y="5760"/>
                  </a:lnTo>
                  <a:lnTo>
                    <a:pt x="3501" y="5764"/>
                  </a:lnTo>
                  <a:lnTo>
                    <a:pt x="3498" y="5771"/>
                  </a:lnTo>
                  <a:lnTo>
                    <a:pt x="3495" y="5781"/>
                  </a:lnTo>
                  <a:lnTo>
                    <a:pt x="3493" y="5791"/>
                  </a:lnTo>
                  <a:lnTo>
                    <a:pt x="3490" y="5800"/>
                  </a:lnTo>
                  <a:lnTo>
                    <a:pt x="3482" y="5812"/>
                  </a:lnTo>
                  <a:lnTo>
                    <a:pt x="3472" y="5825"/>
                  </a:lnTo>
                  <a:lnTo>
                    <a:pt x="3461" y="5837"/>
                  </a:lnTo>
                  <a:lnTo>
                    <a:pt x="3451" y="5847"/>
                  </a:lnTo>
                  <a:lnTo>
                    <a:pt x="3442" y="5853"/>
                  </a:lnTo>
                  <a:lnTo>
                    <a:pt x="3428" y="5860"/>
                  </a:lnTo>
                  <a:lnTo>
                    <a:pt x="3416" y="5868"/>
                  </a:lnTo>
                  <a:lnTo>
                    <a:pt x="3407" y="5874"/>
                  </a:lnTo>
                  <a:lnTo>
                    <a:pt x="3400" y="5881"/>
                  </a:lnTo>
                  <a:lnTo>
                    <a:pt x="3393" y="5890"/>
                  </a:lnTo>
                  <a:lnTo>
                    <a:pt x="3387" y="5898"/>
                  </a:lnTo>
                  <a:lnTo>
                    <a:pt x="3383" y="5905"/>
                  </a:lnTo>
                  <a:lnTo>
                    <a:pt x="3380" y="5912"/>
                  </a:lnTo>
                  <a:lnTo>
                    <a:pt x="3378" y="5920"/>
                  </a:lnTo>
                  <a:lnTo>
                    <a:pt x="3376" y="5929"/>
                  </a:lnTo>
                  <a:lnTo>
                    <a:pt x="3374" y="5939"/>
                  </a:lnTo>
                  <a:lnTo>
                    <a:pt x="3371" y="5960"/>
                  </a:lnTo>
                  <a:lnTo>
                    <a:pt x="3368" y="5977"/>
                  </a:lnTo>
                  <a:lnTo>
                    <a:pt x="3367" y="5992"/>
                  </a:lnTo>
                  <a:lnTo>
                    <a:pt x="3366" y="6012"/>
                  </a:lnTo>
                  <a:lnTo>
                    <a:pt x="3366" y="6022"/>
                  </a:lnTo>
                  <a:lnTo>
                    <a:pt x="3366" y="6031"/>
                  </a:lnTo>
                  <a:lnTo>
                    <a:pt x="3366" y="6040"/>
                  </a:lnTo>
                  <a:lnTo>
                    <a:pt x="3368" y="6047"/>
                  </a:lnTo>
                  <a:lnTo>
                    <a:pt x="3372" y="6060"/>
                  </a:lnTo>
                  <a:lnTo>
                    <a:pt x="3380" y="6074"/>
                  </a:lnTo>
                  <a:lnTo>
                    <a:pt x="3388" y="6089"/>
                  </a:lnTo>
                  <a:lnTo>
                    <a:pt x="3395" y="6101"/>
                  </a:lnTo>
                  <a:lnTo>
                    <a:pt x="3402" y="6114"/>
                  </a:lnTo>
                  <a:lnTo>
                    <a:pt x="3411" y="6128"/>
                  </a:lnTo>
                  <a:lnTo>
                    <a:pt x="3415" y="6136"/>
                  </a:lnTo>
                  <a:lnTo>
                    <a:pt x="3417" y="6144"/>
                  </a:lnTo>
                  <a:lnTo>
                    <a:pt x="3419" y="6151"/>
                  </a:lnTo>
                  <a:lnTo>
                    <a:pt x="3418" y="6157"/>
                  </a:lnTo>
                  <a:lnTo>
                    <a:pt x="3417" y="6162"/>
                  </a:lnTo>
                  <a:lnTo>
                    <a:pt x="3415" y="6166"/>
                  </a:lnTo>
                  <a:lnTo>
                    <a:pt x="3412" y="6171"/>
                  </a:lnTo>
                  <a:lnTo>
                    <a:pt x="3408" y="6176"/>
                  </a:lnTo>
                  <a:lnTo>
                    <a:pt x="3399" y="6185"/>
                  </a:lnTo>
                  <a:lnTo>
                    <a:pt x="3391" y="6192"/>
                  </a:lnTo>
                  <a:lnTo>
                    <a:pt x="3384" y="6199"/>
                  </a:lnTo>
                  <a:lnTo>
                    <a:pt x="3375" y="6208"/>
                  </a:lnTo>
                  <a:lnTo>
                    <a:pt x="3367" y="6216"/>
                  </a:lnTo>
                  <a:lnTo>
                    <a:pt x="3360" y="6224"/>
                  </a:lnTo>
                  <a:lnTo>
                    <a:pt x="3346" y="6231"/>
                  </a:lnTo>
                  <a:lnTo>
                    <a:pt x="3328" y="6241"/>
                  </a:lnTo>
                  <a:lnTo>
                    <a:pt x="3312" y="6249"/>
                  </a:lnTo>
                  <a:lnTo>
                    <a:pt x="3305" y="6255"/>
                  </a:lnTo>
                  <a:lnTo>
                    <a:pt x="3303" y="6260"/>
                  </a:lnTo>
                  <a:lnTo>
                    <a:pt x="3296" y="6268"/>
                  </a:lnTo>
                  <a:lnTo>
                    <a:pt x="3293" y="6273"/>
                  </a:lnTo>
                  <a:lnTo>
                    <a:pt x="3289" y="6276"/>
                  </a:lnTo>
                  <a:lnTo>
                    <a:pt x="3285" y="6278"/>
                  </a:lnTo>
                  <a:lnTo>
                    <a:pt x="3282" y="6279"/>
                  </a:lnTo>
                  <a:lnTo>
                    <a:pt x="3278" y="6282"/>
                  </a:lnTo>
                  <a:lnTo>
                    <a:pt x="3273" y="6284"/>
                  </a:lnTo>
                  <a:lnTo>
                    <a:pt x="3268" y="6285"/>
                  </a:lnTo>
                  <a:lnTo>
                    <a:pt x="3262" y="6286"/>
                  </a:lnTo>
                  <a:lnTo>
                    <a:pt x="3255" y="6286"/>
                  </a:lnTo>
                  <a:lnTo>
                    <a:pt x="3249" y="6285"/>
                  </a:lnTo>
                  <a:lnTo>
                    <a:pt x="3243" y="6284"/>
                  </a:lnTo>
                  <a:lnTo>
                    <a:pt x="3238" y="6283"/>
                  </a:lnTo>
                  <a:lnTo>
                    <a:pt x="3233" y="6282"/>
                  </a:lnTo>
                  <a:lnTo>
                    <a:pt x="3229" y="6280"/>
                  </a:lnTo>
                  <a:lnTo>
                    <a:pt x="3225" y="6277"/>
                  </a:lnTo>
                  <a:lnTo>
                    <a:pt x="3221" y="6273"/>
                  </a:lnTo>
                  <a:lnTo>
                    <a:pt x="3217" y="6269"/>
                  </a:lnTo>
                  <a:lnTo>
                    <a:pt x="3213" y="6266"/>
                  </a:lnTo>
                  <a:lnTo>
                    <a:pt x="3210" y="6263"/>
                  </a:lnTo>
                  <a:lnTo>
                    <a:pt x="3207" y="6263"/>
                  </a:lnTo>
                  <a:lnTo>
                    <a:pt x="3200" y="6262"/>
                  </a:lnTo>
                  <a:lnTo>
                    <a:pt x="3192" y="6261"/>
                  </a:lnTo>
                  <a:lnTo>
                    <a:pt x="3184" y="6262"/>
                  </a:lnTo>
                  <a:lnTo>
                    <a:pt x="3176" y="6263"/>
                  </a:lnTo>
                  <a:lnTo>
                    <a:pt x="3168" y="6263"/>
                  </a:lnTo>
                  <a:lnTo>
                    <a:pt x="3160" y="6264"/>
                  </a:lnTo>
                  <a:lnTo>
                    <a:pt x="3153" y="6264"/>
                  </a:lnTo>
                  <a:lnTo>
                    <a:pt x="3148" y="6263"/>
                  </a:lnTo>
                  <a:lnTo>
                    <a:pt x="3143" y="6262"/>
                  </a:lnTo>
                  <a:lnTo>
                    <a:pt x="3138" y="6261"/>
                  </a:lnTo>
                  <a:lnTo>
                    <a:pt x="3132" y="6258"/>
                  </a:lnTo>
                  <a:lnTo>
                    <a:pt x="3127" y="6256"/>
                  </a:lnTo>
                  <a:lnTo>
                    <a:pt x="3115" y="6249"/>
                  </a:lnTo>
                  <a:lnTo>
                    <a:pt x="3105" y="6243"/>
                  </a:lnTo>
                  <a:lnTo>
                    <a:pt x="3098" y="6238"/>
                  </a:lnTo>
                  <a:lnTo>
                    <a:pt x="3090" y="6232"/>
                  </a:lnTo>
                  <a:lnTo>
                    <a:pt x="3085" y="6229"/>
                  </a:lnTo>
                  <a:lnTo>
                    <a:pt x="3081" y="6226"/>
                  </a:lnTo>
                  <a:lnTo>
                    <a:pt x="3077" y="6224"/>
                  </a:lnTo>
                  <a:lnTo>
                    <a:pt x="3074" y="6224"/>
                  </a:lnTo>
                  <a:lnTo>
                    <a:pt x="3069" y="6221"/>
                  </a:lnTo>
                  <a:lnTo>
                    <a:pt x="3063" y="6219"/>
                  </a:lnTo>
                  <a:lnTo>
                    <a:pt x="3056" y="6218"/>
                  </a:lnTo>
                  <a:lnTo>
                    <a:pt x="3048" y="6217"/>
                  </a:lnTo>
                  <a:lnTo>
                    <a:pt x="3033" y="6216"/>
                  </a:lnTo>
                  <a:lnTo>
                    <a:pt x="3022" y="6216"/>
                  </a:lnTo>
                  <a:lnTo>
                    <a:pt x="3013" y="6219"/>
                  </a:lnTo>
                  <a:lnTo>
                    <a:pt x="3005" y="6223"/>
                  </a:lnTo>
                  <a:lnTo>
                    <a:pt x="2997" y="6226"/>
                  </a:lnTo>
                  <a:lnTo>
                    <a:pt x="2991" y="6227"/>
                  </a:lnTo>
                  <a:lnTo>
                    <a:pt x="2985" y="6227"/>
                  </a:lnTo>
                  <a:lnTo>
                    <a:pt x="2978" y="6225"/>
                  </a:lnTo>
                  <a:lnTo>
                    <a:pt x="2971" y="6223"/>
                  </a:lnTo>
                  <a:lnTo>
                    <a:pt x="2964" y="6221"/>
                  </a:lnTo>
                  <a:lnTo>
                    <a:pt x="2951" y="6214"/>
                  </a:lnTo>
                  <a:lnTo>
                    <a:pt x="2940" y="6208"/>
                  </a:lnTo>
                  <a:lnTo>
                    <a:pt x="2932" y="6201"/>
                  </a:lnTo>
                  <a:lnTo>
                    <a:pt x="2922" y="6192"/>
                  </a:lnTo>
                  <a:lnTo>
                    <a:pt x="2911" y="6182"/>
                  </a:lnTo>
                  <a:lnTo>
                    <a:pt x="2901" y="6173"/>
                  </a:lnTo>
                  <a:lnTo>
                    <a:pt x="2894" y="6168"/>
                  </a:lnTo>
                  <a:lnTo>
                    <a:pt x="2886" y="6161"/>
                  </a:lnTo>
                  <a:lnTo>
                    <a:pt x="2879" y="6152"/>
                  </a:lnTo>
                  <a:lnTo>
                    <a:pt x="2874" y="6145"/>
                  </a:lnTo>
                  <a:lnTo>
                    <a:pt x="2870" y="6138"/>
                  </a:lnTo>
                  <a:lnTo>
                    <a:pt x="2866" y="6130"/>
                  </a:lnTo>
                  <a:lnTo>
                    <a:pt x="2861" y="6119"/>
                  </a:lnTo>
                  <a:lnTo>
                    <a:pt x="2857" y="6108"/>
                  </a:lnTo>
                  <a:lnTo>
                    <a:pt x="2854" y="6097"/>
                  </a:lnTo>
                  <a:lnTo>
                    <a:pt x="2850" y="6088"/>
                  </a:lnTo>
                  <a:lnTo>
                    <a:pt x="2846" y="6080"/>
                  </a:lnTo>
                  <a:lnTo>
                    <a:pt x="2842" y="6074"/>
                  </a:lnTo>
                  <a:lnTo>
                    <a:pt x="2833" y="6068"/>
                  </a:lnTo>
                  <a:lnTo>
                    <a:pt x="2822" y="6063"/>
                  </a:lnTo>
                  <a:lnTo>
                    <a:pt x="2811" y="6058"/>
                  </a:lnTo>
                  <a:lnTo>
                    <a:pt x="2803" y="6055"/>
                  </a:lnTo>
                  <a:lnTo>
                    <a:pt x="2789" y="6052"/>
                  </a:lnTo>
                  <a:lnTo>
                    <a:pt x="2773" y="6049"/>
                  </a:lnTo>
                  <a:lnTo>
                    <a:pt x="2758" y="6048"/>
                  </a:lnTo>
                  <a:lnTo>
                    <a:pt x="2744" y="6047"/>
                  </a:lnTo>
                  <a:lnTo>
                    <a:pt x="2739" y="6046"/>
                  </a:lnTo>
                  <a:lnTo>
                    <a:pt x="2732" y="6045"/>
                  </a:lnTo>
                  <a:lnTo>
                    <a:pt x="2725" y="6045"/>
                  </a:lnTo>
                  <a:lnTo>
                    <a:pt x="2717" y="6046"/>
                  </a:lnTo>
                  <a:lnTo>
                    <a:pt x="2701" y="6048"/>
                  </a:lnTo>
                  <a:lnTo>
                    <a:pt x="2689" y="6051"/>
                  </a:lnTo>
                  <a:lnTo>
                    <a:pt x="2679" y="6051"/>
                  </a:lnTo>
                  <a:lnTo>
                    <a:pt x="2666" y="6053"/>
                  </a:lnTo>
                  <a:lnTo>
                    <a:pt x="2654" y="6056"/>
                  </a:lnTo>
                  <a:lnTo>
                    <a:pt x="2645" y="6059"/>
                  </a:lnTo>
                  <a:lnTo>
                    <a:pt x="2643" y="6062"/>
                  </a:lnTo>
                  <a:lnTo>
                    <a:pt x="2640" y="6066"/>
                  </a:lnTo>
                  <a:lnTo>
                    <a:pt x="2637" y="6069"/>
                  </a:lnTo>
                  <a:lnTo>
                    <a:pt x="2634" y="6070"/>
                  </a:lnTo>
                  <a:lnTo>
                    <a:pt x="2630" y="6071"/>
                  </a:lnTo>
                  <a:lnTo>
                    <a:pt x="2626" y="6071"/>
                  </a:lnTo>
                  <a:lnTo>
                    <a:pt x="2621" y="6070"/>
                  </a:lnTo>
                  <a:lnTo>
                    <a:pt x="2616" y="6068"/>
                  </a:lnTo>
                  <a:lnTo>
                    <a:pt x="2611" y="6066"/>
                  </a:lnTo>
                  <a:lnTo>
                    <a:pt x="2606" y="6063"/>
                  </a:lnTo>
                  <a:lnTo>
                    <a:pt x="2602" y="6059"/>
                  </a:lnTo>
                  <a:lnTo>
                    <a:pt x="2599" y="6055"/>
                  </a:lnTo>
                  <a:lnTo>
                    <a:pt x="2598" y="6051"/>
                  </a:lnTo>
                  <a:lnTo>
                    <a:pt x="2599" y="6046"/>
                  </a:lnTo>
                  <a:lnTo>
                    <a:pt x="2600" y="6040"/>
                  </a:lnTo>
                  <a:lnTo>
                    <a:pt x="2602" y="6033"/>
                  </a:lnTo>
                  <a:lnTo>
                    <a:pt x="2604" y="6027"/>
                  </a:lnTo>
                  <a:lnTo>
                    <a:pt x="2605" y="6021"/>
                  </a:lnTo>
                  <a:lnTo>
                    <a:pt x="2604" y="6015"/>
                  </a:lnTo>
                  <a:lnTo>
                    <a:pt x="2603" y="6012"/>
                  </a:lnTo>
                  <a:lnTo>
                    <a:pt x="2600" y="6009"/>
                  </a:lnTo>
                  <a:lnTo>
                    <a:pt x="2597" y="6007"/>
                  </a:lnTo>
                  <a:lnTo>
                    <a:pt x="2593" y="6005"/>
                  </a:lnTo>
                  <a:lnTo>
                    <a:pt x="2588" y="6004"/>
                  </a:lnTo>
                  <a:lnTo>
                    <a:pt x="2578" y="6003"/>
                  </a:lnTo>
                  <a:lnTo>
                    <a:pt x="2567" y="6002"/>
                  </a:lnTo>
                  <a:lnTo>
                    <a:pt x="2545" y="6005"/>
                  </a:lnTo>
                  <a:lnTo>
                    <a:pt x="2528" y="6008"/>
                  </a:lnTo>
                  <a:lnTo>
                    <a:pt x="2511" y="6009"/>
                  </a:lnTo>
                  <a:lnTo>
                    <a:pt x="2492" y="6011"/>
                  </a:lnTo>
                  <a:lnTo>
                    <a:pt x="2483" y="6012"/>
                  </a:lnTo>
                  <a:lnTo>
                    <a:pt x="2474" y="6014"/>
                  </a:lnTo>
                  <a:lnTo>
                    <a:pt x="2466" y="6017"/>
                  </a:lnTo>
                  <a:lnTo>
                    <a:pt x="2461" y="6020"/>
                  </a:lnTo>
                  <a:lnTo>
                    <a:pt x="2456" y="6022"/>
                  </a:lnTo>
                  <a:lnTo>
                    <a:pt x="2452" y="6026"/>
                  </a:lnTo>
                  <a:lnTo>
                    <a:pt x="2447" y="6031"/>
                  </a:lnTo>
                  <a:lnTo>
                    <a:pt x="2442" y="6037"/>
                  </a:lnTo>
                  <a:lnTo>
                    <a:pt x="2436" y="6043"/>
                  </a:lnTo>
                  <a:lnTo>
                    <a:pt x="2431" y="6048"/>
                  </a:lnTo>
                  <a:lnTo>
                    <a:pt x="2427" y="6052"/>
                  </a:lnTo>
                  <a:lnTo>
                    <a:pt x="2422" y="6055"/>
                  </a:lnTo>
                  <a:lnTo>
                    <a:pt x="2411" y="6056"/>
                  </a:lnTo>
                  <a:lnTo>
                    <a:pt x="2399" y="6056"/>
                  </a:lnTo>
                  <a:lnTo>
                    <a:pt x="2386" y="6055"/>
                  </a:lnTo>
                  <a:lnTo>
                    <a:pt x="2375" y="6055"/>
                  </a:lnTo>
                  <a:lnTo>
                    <a:pt x="2366" y="6059"/>
                  </a:lnTo>
                  <a:lnTo>
                    <a:pt x="2353" y="6066"/>
                  </a:lnTo>
                  <a:lnTo>
                    <a:pt x="2341" y="6072"/>
                  </a:lnTo>
                  <a:lnTo>
                    <a:pt x="2336" y="6074"/>
                  </a:lnTo>
                  <a:lnTo>
                    <a:pt x="2329" y="6077"/>
                  </a:lnTo>
                  <a:lnTo>
                    <a:pt x="2316" y="6082"/>
                  </a:lnTo>
                  <a:lnTo>
                    <a:pt x="2301" y="6089"/>
                  </a:lnTo>
                  <a:lnTo>
                    <a:pt x="2288" y="6094"/>
                  </a:lnTo>
                  <a:lnTo>
                    <a:pt x="2277" y="6101"/>
                  </a:lnTo>
                  <a:lnTo>
                    <a:pt x="2263" y="6108"/>
                  </a:lnTo>
                  <a:lnTo>
                    <a:pt x="2256" y="6112"/>
                  </a:lnTo>
                  <a:lnTo>
                    <a:pt x="2249" y="6116"/>
                  </a:lnTo>
                  <a:lnTo>
                    <a:pt x="2243" y="6117"/>
                  </a:lnTo>
                  <a:lnTo>
                    <a:pt x="2238" y="6118"/>
                  </a:lnTo>
                  <a:lnTo>
                    <a:pt x="2232" y="6117"/>
                  </a:lnTo>
                  <a:lnTo>
                    <a:pt x="2225" y="6116"/>
                  </a:lnTo>
                  <a:lnTo>
                    <a:pt x="2219" y="6112"/>
                  </a:lnTo>
                  <a:lnTo>
                    <a:pt x="2212" y="6109"/>
                  </a:lnTo>
                  <a:lnTo>
                    <a:pt x="2206" y="6106"/>
                  </a:lnTo>
                  <a:lnTo>
                    <a:pt x="2199" y="6104"/>
                  </a:lnTo>
                  <a:lnTo>
                    <a:pt x="2193" y="6102"/>
                  </a:lnTo>
                  <a:lnTo>
                    <a:pt x="2187" y="6101"/>
                  </a:lnTo>
                  <a:lnTo>
                    <a:pt x="2179" y="6102"/>
                  </a:lnTo>
                  <a:lnTo>
                    <a:pt x="2170" y="6102"/>
                  </a:lnTo>
                  <a:lnTo>
                    <a:pt x="2165" y="6103"/>
                  </a:lnTo>
                  <a:lnTo>
                    <a:pt x="2161" y="6105"/>
                  </a:lnTo>
                  <a:lnTo>
                    <a:pt x="2158" y="6107"/>
                  </a:lnTo>
                  <a:lnTo>
                    <a:pt x="2156" y="6109"/>
                  </a:lnTo>
                  <a:lnTo>
                    <a:pt x="2154" y="6124"/>
                  </a:lnTo>
                  <a:lnTo>
                    <a:pt x="2152" y="6138"/>
                  </a:lnTo>
                  <a:lnTo>
                    <a:pt x="2151" y="6142"/>
                  </a:lnTo>
                  <a:lnTo>
                    <a:pt x="2150" y="6148"/>
                  </a:lnTo>
                  <a:lnTo>
                    <a:pt x="2148" y="6153"/>
                  </a:lnTo>
                  <a:lnTo>
                    <a:pt x="2145" y="6159"/>
                  </a:lnTo>
                  <a:lnTo>
                    <a:pt x="2139" y="6169"/>
                  </a:lnTo>
                  <a:lnTo>
                    <a:pt x="2132" y="6177"/>
                  </a:lnTo>
                  <a:lnTo>
                    <a:pt x="2121" y="6183"/>
                  </a:lnTo>
                  <a:lnTo>
                    <a:pt x="2106" y="6190"/>
                  </a:lnTo>
                  <a:lnTo>
                    <a:pt x="2090" y="6196"/>
                  </a:lnTo>
                  <a:lnTo>
                    <a:pt x="2077" y="6200"/>
                  </a:lnTo>
                  <a:lnTo>
                    <a:pt x="2070" y="6203"/>
                  </a:lnTo>
                  <a:lnTo>
                    <a:pt x="2061" y="6205"/>
                  </a:lnTo>
                  <a:lnTo>
                    <a:pt x="2051" y="6207"/>
                  </a:lnTo>
                  <a:lnTo>
                    <a:pt x="2041" y="6209"/>
                  </a:lnTo>
                  <a:lnTo>
                    <a:pt x="2020" y="6213"/>
                  </a:lnTo>
                  <a:lnTo>
                    <a:pt x="2002" y="6216"/>
                  </a:lnTo>
                  <a:lnTo>
                    <a:pt x="1984" y="6218"/>
                  </a:lnTo>
                  <a:lnTo>
                    <a:pt x="1962" y="6220"/>
                  </a:lnTo>
                  <a:lnTo>
                    <a:pt x="1951" y="6221"/>
                  </a:lnTo>
                  <a:lnTo>
                    <a:pt x="1940" y="6223"/>
                  </a:lnTo>
                  <a:lnTo>
                    <a:pt x="1931" y="6225"/>
                  </a:lnTo>
                  <a:lnTo>
                    <a:pt x="1924" y="6227"/>
                  </a:lnTo>
                  <a:lnTo>
                    <a:pt x="1917" y="6229"/>
                  </a:lnTo>
                  <a:lnTo>
                    <a:pt x="1909" y="6233"/>
                  </a:lnTo>
                  <a:lnTo>
                    <a:pt x="1899" y="6237"/>
                  </a:lnTo>
                  <a:lnTo>
                    <a:pt x="1892" y="6239"/>
                  </a:lnTo>
                  <a:lnTo>
                    <a:pt x="1882" y="6243"/>
                  </a:lnTo>
                  <a:lnTo>
                    <a:pt x="1871" y="6246"/>
                  </a:lnTo>
                  <a:lnTo>
                    <a:pt x="1859" y="6250"/>
                  </a:lnTo>
                  <a:lnTo>
                    <a:pt x="1849" y="6251"/>
                  </a:lnTo>
                  <a:lnTo>
                    <a:pt x="1842" y="6254"/>
                  </a:lnTo>
                  <a:lnTo>
                    <a:pt x="1832" y="6257"/>
                  </a:lnTo>
                  <a:lnTo>
                    <a:pt x="1827" y="6258"/>
                  </a:lnTo>
                  <a:lnTo>
                    <a:pt x="1822" y="6258"/>
                  </a:lnTo>
                  <a:lnTo>
                    <a:pt x="1818" y="6257"/>
                  </a:lnTo>
                  <a:lnTo>
                    <a:pt x="1814" y="6255"/>
                  </a:lnTo>
                  <a:lnTo>
                    <a:pt x="1813" y="6251"/>
                  </a:lnTo>
                  <a:lnTo>
                    <a:pt x="1814" y="6248"/>
                  </a:lnTo>
                  <a:lnTo>
                    <a:pt x="1816" y="6244"/>
                  </a:lnTo>
                  <a:lnTo>
                    <a:pt x="1818" y="6239"/>
                  </a:lnTo>
                  <a:lnTo>
                    <a:pt x="1820" y="6235"/>
                  </a:lnTo>
                  <a:lnTo>
                    <a:pt x="1822" y="6231"/>
                  </a:lnTo>
                  <a:lnTo>
                    <a:pt x="1822" y="6227"/>
                  </a:lnTo>
                  <a:lnTo>
                    <a:pt x="1822" y="6224"/>
                  </a:lnTo>
                  <a:lnTo>
                    <a:pt x="1818" y="6221"/>
                  </a:lnTo>
                  <a:lnTo>
                    <a:pt x="1814" y="6220"/>
                  </a:lnTo>
                  <a:lnTo>
                    <a:pt x="1808" y="6220"/>
                  </a:lnTo>
                  <a:lnTo>
                    <a:pt x="1802" y="6220"/>
                  </a:lnTo>
                  <a:lnTo>
                    <a:pt x="1791" y="6221"/>
                  </a:lnTo>
                  <a:lnTo>
                    <a:pt x="1783" y="6220"/>
                  </a:lnTo>
                  <a:lnTo>
                    <a:pt x="1778" y="6217"/>
                  </a:lnTo>
                  <a:lnTo>
                    <a:pt x="1774" y="6214"/>
                  </a:lnTo>
                  <a:lnTo>
                    <a:pt x="1769" y="6209"/>
                  </a:lnTo>
                  <a:lnTo>
                    <a:pt x="1764" y="6203"/>
                  </a:lnTo>
                  <a:lnTo>
                    <a:pt x="1755" y="6191"/>
                  </a:lnTo>
                  <a:lnTo>
                    <a:pt x="1748" y="6181"/>
                  </a:lnTo>
                  <a:lnTo>
                    <a:pt x="1742" y="6169"/>
                  </a:lnTo>
                  <a:lnTo>
                    <a:pt x="1738" y="6153"/>
                  </a:lnTo>
                  <a:lnTo>
                    <a:pt x="1735" y="6145"/>
                  </a:lnTo>
                  <a:lnTo>
                    <a:pt x="1732" y="6138"/>
                  </a:lnTo>
                  <a:lnTo>
                    <a:pt x="1728" y="6131"/>
                  </a:lnTo>
                  <a:lnTo>
                    <a:pt x="1724" y="6126"/>
                  </a:lnTo>
                  <a:lnTo>
                    <a:pt x="1721" y="6123"/>
                  </a:lnTo>
                  <a:lnTo>
                    <a:pt x="1715" y="6121"/>
                  </a:lnTo>
                  <a:lnTo>
                    <a:pt x="1708" y="6119"/>
                  </a:lnTo>
                  <a:lnTo>
                    <a:pt x="1701" y="6117"/>
                  </a:lnTo>
                  <a:lnTo>
                    <a:pt x="1688" y="6115"/>
                  </a:lnTo>
                  <a:lnTo>
                    <a:pt x="1676" y="6114"/>
                  </a:lnTo>
                  <a:lnTo>
                    <a:pt x="1669" y="6118"/>
                  </a:lnTo>
                  <a:lnTo>
                    <a:pt x="1658" y="6122"/>
                  </a:lnTo>
                  <a:lnTo>
                    <a:pt x="1647" y="6126"/>
                  </a:lnTo>
                  <a:lnTo>
                    <a:pt x="1637" y="6130"/>
                  </a:lnTo>
                  <a:lnTo>
                    <a:pt x="1620" y="6131"/>
                  </a:lnTo>
                  <a:lnTo>
                    <a:pt x="1599" y="6133"/>
                  </a:lnTo>
                  <a:lnTo>
                    <a:pt x="1588" y="6134"/>
                  </a:lnTo>
                  <a:lnTo>
                    <a:pt x="1579" y="6135"/>
                  </a:lnTo>
                  <a:lnTo>
                    <a:pt x="1570" y="6135"/>
                  </a:lnTo>
                  <a:lnTo>
                    <a:pt x="1563" y="6134"/>
                  </a:lnTo>
                  <a:lnTo>
                    <a:pt x="1557" y="6130"/>
                  </a:lnTo>
                  <a:lnTo>
                    <a:pt x="1550" y="6125"/>
                  </a:lnTo>
                  <a:lnTo>
                    <a:pt x="1544" y="6120"/>
                  </a:lnTo>
                  <a:lnTo>
                    <a:pt x="1537" y="6114"/>
                  </a:lnTo>
                  <a:lnTo>
                    <a:pt x="1525" y="6100"/>
                  </a:lnTo>
                  <a:lnTo>
                    <a:pt x="1515" y="6090"/>
                  </a:lnTo>
                  <a:lnTo>
                    <a:pt x="1509" y="6079"/>
                  </a:lnTo>
                  <a:lnTo>
                    <a:pt x="1502" y="6066"/>
                  </a:lnTo>
                  <a:lnTo>
                    <a:pt x="1496" y="6054"/>
                  </a:lnTo>
                  <a:lnTo>
                    <a:pt x="1492" y="6043"/>
                  </a:lnTo>
                  <a:lnTo>
                    <a:pt x="1494" y="6029"/>
                  </a:lnTo>
                  <a:lnTo>
                    <a:pt x="1497" y="6012"/>
                  </a:lnTo>
                  <a:lnTo>
                    <a:pt x="1499" y="6003"/>
                  </a:lnTo>
                  <a:lnTo>
                    <a:pt x="1500" y="5995"/>
                  </a:lnTo>
                  <a:lnTo>
                    <a:pt x="1501" y="5987"/>
                  </a:lnTo>
                  <a:lnTo>
                    <a:pt x="1500" y="5980"/>
                  </a:lnTo>
                  <a:lnTo>
                    <a:pt x="1496" y="5970"/>
                  </a:lnTo>
                  <a:lnTo>
                    <a:pt x="1492" y="5958"/>
                  </a:lnTo>
                  <a:lnTo>
                    <a:pt x="1486" y="5945"/>
                  </a:lnTo>
                  <a:lnTo>
                    <a:pt x="1480" y="5937"/>
                  </a:lnTo>
                  <a:lnTo>
                    <a:pt x="1477" y="5934"/>
                  </a:lnTo>
                  <a:lnTo>
                    <a:pt x="1473" y="5932"/>
                  </a:lnTo>
                  <a:lnTo>
                    <a:pt x="1468" y="5930"/>
                  </a:lnTo>
                  <a:lnTo>
                    <a:pt x="1463" y="5929"/>
                  </a:lnTo>
                  <a:lnTo>
                    <a:pt x="1453" y="5927"/>
                  </a:lnTo>
                  <a:lnTo>
                    <a:pt x="1445" y="5925"/>
                  </a:lnTo>
                  <a:lnTo>
                    <a:pt x="1434" y="5920"/>
                  </a:lnTo>
                  <a:lnTo>
                    <a:pt x="1419" y="5914"/>
                  </a:lnTo>
                  <a:lnTo>
                    <a:pt x="1407" y="5908"/>
                  </a:lnTo>
                  <a:lnTo>
                    <a:pt x="1402" y="5905"/>
                  </a:lnTo>
                  <a:lnTo>
                    <a:pt x="1402" y="5899"/>
                  </a:lnTo>
                  <a:lnTo>
                    <a:pt x="1402" y="5887"/>
                  </a:lnTo>
                  <a:lnTo>
                    <a:pt x="1402" y="5873"/>
                  </a:lnTo>
                  <a:lnTo>
                    <a:pt x="1402" y="5862"/>
                  </a:lnTo>
                  <a:lnTo>
                    <a:pt x="1401" y="5848"/>
                  </a:lnTo>
                  <a:lnTo>
                    <a:pt x="1400" y="5829"/>
                  </a:lnTo>
                  <a:lnTo>
                    <a:pt x="1400" y="5811"/>
                  </a:lnTo>
                  <a:lnTo>
                    <a:pt x="1398" y="5796"/>
                  </a:lnTo>
                  <a:lnTo>
                    <a:pt x="1396" y="5789"/>
                  </a:lnTo>
                  <a:lnTo>
                    <a:pt x="1394" y="5783"/>
                  </a:lnTo>
                  <a:lnTo>
                    <a:pt x="1390" y="5776"/>
                  </a:lnTo>
                  <a:lnTo>
                    <a:pt x="1386" y="5770"/>
                  </a:lnTo>
                  <a:lnTo>
                    <a:pt x="1376" y="5758"/>
                  </a:lnTo>
                  <a:lnTo>
                    <a:pt x="1367" y="5748"/>
                  </a:lnTo>
                  <a:lnTo>
                    <a:pt x="1357" y="5739"/>
                  </a:lnTo>
                  <a:lnTo>
                    <a:pt x="1344" y="5729"/>
                  </a:lnTo>
                  <a:lnTo>
                    <a:pt x="1330" y="5720"/>
                  </a:lnTo>
                  <a:lnTo>
                    <a:pt x="1319" y="5713"/>
                  </a:lnTo>
                  <a:lnTo>
                    <a:pt x="1309" y="5710"/>
                  </a:lnTo>
                  <a:lnTo>
                    <a:pt x="1298" y="5706"/>
                  </a:lnTo>
                  <a:lnTo>
                    <a:pt x="1286" y="5703"/>
                  </a:lnTo>
                  <a:lnTo>
                    <a:pt x="1276" y="5701"/>
                  </a:lnTo>
                  <a:lnTo>
                    <a:pt x="1269" y="5704"/>
                  </a:lnTo>
                  <a:lnTo>
                    <a:pt x="1261" y="5709"/>
                  </a:lnTo>
                  <a:lnTo>
                    <a:pt x="1252" y="5714"/>
                  </a:lnTo>
                  <a:lnTo>
                    <a:pt x="1245" y="5717"/>
                  </a:lnTo>
                  <a:lnTo>
                    <a:pt x="1231" y="5707"/>
                  </a:lnTo>
                  <a:lnTo>
                    <a:pt x="1218" y="5697"/>
                  </a:lnTo>
                  <a:lnTo>
                    <a:pt x="1210" y="5704"/>
                  </a:lnTo>
                  <a:lnTo>
                    <a:pt x="1201" y="5714"/>
                  </a:lnTo>
                  <a:lnTo>
                    <a:pt x="1196" y="5719"/>
                  </a:lnTo>
                  <a:lnTo>
                    <a:pt x="1192" y="5723"/>
                  </a:lnTo>
                  <a:lnTo>
                    <a:pt x="1189" y="5725"/>
                  </a:lnTo>
                  <a:lnTo>
                    <a:pt x="1187" y="5725"/>
                  </a:lnTo>
                  <a:lnTo>
                    <a:pt x="1176" y="5725"/>
                  </a:lnTo>
                  <a:lnTo>
                    <a:pt x="1160" y="5727"/>
                  </a:lnTo>
                  <a:lnTo>
                    <a:pt x="1143" y="5728"/>
                  </a:lnTo>
                  <a:lnTo>
                    <a:pt x="1127" y="5729"/>
                  </a:lnTo>
                  <a:lnTo>
                    <a:pt x="1117" y="5732"/>
                  </a:lnTo>
                  <a:lnTo>
                    <a:pt x="1106" y="5735"/>
                  </a:lnTo>
                  <a:lnTo>
                    <a:pt x="1100" y="5737"/>
                  </a:lnTo>
                  <a:lnTo>
                    <a:pt x="1094" y="5737"/>
                  </a:lnTo>
                  <a:lnTo>
                    <a:pt x="1089" y="5737"/>
                  </a:lnTo>
                  <a:lnTo>
                    <a:pt x="1084" y="5736"/>
                  </a:lnTo>
                  <a:lnTo>
                    <a:pt x="1078" y="5734"/>
                  </a:lnTo>
                  <a:lnTo>
                    <a:pt x="1072" y="5730"/>
                  </a:lnTo>
                  <a:lnTo>
                    <a:pt x="1066" y="5725"/>
                  </a:lnTo>
                  <a:lnTo>
                    <a:pt x="1060" y="5719"/>
                  </a:lnTo>
                  <a:lnTo>
                    <a:pt x="1054" y="5713"/>
                  </a:lnTo>
                  <a:lnTo>
                    <a:pt x="1049" y="5706"/>
                  </a:lnTo>
                  <a:lnTo>
                    <a:pt x="1045" y="5700"/>
                  </a:lnTo>
                  <a:lnTo>
                    <a:pt x="1041" y="5694"/>
                  </a:lnTo>
                  <a:lnTo>
                    <a:pt x="1035" y="5682"/>
                  </a:lnTo>
                  <a:lnTo>
                    <a:pt x="1030" y="5668"/>
                  </a:lnTo>
                  <a:lnTo>
                    <a:pt x="1024" y="5654"/>
                  </a:lnTo>
                  <a:lnTo>
                    <a:pt x="1018" y="5643"/>
                  </a:lnTo>
                  <a:lnTo>
                    <a:pt x="1010" y="5631"/>
                  </a:lnTo>
                  <a:lnTo>
                    <a:pt x="1002" y="5622"/>
                  </a:lnTo>
                  <a:lnTo>
                    <a:pt x="1000" y="5612"/>
                  </a:lnTo>
                  <a:lnTo>
                    <a:pt x="999" y="5601"/>
                  </a:lnTo>
                  <a:lnTo>
                    <a:pt x="998" y="5589"/>
                  </a:lnTo>
                  <a:lnTo>
                    <a:pt x="998" y="5579"/>
                  </a:lnTo>
                  <a:lnTo>
                    <a:pt x="995" y="5572"/>
                  </a:lnTo>
                  <a:lnTo>
                    <a:pt x="990" y="5562"/>
                  </a:lnTo>
                  <a:lnTo>
                    <a:pt x="985" y="5552"/>
                  </a:lnTo>
                  <a:lnTo>
                    <a:pt x="979" y="5544"/>
                  </a:lnTo>
                  <a:lnTo>
                    <a:pt x="970" y="5542"/>
                  </a:lnTo>
                  <a:lnTo>
                    <a:pt x="959" y="5541"/>
                  </a:lnTo>
                  <a:lnTo>
                    <a:pt x="947" y="5542"/>
                  </a:lnTo>
                  <a:lnTo>
                    <a:pt x="939" y="5544"/>
                  </a:lnTo>
                  <a:lnTo>
                    <a:pt x="935" y="5545"/>
                  </a:lnTo>
                  <a:lnTo>
                    <a:pt x="929" y="5547"/>
                  </a:lnTo>
                  <a:lnTo>
                    <a:pt x="923" y="5549"/>
                  </a:lnTo>
                  <a:lnTo>
                    <a:pt x="919" y="5552"/>
                  </a:lnTo>
                  <a:lnTo>
                    <a:pt x="918" y="5555"/>
                  </a:lnTo>
                  <a:lnTo>
                    <a:pt x="918" y="5560"/>
                  </a:lnTo>
                  <a:lnTo>
                    <a:pt x="919" y="5565"/>
                  </a:lnTo>
                  <a:lnTo>
                    <a:pt x="919" y="5570"/>
                  </a:lnTo>
                  <a:lnTo>
                    <a:pt x="920" y="5576"/>
                  </a:lnTo>
                  <a:lnTo>
                    <a:pt x="920" y="5581"/>
                  </a:lnTo>
                  <a:lnTo>
                    <a:pt x="920" y="5586"/>
                  </a:lnTo>
                  <a:lnTo>
                    <a:pt x="919" y="5591"/>
                  </a:lnTo>
                  <a:lnTo>
                    <a:pt x="919" y="5598"/>
                  </a:lnTo>
                  <a:lnTo>
                    <a:pt x="919" y="5606"/>
                  </a:lnTo>
                  <a:lnTo>
                    <a:pt x="918" y="5613"/>
                  </a:lnTo>
                  <a:lnTo>
                    <a:pt x="915" y="5618"/>
                  </a:lnTo>
                  <a:lnTo>
                    <a:pt x="912" y="5622"/>
                  </a:lnTo>
                  <a:lnTo>
                    <a:pt x="906" y="5626"/>
                  </a:lnTo>
                  <a:lnTo>
                    <a:pt x="900" y="5629"/>
                  </a:lnTo>
                  <a:lnTo>
                    <a:pt x="894" y="5631"/>
                  </a:lnTo>
                  <a:lnTo>
                    <a:pt x="881" y="5637"/>
                  </a:lnTo>
                  <a:lnTo>
                    <a:pt x="872" y="5643"/>
                  </a:lnTo>
                  <a:lnTo>
                    <a:pt x="859" y="5656"/>
                  </a:lnTo>
                  <a:lnTo>
                    <a:pt x="845" y="5670"/>
                  </a:lnTo>
                  <a:lnTo>
                    <a:pt x="838" y="5669"/>
                  </a:lnTo>
                  <a:lnTo>
                    <a:pt x="830" y="5667"/>
                  </a:lnTo>
                  <a:lnTo>
                    <a:pt x="826" y="5665"/>
                  </a:lnTo>
                  <a:lnTo>
                    <a:pt x="823" y="5663"/>
                  </a:lnTo>
                  <a:lnTo>
                    <a:pt x="820" y="5661"/>
                  </a:lnTo>
                  <a:lnTo>
                    <a:pt x="818" y="5658"/>
                  </a:lnTo>
                  <a:lnTo>
                    <a:pt x="815" y="5653"/>
                  </a:lnTo>
                  <a:lnTo>
                    <a:pt x="814" y="5647"/>
                  </a:lnTo>
                  <a:lnTo>
                    <a:pt x="814" y="5640"/>
                  </a:lnTo>
                  <a:lnTo>
                    <a:pt x="815" y="5631"/>
                  </a:lnTo>
                  <a:lnTo>
                    <a:pt x="817" y="5616"/>
                  </a:lnTo>
                  <a:lnTo>
                    <a:pt x="818" y="5603"/>
                  </a:lnTo>
                  <a:lnTo>
                    <a:pt x="818" y="5585"/>
                  </a:lnTo>
                  <a:lnTo>
                    <a:pt x="820" y="5563"/>
                  </a:lnTo>
                  <a:lnTo>
                    <a:pt x="821" y="5541"/>
                  </a:lnTo>
                  <a:lnTo>
                    <a:pt x="822" y="5521"/>
                  </a:lnTo>
                  <a:lnTo>
                    <a:pt x="822" y="5488"/>
                  </a:lnTo>
                  <a:lnTo>
                    <a:pt x="821" y="5447"/>
                  </a:lnTo>
                  <a:lnTo>
                    <a:pt x="820" y="5406"/>
                  </a:lnTo>
                  <a:lnTo>
                    <a:pt x="818" y="5371"/>
                  </a:lnTo>
                  <a:lnTo>
                    <a:pt x="814" y="5345"/>
                  </a:lnTo>
                  <a:lnTo>
                    <a:pt x="808" y="5314"/>
                  </a:lnTo>
                  <a:lnTo>
                    <a:pt x="801" y="5280"/>
                  </a:lnTo>
                  <a:lnTo>
                    <a:pt x="793" y="5245"/>
                  </a:lnTo>
                  <a:lnTo>
                    <a:pt x="785" y="5211"/>
                  </a:lnTo>
                  <a:lnTo>
                    <a:pt x="777" y="5177"/>
                  </a:lnTo>
                  <a:lnTo>
                    <a:pt x="770" y="5146"/>
                  </a:lnTo>
                  <a:lnTo>
                    <a:pt x="763" y="5119"/>
                  </a:lnTo>
                  <a:lnTo>
                    <a:pt x="760" y="5102"/>
                  </a:lnTo>
                  <a:lnTo>
                    <a:pt x="754" y="5081"/>
                  </a:lnTo>
                  <a:lnTo>
                    <a:pt x="749" y="5058"/>
                  </a:lnTo>
                  <a:lnTo>
                    <a:pt x="743" y="5034"/>
                  </a:lnTo>
                  <a:lnTo>
                    <a:pt x="737" y="5011"/>
                  </a:lnTo>
                  <a:lnTo>
                    <a:pt x="730" y="4987"/>
                  </a:lnTo>
                  <a:lnTo>
                    <a:pt x="723" y="4967"/>
                  </a:lnTo>
                  <a:lnTo>
                    <a:pt x="715" y="4951"/>
                  </a:lnTo>
                  <a:lnTo>
                    <a:pt x="706" y="4934"/>
                  </a:lnTo>
                  <a:lnTo>
                    <a:pt x="693" y="4914"/>
                  </a:lnTo>
                  <a:lnTo>
                    <a:pt x="680" y="4894"/>
                  </a:lnTo>
                  <a:lnTo>
                    <a:pt x="668" y="4876"/>
                  </a:lnTo>
                  <a:lnTo>
                    <a:pt x="661" y="4869"/>
                  </a:lnTo>
                  <a:lnTo>
                    <a:pt x="651" y="4858"/>
                  </a:lnTo>
                  <a:lnTo>
                    <a:pt x="647" y="4853"/>
                  </a:lnTo>
                  <a:lnTo>
                    <a:pt x="643" y="4847"/>
                  </a:lnTo>
                  <a:lnTo>
                    <a:pt x="639" y="4842"/>
                  </a:lnTo>
                  <a:lnTo>
                    <a:pt x="637" y="4836"/>
                  </a:lnTo>
                  <a:lnTo>
                    <a:pt x="634" y="4829"/>
                  </a:lnTo>
                  <a:lnTo>
                    <a:pt x="632" y="4821"/>
                  </a:lnTo>
                  <a:lnTo>
                    <a:pt x="630" y="4812"/>
                  </a:lnTo>
                  <a:lnTo>
                    <a:pt x="629" y="4805"/>
                  </a:lnTo>
                  <a:lnTo>
                    <a:pt x="630" y="4795"/>
                  </a:lnTo>
                  <a:lnTo>
                    <a:pt x="633" y="4783"/>
                  </a:lnTo>
                  <a:lnTo>
                    <a:pt x="635" y="4777"/>
                  </a:lnTo>
                  <a:lnTo>
                    <a:pt x="638" y="4772"/>
                  </a:lnTo>
                  <a:lnTo>
                    <a:pt x="641" y="4768"/>
                  </a:lnTo>
                  <a:lnTo>
                    <a:pt x="645" y="4766"/>
                  </a:lnTo>
                  <a:lnTo>
                    <a:pt x="648" y="4766"/>
                  </a:lnTo>
                  <a:lnTo>
                    <a:pt x="652" y="4768"/>
                  </a:lnTo>
                  <a:lnTo>
                    <a:pt x="656" y="4772"/>
                  </a:lnTo>
                  <a:lnTo>
                    <a:pt x="661" y="4776"/>
                  </a:lnTo>
                  <a:lnTo>
                    <a:pt x="666" y="4781"/>
                  </a:lnTo>
                  <a:lnTo>
                    <a:pt x="671" y="4785"/>
                  </a:lnTo>
                  <a:lnTo>
                    <a:pt x="676" y="4788"/>
                  </a:lnTo>
                  <a:lnTo>
                    <a:pt x="680" y="4790"/>
                  </a:lnTo>
                  <a:lnTo>
                    <a:pt x="688" y="4788"/>
                  </a:lnTo>
                  <a:lnTo>
                    <a:pt x="698" y="4783"/>
                  </a:lnTo>
                  <a:lnTo>
                    <a:pt x="708" y="4776"/>
                  </a:lnTo>
                  <a:lnTo>
                    <a:pt x="715" y="4770"/>
                  </a:lnTo>
                  <a:lnTo>
                    <a:pt x="722" y="4765"/>
                  </a:lnTo>
                  <a:lnTo>
                    <a:pt x="730" y="4758"/>
                  </a:lnTo>
                  <a:lnTo>
                    <a:pt x="733" y="4754"/>
                  </a:lnTo>
                  <a:lnTo>
                    <a:pt x="736" y="4750"/>
                  </a:lnTo>
                  <a:lnTo>
                    <a:pt x="738" y="4746"/>
                  </a:lnTo>
                  <a:lnTo>
                    <a:pt x="739" y="4743"/>
                  </a:lnTo>
                  <a:lnTo>
                    <a:pt x="738" y="4735"/>
                  </a:lnTo>
                  <a:lnTo>
                    <a:pt x="736" y="4726"/>
                  </a:lnTo>
                  <a:lnTo>
                    <a:pt x="735" y="4722"/>
                  </a:lnTo>
                  <a:lnTo>
                    <a:pt x="734" y="4719"/>
                  </a:lnTo>
                  <a:lnTo>
                    <a:pt x="732" y="4716"/>
                  </a:lnTo>
                  <a:lnTo>
                    <a:pt x="731" y="4715"/>
                  </a:lnTo>
                  <a:lnTo>
                    <a:pt x="728" y="4714"/>
                  </a:lnTo>
                  <a:lnTo>
                    <a:pt x="725" y="4714"/>
                  </a:lnTo>
                  <a:lnTo>
                    <a:pt x="722" y="4714"/>
                  </a:lnTo>
                  <a:lnTo>
                    <a:pt x="719" y="4714"/>
                  </a:lnTo>
                  <a:lnTo>
                    <a:pt x="713" y="4717"/>
                  </a:lnTo>
                  <a:lnTo>
                    <a:pt x="707" y="4719"/>
                  </a:lnTo>
                  <a:lnTo>
                    <a:pt x="699" y="4726"/>
                  </a:lnTo>
                  <a:lnTo>
                    <a:pt x="688" y="4735"/>
                  </a:lnTo>
                  <a:lnTo>
                    <a:pt x="681" y="4737"/>
                  </a:lnTo>
                  <a:lnTo>
                    <a:pt x="672" y="4738"/>
                  </a:lnTo>
                  <a:lnTo>
                    <a:pt x="664" y="4737"/>
                  </a:lnTo>
                  <a:lnTo>
                    <a:pt x="657" y="4735"/>
                  </a:lnTo>
                  <a:lnTo>
                    <a:pt x="646" y="4731"/>
                  </a:lnTo>
                  <a:lnTo>
                    <a:pt x="637" y="4727"/>
                  </a:lnTo>
                  <a:lnTo>
                    <a:pt x="631" y="4727"/>
                  </a:lnTo>
                  <a:lnTo>
                    <a:pt x="626" y="4728"/>
                  </a:lnTo>
                  <a:lnTo>
                    <a:pt x="620" y="4729"/>
                  </a:lnTo>
                  <a:lnTo>
                    <a:pt x="614" y="4731"/>
                  </a:lnTo>
                  <a:lnTo>
                    <a:pt x="602" y="4735"/>
                  </a:lnTo>
                  <a:lnTo>
                    <a:pt x="587" y="4739"/>
                  </a:lnTo>
                  <a:lnTo>
                    <a:pt x="575" y="4735"/>
                  </a:lnTo>
                  <a:lnTo>
                    <a:pt x="562" y="4731"/>
                  </a:lnTo>
                  <a:lnTo>
                    <a:pt x="547" y="4735"/>
                  </a:lnTo>
                  <a:lnTo>
                    <a:pt x="535" y="4739"/>
                  </a:lnTo>
                  <a:lnTo>
                    <a:pt x="525" y="4746"/>
                  </a:lnTo>
                  <a:lnTo>
                    <a:pt x="515" y="4756"/>
                  </a:lnTo>
                  <a:lnTo>
                    <a:pt x="510" y="4761"/>
                  </a:lnTo>
                  <a:lnTo>
                    <a:pt x="505" y="4765"/>
                  </a:lnTo>
                  <a:lnTo>
                    <a:pt x="500" y="4768"/>
                  </a:lnTo>
                  <a:lnTo>
                    <a:pt x="496" y="4770"/>
                  </a:lnTo>
                  <a:lnTo>
                    <a:pt x="489" y="4774"/>
                  </a:lnTo>
                  <a:lnTo>
                    <a:pt x="480" y="4778"/>
                  </a:lnTo>
                  <a:lnTo>
                    <a:pt x="472" y="4782"/>
                  </a:lnTo>
                  <a:lnTo>
                    <a:pt x="465" y="4786"/>
                  </a:lnTo>
                  <a:lnTo>
                    <a:pt x="451" y="4785"/>
                  </a:lnTo>
                  <a:lnTo>
                    <a:pt x="435" y="4783"/>
                  </a:lnTo>
                  <a:lnTo>
                    <a:pt x="419" y="4781"/>
                  </a:lnTo>
                  <a:lnTo>
                    <a:pt x="406" y="4778"/>
                  </a:lnTo>
                  <a:lnTo>
                    <a:pt x="401" y="4777"/>
                  </a:lnTo>
                  <a:lnTo>
                    <a:pt x="396" y="4775"/>
                  </a:lnTo>
                  <a:lnTo>
                    <a:pt x="390" y="4772"/>
                  </a:lnTo>
                  <a:lnTo>
                    <a:pt x="384" y="4768"/>
                  </a:lnTo>
                  <a:lnTo>
                    <a:pt x="379" y="4765"/>
                  </a:lnTo>
                  <a:lnTo>
                    <a:pt x="372" y="4761"/>
                  </a:lnTo>
                  <a:lnTo>
                    <a:pt x="367" y="4759"/>
                  </a:lnTo>
                  <a:lnTo>
                    <a:pt x="362" y="4758"/>
                  </a:lnTo>
                  <a:lnTo>
                    <a:pt x="356" y="4758"/>
                  </a:lnTo>
                  <a:lnTo>
                    <a:pt x="349" y="4759"/>
                  </a:lnTo>
                  <a:lnTo>
                    <a:pt x="347" y="4759"/>
                  </a:lnTo>
                  <a:lnTo>
                    <a:pt x="344" y="4760"/>
                  </a:lnTo>
                  <a:lnTo>
                    <a:pt x="343" y="4761"/>
                  </a:lnTo>
                  <a:lnTo>
                    <a:pt x="343" y="4762"/>
                  </a:lnTo>
                  <a:lnTo>
                    <a:pt x="340" y="4764"/>
                  </a:lnTo>
                  <a:lnTo>
                    <a:pt x="339" y="4768"/>
                  </a:lnTo>
                  <a:lnTo>
                    <a:pt x="339" y="4772"/>
                  </a:lnTo>
                  <a:lnTo>
                    <a:pt x="339" y="4776"/>
                  </a:lnTo>
                  <a:lnTo>
                    <a:pt x="340" y="4784"/>
                  </a:lnTo>
                  <a:lnTo>
                    <a:pt x="339" y="4790"/>
                  </a:lnTo>
                  <a:lnTo>
                    <a:pt x="334" y="4792"/>
                  </a:lnTo>
                  <a:lnTo>
                    <a:pt x="328" y="4793"/>
                  </a:lnTo>
                  <a:lnTo>
                    <a:pt x="320" y="4794"/>
                  </a:lnTo>
                  <a:lnTo>
                    <a:pt x="312" y="4794"/>
                  </a:lnTo>
                  <a:lnTo>
                    <a:pt x="298" y="4794"/>
                  </a:lnTo>
                  <a:lnTo>
                    <a:pt x="292" y="4793"/>
                  </a:lnTo>
                  <a:lnTo>
                    <a:pt x="290" y="4786"/>
                  </a:lnTo>
                  <a:lnTo>
                    <a:pt x="287" y="4773"/>
                  </a:lnTo>
                  <a:lnTo>
                    <a:pt x="285" y="4767"/>
                  </a:lnTo>
                  <a:lnTo>
                    <a:pt x="282" y="4760"/>
                  </a:lnTo>
                  <a:lnTo>
                    <a:pt x="279" y="4754"/>
                  </a:lnTo>
                  <a:lnTo>
                    <a:pt x="276" y="4751"/>
                  </a:lnTo>
                  <a:lnTo>
                    <a:pt x="272" y="4748"/>
                  </a:lnTo>
                  <a:lnTo>
                    <a:pt x="266" y="4745"/>
                  </a:lnTo>
                  <a:lnTo>
                    <a:pt x="261" y="4743"/>
                  </a:lnTo>
                  <a:lnTo>
                    <a:pt x="257" y="4743"/>
                  </a:lnTo>
                  <a:lnTo>
                    <a:pt x="249" y="4747"/>
                  </a:lnTo>
                  <a:lnTo>
                    <a:pt x="241" y="4751"/>
                  </a:lnTo>
                  <a:lnTo>
                    <a:pt x="233" y="4754"/>
                  </a:lnTo>
                  <a:lnTo>
                    <a:pt x="224" y="4757"/>
                  </a:lnTo>
                  <a:lnTo>
                    <a:pt x="219" y="4758"/>
                  </a:lnTo>
                  <a:lnTo>
                    <a:pt x="215" y="4758"/>
                  </a:lnTo>
                  <a:lnTo>
                    <a:pt x="212" y="4757"/>
                  </a:lnTo>
                  <a:lnTo>
                    <a:pt x="210" y="4754"/>
                  </a:lnTo>
                  <a:lnTo>
                    <a:pt x="207" y="4752"/>
                  </a:lnTo>
                  <a:lnTo>
                    <a:pt x="205" y="4748"/>
                  </a:lnTo>
                  <a:lnTo>
                    <a:pt x="204" y="4743"/>
                  </a:lnTo>
                  <a:lnTo>
                    <a:pt x="203" y="4738"/>
                  </a:lnTo>
                  <a:lnTo>
                    <a:pt x="204" y="4726"/>
                  </a:lnTo>
                  <a:lnTo>
                    <a:pt x="206" y="4715"/>
                  </a:lnTo>
                  <a:lnTo>
                    <a:pt x="211" y="4708"/>
                  </a:lnTo>
                  <a:lnTo>
                    <a:pt x="218" y="4700"/>
                  </a:lnTo>
                  <a:lnTo>
                    <a:pt x="226" y="4693"/>
                  </a:lnTo>
                  <a:lnTo>
                    <a:pt x="233" y="4688"/>
                  </a:lnTo>
                  <a:lnTo>
                    <a:pt x="241" y="4689"/>
                  </a:lnTo>
                  <a:lnTo>
                    <a:pt x="251" y="4691"/>
                  </a:lnTo>
                  <a:lnTo>
                    <a:pt x="256" y="4692"/>
                  </a:lnTo>
                  <a:lnTo>
                    <a:pt x="261" y="4693"/>
                  </a:lnTo>
                  <a:lnTo>
                    <a:pt x="265" y="4693"/>
                  </a:lnTo>
                  <a:lnTo>
                    <a:pt x="268" y="4692"/>
                  </a:lnTo>
                  <a:lnTo>
                    <a:pt x="272" y="4688"/>
                  </a:lnTo>
                  <a:lnTo>
                    <a:pt x="278" y="4684"/>
                  </a:lnTo>
                  <a:lnTo>
                    <a:pt x="282" y="4680"/>
                  </a:lnTo>
                  <a:lnTo>
                    <a:pt x="284" y="4675"/>
                  </a:lnTo>
                  <a:lnTo>
                    <a:pt x="282" y="4666"/>
                  </a:lnTo>
                  <a:lnTo>
                    <a:pt x="280" y="4656"/>
                  </a:lnTo>
                  <a:lnTo>
                    <a:pt x="276" y="4652"/>
                  </a:lnTo>
                  <a:lnTo>
                    <a:pt x="270" y="4649"/>
                  </a:lnTo>
                  <a:lnTo>
                    <a:pt x="265" y="4645"/>
                  </a:lnTo>
                  <a:lnTo>
                    <a:pt x="261" y="4644"/>
                  </a:lnTo>
                  <a:lnTo>
                    <a:pt x="251" y="4646"/>
                  </a:lnTo>
                  <a:lnTo>
                    <a:pt x="241" y="4648"/>
                  </a:lnTo>
                  <a:lnTo>
                    <a:pt x="234" y="4648"/>
                  </a:lnTo>
                  <a:lnTo>
                    <a:pt x="225" y="4647"/>
                  </a:lnTo>
                  <a:lnTo>
                    <a:pt x="221" y="4646"/>
                  </a:lnTo>
                  <a:lnTo>
                    <a:pt x="217" y="4645"/>
                  </a:lnTo>
                  <a:lnTo>
                    <a:pt x="213" y="4643"/>
                  </a:lnTo>
                  <a:lnTo>
                    <a:pt x="210" y="4640"/>
                  </a:lnTo>
                  <a:lnTo>
                    <a:pt x="207" y="4634"/>
                  </a:lnTo>
                  <a:lnTo>
                    <a:pt x="205" y="4624"/>
                  </a:lnTo>
                  <a:lnTo>
                    <a:pt x="204" y="4619"/>
                  </a:lnTo>
                  <a:lnTo>
                    <a:pt x="203" y="4613"/>
                  </a:lnTo>
                  <a:lnTo>
                    <a:pt x="201" y="4609"/>
                  </a:lnTo>
                  <a:lnTo>
                    <a:pt x="198" y="4605"/>
                  </a:lnTo>
                  <a:lnTo>
                    <a:pt x="195" y="4602"/>
                  </a:lnTo>
                  <a:lnTo>
                    <a:pt x="190" y="4598"/>
                  </a:lnTo>
                  <a:lnTo>
                    <a:pt x="186" y="4595"/>
                  </a:lnTo>
                  <a:lnTo>
                    <a:pt x="181" y="4593"/>
                  </a:lnTo>
                  <a:lnTo>
                    <a:pt x="176" y="4601"/>
                  </a:lnTo>
                  <a:lnTo>
                    <a:pt x="170" y="4609"/>
                  </a:lnTo>
                  <a:lnTo>
                    <a:pt x="160" y="4605"/>
                  </a:lnTo>
                  <a:lnTo>
                    <a:pt x="150" y="4601"/>
                  </a:lnTo>
                  <a:lnTo>
                    <a:pt x="146" y="4602"/>
                  </a:lnTo>
                  <a:lnTo>
                    <a:pt x="139" y="4603"/>
                  </a:lnTo>
                  <a:lnTo>
                    <a:pt x="135" y="4603"/>
                  </a:lnTo>
                  <a:lnTo>
                    <a:pt x="132" y="4603"/>
                  </a:lnTo>
                  <a:lnTo>
                    <a:pt x="129" y="4602"/>
                  </a:lnTo>
                  <a:lnTo>
                    <a:pt x="127" y="4601"/>
                  </a:lnTo>
                  <a:lnTo>
                    <a:pt x="125" y="4597"/>
                  </a:lnTo>
                  <a:lnTo>
                    <a:pt x="124" y="4591"/>
                  </a:lnTo>
                  <a:lnTo>
                    <a:pt x="125" y="4584"/>
                  </a:lnTo>
                  <a:lnTo>
                    <a:pt x="127" y="4578"/>
                  </a:lnTo>
                  <a:lnTo>
                    <a:pt x="128" y="4574"/>
                  </a:lnTo>
                  <a:lnTo>
                    <a:pt x="131" y="4568"/>
                  </a:lnTo>
                  <a:lnTo>
                    <a:pt x="135" y="4562"/>
                  </a:lnTo>
                  <a:lnTo>
                    <a:pt x="139" y="4558"/>
                  </a:lnTo>
                  <a:lnTo>
                    <a:pt x="140" y="4551"/>
                  </a:lnTo>
                  <a:lnTo>
                    <a:pt x="142" y="4541"/>
                  </a:lnTo>
                  <a:lnTo>
                    <a:pt x="143" y="4537"/>
                  </a:lnTo>
                  <a:lnTo>
                    <a:pt x="143" y="4532"/>
                  </a:lnTo>
                  <a:lnTo>
                    <a:pt x="143" y="4529"/>
                  </a:lnTo>
                  <a:lnTo>
                    <a:pt x="142" y="4527"/>
                  </a:lnTo>
                  <a:lnTo>
                    <a:pt x="139" y="4522"/>
                  </a:lnTo>
                  <a:lnTo>
                    <a:pt x="134" y="4517"/>
                  </a:lnTo>
                  <a:lnTo>
                    <a:pt x="129" y="4512"/>
                  </a:lnTo>
                  <a:lnTo>
                    <a:pt x="123" y="4508"/>
                  </a:lnTo>
                  <a:lnTo>
                    <a:pt x="117" y="4505"/>
                  </a:lnTo>
                  <a:lnTo>
                    <a:pt x="112" y="4503"/>
                  </a:lnTo>
                  <a:lnTo>
                    <a:pt x="107" y="4502"/>
                  </a:lnTo>
                  <a:lnTo>
                    <a:pt x="103" y="4503"/>
                  </a:lnTo>
                  <a:lnTo>
                    <a:pt x="102" y="4504"/>
                  </a:lnTo>
                  <a:lnTo>
                    <a:pt x="102" y="4505"/>
                  </a:lnTo>
                  <a:lnTo>
                    <a:pt x="101" y="4507"/>
                  </a:lnTo>
                  <a:lnTo>
                    <a:pt x="101" y="4509"/>
                  </a:lnTo>
                  <a:lnTo>
                    <a:pt x="102" y="4513"/>
                  </a:lnTo>
                  <a:lnTo>
                    <a:pt x="104" y="4518"/>
                  </a:lnTo>
                  <a:lnTo>
                    <a:pt x="106" y="4524"/>
                  </a:lnTo>
                  <a:lnTo>
                    <a:pt x="107" y="4529"/>
                  </a:lnTo>
                  <a:lnTo>
                    <a:pt x="108" y="4533"/>
                  </a:lnTo>
                  <a:lnTo>
                    <a:pt x="107" y="4535"/>
                  </a:lnTo>
                  <a:lnTo>
                    <a:pt x="104" y="4536"/>
                  </a:lnTo>
                  <a:lnTo>
                    <a:pt x="100" y="4535"/>
                  </a:lnTo>
                  <a:lnTo>
                    <a:pt x="96" y="4534"/>
                  </a:lnTo>
                  <a:lnTo>
                    <a:pt x="92" y="4532"/>
                  </a:lnTo>
                  <a:lnTo>
                    <a:pt x="83" y="4529"/>
                  </a:lnTo>
                  <a:lnTo>
                    <a:pt x="76" y="4527"/>
                  </a:lnTo>
                  <a:lnTo>
                    <a:pt x="66" y="4528"/>
                  </a:lnTo>
                  <a:lnTo>
                    <a:pt x="55" y="4531"/>
                  </a:lnTo>
                  <a:lnTo>
                    <a:pt x="43" y="4534"/>
                  </a:lnTo>
                  <a:lnTo>
                    <a:pt x="33" y="4535"/>
                  </a:lnTo>
                  <a:lnTo>
                    <a:pt x="26" y="4531"/>
                  </a:lnTo>
                  <a:lnTo>
                    <a:pt x="16" y="4527"/>
                  </a:lnTo>
                  <a:lnTo>
                    <a:pt x="11" y="4524"/>
                  </a:lnTo>
                  <a:lnTo>
                    <a:pt x="7" y="4521"/>
                  </a:lnTo>
                  <a:lnTo>
                    <a:pt x="4" y="4517"/>
                  </a:lnTo>
                  <a:lnTo>
                    <a:pt x="2" y="4514"/>
                  </a:lnTo>
                  <a:lnTo>
                    <a:pt x="0" y="4504"/>
                  </a:lnTo>
                  <a:lnTo>
                    <a:pt x="1" y="4493"/>
                  </a:lnTo>
                  <a:lnTo>
                    <a:pt x="1" y="4481"/>
                  </a:lnTo>
                  <a:lnTo>
                    <a:pt x="2" y="4471"/>
                  </a:lnTo>
                  <a:lnTo>
                    <a:pt x="6" y="4461"/>
                  </a:lnTo>
                  <a:lnTo>
                    <a:pt x="12" y="4448"/>
                  </a:lnTo>
                  <a:lnTo>
                    <a:pt x="19" y="4437"/>
                  </a:lnTo>
                  <a:lnTo>
                    <a:pt x="25" y="4428"/>
                  </a:lnTo>
                  <a:lnTo>
                    <a:pt x="39" y="4419"/>
                  </a:lnTo>
                  <a:lnTo>
                    <a:pt x="53" y="4409"/>
                  </a:lnTo>
                  <a:lnTo>
                    <a:pt x="54" y="4404"/>
                  </a:lnTo>
                  <a:lnTo>
                    <a:pt x="54" y="4398"/>
                  </a:lnTo>
                  <a:lnTo>
                    <a:pt x="54" y="4392"/>
                  </a:lnTo>
                  <a:lnTo>
                    <a:pt x="54" y="4385"/>
                  </a:lnTo>
                  <a:lnTo>
                    <a:pt x="52" y="4373"/>
                  </a:lnTo>
                  <a:lnTo>
                    <a:pt x="49" y="4362"/>
                  </a:lnTo>
                  <a:lnTo>
                    <a:pt x="47" y="4354"/>
                  </a:lnTo>
                  <a:lnTo>
                    <a:pt x="43" y="4345"/>
                  </a:lnTo>
                  <a:lnTo>
                    <a:pt x="39" y="4337"/>
                  </a:lnTo>
                  <a:lnTo>
                    <a:pt x="37" y="4330"/>
                  </a:lnTo>
                  <a:lnTo>
                    <a:pt x="38" y="4325"/>
                  </a:lnTo>
                  <a:lnTo>
                    <a:pt x="40" y="4320"/>
                  </a:lnTo>
                  <a:lnTo>
                    <a:pt x="42" y="4315"/>
                  </a:lnTo>
                  <a:lnTo>
                    <a:pt x="45" y="4310"/>
                  </a:lnTo>
                  <a:lnTo>
                    <a:pt x="48" y="4305"/>
                  </a:lnTo>
                  <a:lnTo>
                    <a:pt x="50" y="4300"/>
                  </a:lnTo>
                  <a:lnTo>
                    <a:pt x="52" y="4295"/>
                  </a:lnTo>
                  <a:lnTo>
                    <a:pt x="53" y="4291"/>
                  </a:lnTo>
                  <a:lnTo>
                    <a:pt x="53" y="4283"/>
                  </a:lnTo>
                  <a:lnTo>
                    <a:pt x="54" y="4273"/>
                  </a:lnTo>
                  <a:lnTo>
                    <a:pt x="54" y="4263"/>
                  </a:lnTo>
                  <a:lnTo>
                    <a:pt x="53" y="4256"/>
                  </a:lnTo>
                  <a:lnTo>
                    <a:pt x="48" y="4249"/>
                  </a:lnTo>
                  <a:lnTo>
                    <a:pt x="41" y="4242"/>
                  </a:lnTo>
                  <a:lnTo>
                    <a:pt x="32" y="4236"/>
                  </a:lnTo>
                  <a:lnTo>
                    <a:pt x="25" y="4232"/>
                  </a:lnTo>
                  <a:lnTo>
                    <a:pt x="20" y="4232"/>
                  </a:lnTo>
                  <a:lnTo>
                    <a:pt x="14" y="4232"/>
                  </a:lnTo>
                  <a:lnTo>
                    <a:pt x="17" y="4226"/>
                  </a:lnTo>
                  <a:lnTo>
                    <a:pt x="20" y="4221"/>
                  </a:lnTo>
                  <a:lnTo>
                    <a:pt x="22" y="4218"/>
                  </a:lnTo>
                  <a:lnTo>
                    <a:pt x="25" y="4217"/>
                  </a:lnTo>
                  <a:lnTo>
                    <a:pt x="27" y="4214"/>
                  </a:lnTo>
                  <a:lnTo>
                    <a:pt x="30" y="4211"/>
                  </a:lnTo>
                  <a:lnTo>
                    <a:pt x="32" y="4209"/>
                  </a:lnTo>
                  <a:lnTo>
                    <a:pt x="36" y="4207"/>
                  </a:lnTo>
                  <a:lnTo>
                    <a:pt x="42" y="4204"/>
                  </a:lnTo>
                  <a:lnTo>
                    <a:pt x="49" y="4200"/>
                  </a:lnTo>
                  <a:lnTo>
                    <a:pt x="53" y="4196"/>
                  </a:lnTo>
                  <a:lnTo>
                    <a:pt x="60" y="4192"/>
                  </a:lnTo>
                  <a:lnTo>
                    <a:pt x="63" y="4189"/>
                  </a:lnTo>
                  <a:lnTo>
                    <a:pt x="66" y="4186"/>
                  </a:lnTo>
                  <a:lnTo>
                    <a:pt x="68" y="4183"/>
                  </a:lnTo>
                  <a:lnTo>
                    <a:pt x="68" y="4180"/>
                  </a:lnTo>
                  <a:lnTo>
                    <a:pt x="71" y="4174"/>
                  </a:lnTo>
                  <a:lnTo>
                    <a:pt x="72" y="4167"/>
                  </a:lnTo>
                  <a:lnTo>
                    <a:pt x="72" y="4161"/>
                  </a:lnTo>
                  <a:lnTo>
                    <a:pt x="72" y="4157"/>
                  </a:lnTo>
                  <a:lnTo>
                    <a:pt x="81" y="4151"/>
                  </a:lnTo>
                  <a:lnTo>
                    <a:pt x="88" y="4145"/>
                  </a:lnTo>
                  <a:lnTo>
                    <a:pt x="88" y="4142"/>
                  </a:lnTo>
                  <a:lnTo>
                    <a:pt x="88" y="4137"/>
                  </a:lnTo>
                  <a:lnTo>
                    <a:pt x="86" y="4132"/>
                  </a:lnTo>
                  <a:lnTo>
                    <a:pt x="84" y="4126"/>
                  </a:lnTo>
                  <a:lnTo>
                    <a:pt x="83" y="4120"/>
                  </a:lnTo>
                  <a:lnTo>
                    <a:pt x="82" y="4115"/>
                  </a:lnTo>
                  <a:lnTo>
                    <a:pt x="82" y="4110"/>
                  </a:lnTo>
                  <a:lnTo>
                    <a:pt x="84" y="4106"/>
                  </a:lnTo>
                  <a:lnTo>
                    <a:pt x="94" y="4100"/>
                  </a:lnTo>
                  <a:lnTo>
                    <a:pt x="107" y="4095"/>
                  </a:lnTo>
                  <a:lnTo>
                    <a:pt x="114" y="4095"/>
                  </a:lnTo>
                  <a:lnTo>
                    <a:pt x="121" y="4094"/>
                  </a:lnTo>
                  <a:lnTo>
                    <a:pt x="127" y="4093"/>
                  </a:lnTo>
                  <a:lnTo>
                    <a:pt x="131" y="4091"/>
                  </a:lnTo>
                  <a:lnTo>
                    <a:pt x="133" y="4081"/>
                  </a:lnTo>
                  <a:lnTo>
                    <a:pt x="135" y="4071"/>
                  </a:lnTo>
                  <a:lnTo>
                    <a:pt x="135" y="4070"/>
                  </a:lnTo>
                  <a:lnTo>
                    <a:pt x="136" y="4069"/>
                  </a:lnTo>
                  <a:lnTo>
                    <a:pt x="137" y="4068"/>
                  </a:lnTo>
                  <a:lnTo>
                    <a:pt x="139" y="4068"/>
                  </a:lnTo>
                  <a:lnTo>
                    <a:pt x="143" y="4067"/>
                  </a:lnTo>
                  <a:lnTo>
                    <a:pt x="146" y="4067"/>
                  </a:lnTo>
                  <a:lnTo>
                    <a:pt x="151" y="4069"/>
                  </a:lnTo>
                  <a:lnTo>
                    <a:pt x="158" y="4073"/>
                  </a:lnTo>
                  <a:lnTo>
                    <a:pt x="162" y="4074"/>
                  </a:lnTo>
                  <a:lnTo>
                    <a:pt x="165" y="4075"/>
                  </a:lnTo>
                  <a:lnTo>
                    <a:pt x="168" y="4076"/>
                  </a:lnTo>
                  <a:lnTo>
                    <a:pt x="170" y="4075"/>
                  </a:lnTo>
                  <a:lnTo>
                    <a:pt x="171" y="4073"/>
                  </a:lnTo>
                  <a:lnTo>
                    <a:pt x="171" y="4071"/>
                  </a:lnTo>
                  <a:lnTo>
                    <a:pt x="171" y="4068"/>
                  </a:lnTo>
                  <a:lnTo>
                    <a:pt x="171" y="4065"/>
                  </a:lnTo>
                  <a:lnTo>
                    <a:pt x="170" y="4058"/>
                  </a:lnTo>
                  <a:lnTo>
                    <a:pt x="170" y="4052"/>
                  </a:lnTo>
                  <a:lnTo>
                    <a:pt x="168" y="4041"/>
                  </a:lnTo>
                  <a:lnTo>
                    <a:pt x="166" y="4031"/>
                  </a:lnTo>
                  <a:lnTo>
                    <a:pt x="167" y="4027"/>
                  </a:lnTo>
                  <a:lnTo>
                    <a:pt x="168" y="4022"/>
                  </a:lnTo>
                  <a:lnTo>
                    <a:pt x="171" y="4017"/>
                  </a:lnTo>
                  <a:lnTo>
                    <a:pt x="174" y="4015"/>
                  </a:lnTo>
                  <a:lnTo>
                    <a:pt x="188" y="4017"/>
                  </a:lnTo>
                  <a:lnTo>
                    <a:pt x="198" y="4019"/>
                  </a:lnTo>
                  <a:lnTo>
                    <a:pt x="199" y="4018"/>
                  </a:lnTo>
                  <a:lnTo>
                    <a:pt x="200" y="4015"/>
                  </a:lnTo>
                  <a:lnTo>
                    <a:pt x="200" y="4013"/>
                  </a:lnTo>
                  <a:lnTo>
                    <a:pt x="199" y="4010"/>
                  </a:lnTo>
                  <a:lnTo>
                    <a:pt x="197" y="4004"/>
                  </a:lnTo>
                  <a:lnTo>
                    <a:pt x="194" y="4000"/>
                  </a:lnTo>
                  <a:lnTo>
                    <a:pt x="194" y="3990"/>
                  </a:lnTo>
                  <a:lnTo>
                    <a:pt x="194" y="3980"/>
                  </a:lnTo>
                  <a:lnTo>
                    <a:pt x="198" y="3978"/>
                  </a:lnTo>
                  <a:lnTo>
                    <a:pt x="204" y="3977"/>
                  </a:lnTo>
                  <a:lnTo>
                    <a:pt x="210" y="3976"/>
                  </a:lnTo>
                  <a:lnTo>
                    <a:pt x="214" y="3976"/>
                  </a:lnTo>
                  <a:lnTo>
                    <a:pt x="225" y="3988"/>
                  </a:lnTo>
                  <a:lnTo>
                    <a:pt x="233" y="3996"/>
                  </a:lnTo>
                  <a:lnTo>
                    <a:pt x="236" y="3997"/>
                  </a:lnTo>
                  <a:lnTo>
                    <a:pt x="240" y="3998"/>
                  </a:lnTo>
                  <a:lnTo>
                    <a:pt x="244" y="3997"/>
                  </a:lnTo>
                  <a:lnTo>
                    <a:pt x="249" y="3997"/>
                  </a:lnTo>
                  <a:lnTo>
                    <a:pt x="257" y="3995"/>
                  </a:lnTo>
                  <a:lnTo>
                    <a:pt x="264" y="3992"/>
                  </a:lnTo>
                  <a:lnTo>
                    <a:pt x="271" y="3988"/>
                  </a:lnTo>
                  <a:lnTo>
                    <a:pt x="278" y="3982"/>
                  </a:lnTo>
                  <a:lnTo>
                    <a:pt x="284" y="3975"/>
                  </a:lnTo>
                  <a:lnTo>
                    <a:pt x="288" y="3969"/>
                  </a:lnTo>
                  <a:lnTo>
                    <a:pt x="290" y="3961"/>
                  </a:lnTo>
                  <a:lnTo>
                    <a:pt x="291" y="3951"/>
                  </a:lnTo>
                  <a:lnTo>
                    <a:pt x="292" y="3940"/>
                  </a:lnTo>
                  <a:lnTo>
                    <a:pt x="292" y="3930"/>
                  </a:lnTo>
                  <a:lnTo>
                    <a:pt x="290" y="3913"/>
                  </a:lnTo>
                  <a:lnTo>
                    <a:pt x="287" y="3893"/>
                  </a:lnTo>
                  <a:lnTo>
                    <a:pt x="284" y="3872"/>
                  </a:lnTo>
                  <a:lnTo>
                    <a:pt x="280" y="3854"/>
                  </a:lnTo>
                  <a:lnTo>
                    <a:pt x="276" y="3841"/>
                  </a:lnTo>
                  <a:lnTo>
                    <a:pt x="270" y="3825"/>
                  </a:lnTo>
                  <a:lnTo>
                    <a:pt x="265" y="3809"/>
                  </a:lnTo>
                  <a:lnTo>
                    <a:pt x="261" y="3796"/>
                  </a:lnTo>
                  <a:lnTo>
                    <a:pt x="256" y="3782"/>
                  </a:lnTo>
                  <a:lnTo>
                    <a:pt x="251" y="3764"/>
                  </a:lnTo>
                  <a:lnTo>
                    <a:pt x="249" y="3755"/>
                  </a:lnTo>
                  <a:lnTo>
                    <a:pt x="247" y="3746"/>
                  </a:lnTo>
                  <a:lnTo>
                    <a:pt x="245" y="3737"/>
                  </a:lnTo>
                  <a:lnTo>
                    <a:pt x="245" y="3729"/>
                  </a:lnTo>
                  <a:lnTo>
                    <a:pt x="245" y="3720"/>
                  </a:lnTo>
                  <a:lnTo>
                    <a:pt x="246" y="3709"/>
                  </a:lnTo>
                  <a:lnTo>
                    <a:pt x="247" y="3703"/>
                  </a:lnTo>
                  <a:lnTo>
                    <a:pt x="248" y="3698"/>
                  </a:lnTo>
                  <a:lnTo>
                    <a:pt x="250" y="3693"/>
                  </a:lnTo>
                  <a:lnTo>
                    <a:pt x="253" y="3689"/>
                  </a:lnTo>
                  <a:lnTo>
                    <a:pt x="257" y="3680"/>
                  </a:lnTo>
                  <a:lnTo>
                    <a:pt x="263" y="3670"/>
                  </a:lnTo>
                  <a:lnTo>
                    <a:pt x="270" y="3661"/>
                  </a:lnTo>
                  <a:lnTo>
                    <a:pt x="276" y="3654"/>
                  </a:lnTo>
                  <a:lnTo>
                    <a:pt x="284" y="3646"/>
                  </a:lnTo>
                  <a:lnTo>
                    <a:pt x="294" y="3637"/>
                  </a:lnTo>
                  <a:lnTo>
                    <a:pt x="304" y="3628"/>
                  </a:lnTo>
                  <a:lnTo>
                    <a:pt x="311" y="3619"/>
                  </a:lnTo>
                  <a:lnTo>
                    <a:pt x="323" y="3607"/>
                  </a:lnTo>
                  <a:lnTo>
                    <a:pt x="335" y="3596"/>
                  </a:lnTo>
                  <a:lnTo>
                    <a:pt x="342" y="3592"/>
                  </a:lnTo>
                  <a:lnTo>
                    <a:pt x="352" y="3588"/>
                  </a:lnTo>
                  <a:lnTo>
                    <a:pt x="362" y="3585"/>
                  </a:lnTo>
                  <a:lnTo>
                    <a:pt x="370" y="3584"/>
                  </a:lnTo>
                  <a:lnTo>
                    <a:pt x="375" y="3588"/>
                  </a:lnTo>
                  <a:lnTo>
                    <a:pt x="381" y="3592"/>
                  </a:lnTo>
                  <a:lnTo>
                    <a:pt x="386" y="3598"/>
                  </a:lnTo>
                  <a:lnTo>
                    <a:pt x="390" y="3604"/>
                  </a:lnTo>
                  <a:lnTo>
                    <a:pt x="393" y="3608"/>
                  </a:lnTo>
                  <a:lnTo>
                    <a:pt x="393" y="3616"/>
                  </a:lnTo>
                  <a:lnTo>
                    <a:pt x="393" y="3624"/>
                  </a:lnTo>
                  <a:lnTo>
                    <a:pt x="390" y="3631"/>
                  </a:lnTo>
                  <a:lnTo>
                    <a:pt x="386" y="3639"/>
                  </a:lnTo>
                  <a:lnTo>
                    <a:pt x="378" y="3648"/>
                  </a:lnTo>
                  <a:lnTo>
                    <a:pt x="369" y="3658"/>
                  </a:lnTo>
                  <a:lnTo>
                    <a:pt x="362" y="3666"/>
                  </a:lnTo>
                  <a:lnTo>
                    <a:pt x="348" y="3676"/>
                  </a:lnTo>
                  <a:lnTo>
                    <a:pt x="335" y="3686"/>
                  </a:lnTo>
                  <a:lnTo>
                    <a:pt x="335" y="3692"/>
                  </a:lnTo>
                  <a:lnTo>
                    <a:pt x="337" y="3699"/>
                  </a:lnTo>
                  <a:lnTo>
                    <a:pt x="340" y="3705"/>
                  </a:lnTo>
                  <a:lnTo>
                    <a:pt x="343" y="3709"/>
                  </a:lnTo>
                  <a:lnTo>
                    <a:pt x="346" y="3712"/>
                  </a:lnTo>
                  <a:lnTo>
                    <a:pt x="350" y="3713"/>
                  </a:lnTo>
                  <a:lnTo>
                    <a:pt x="355" y="3715"/>
                  </a:lnTo>
                  <a:lnTo>
                    <a:pt x="360" y="3716"/>
                  </a:lnTo>
                  <a:lnTo>
                    <a:pt x="370" y="3717"/>
                  </a:lnTo>
                  <a:lnTo>
                    <a:pt x="379" y="3717"/>
                  </a:lnTo>
                  <a:lnTo>
                    <a:pt x="386" y="3716"/>
                  </a:lnTo>
                  <a:lnTo>
                    <a:pt x="394" y="3713"/>
                  </a:lnTo>
                  <a:lnTo>
                    <a:pt x="403" y="3710"/>
                  </a:lnTo>
                  <a:lnTo>
                    <a:pt x="410" y="3709"/>
                  </a:lnTo>
                  <a:lnTo>
                    <a:pt x="422" y="3709"/>
                  </a:lnTo>
                  <a:lnTo>
                    <a:pt x="433" y="3709"/>
                  </a:lnTo>
                  <a:lnTo>
                    <a:pt x="438" y="3711"/>
                  </a:lnTo>
                  <a:lnTo>
                    <a:pt x="443" y="3714"/>
                  </a:lnTo>
                  <a:lnTo>
                    <a:pt x="448" y="3719"/>
                  </a:lnTo>
                  <a:lnTo>
                    <a:pt x="453" y="3724"/>
                  </a:lnTo>
                  <a:lnTo>
                    <a:pt x="463" y="3734"/>
                  </a:lnTo>
                  <a:lnTo>
                    <a:pt x="472" y="3741"/>
                  </a:lnTo>
                  <a:lnTo>
                    <a:pt x="479" y="3748"/>
                  </a:lnTo>
                  <a:lnTo>
                    <a:pt x="486" y="3757"/>
                  </a:lnTo>
                  <a:lnTo>
                    <a:pt x="493" y="3765"/>
                  </a:lnTo>
                  <a:lnTo>
                    <a:pt x="500" y="3772"/>
                  </a:lnTo>
                  <a:lnTo>
                    <a:pt x="507" y="3775"/>
                  </a:lnTo>
                  <a:lnTo>
                    <a:pt x="517" y="3776"/>
                  </a:lnTo>
                  <a:lnTo>
                    <a:pt x="527" y="3776"/>
                  </a:lnTo>
                  <a:lnTo>
                    <a:pt x="535" y="3776"/>
                  </a:lnTo>
                  <a:lnTo>
                    <a:pt x="544" y="3772"/>
                  </a:lnTo>
                  <a:lnTo>
                    <a:pt x="554" y="3767"/>
                  </a:lnTo>
                  <a:lnTo>
                    <a:pt x="563" y="3761"/>
                  </a:lnTo>
                  <a:lnTo>
                    <a:pt x="571" y="3757"/>
                  </a:lnTo>
                  <a:lnTo>
                    <a:pt x="579" y="3753"/>
                  </a:lnTo>
                  <a:lnTo>
                    <a:pt x="588" y="3750"/>
                  </a:lnTo>
                  <a:lnTo>
                    <a:pt x="598" y="3746"/>
                  </a:lnTo>
                  <a:lnTo>
                    <a:pt x="606" y="3745"/>
                  </a:lnTo>
                  <a:lnTo>
                    <a:pt x="613" y="3746"/>
                  </a:lnTo>
                  <a:lnTo>
                    <a:pt x="622" y="3750"/>
                  </a:lnTo>
                  <a:lnTo>
                    <a:pt x="630" y="3753"/>
                  </a:lnTo>
                  <a:lnTo>
                    <a:pt x="637" y="3757"/>
                  </a:lnTo>
                  <a:lnTo>
                    <a:pt x="642" y="3765"/>
                  </a:lnTo>
                  <a:lnTo>
                    <a:pt x="647" y="3776"/>
                  </a:lnTo>
                  <a:lnTo>
                    <a:pt x="649" y="3781"/>
                  </a:lnTo>
                  <a:lnTo>
                    <a:pt x="651" y="3786"/>
                  </a:lnTo>
                  <a:lnTo>
                    <a:pt x="654" y="3790"/>
                  </a:lnTo>
                  <a:lnTo>
                    <a:pt x="657" y="3792"/>
                  </a:lnTo>
                  <a:lnTo>
                    <a:pt x="662" y="3794"/>
                  </a:lnTo>
                  <a:lnTo>
                    <a:pt x="669" y="3795"/>
                  </a:lnTo>
                  <a:lnTo>
                    <a:pt x="676" y="3795"/>
                  </a:lnTo>
                  <a:lnTo>
                    <a:pt x="684" y="3795"/>
                  </a:lnTo>
                  <a:lnTo>
                    <a:pt x="700" y="3793"/>
                  </a:lnTo>
                  <a:lnTo>
                    <a:pt x="711" y="3792"/>
                  </a:lnTo>
                  <a:lnTo>
                    <a:pt x="722" y="3791"/>
                  </a:lnTo>
                  <a:lnTo>
                    <a:pt x="735" y="3790"/>
                  </a:lnTo>
                  <a:lnTo>
                    <a:pt x="748" y="3787"/>
                  </a:lnTo>
                  <a:lnTo>
                    <a:pt x="759" y="3784"/>
                  </a:lnTo>
                  <a:lnTo>
                    <a:pt x="770" y="3780"/>
                  </a:lnTo>
                  <a:lnTo>
                    <a:pt x="785" y="3774"/>
                  </a:lnTo>
                  <a:lnTo>
                    <a:pt x="799" y="3769"/>
                  </a:lnTo>
                  <a:lnTo>
                    <a:pt x="810" y="3765"/>
                  </a:lnTo>
                  <a:lnTo>
                    <a:pt x="819" y="3758"/>
                  </a:lnTo>
                  <a:lnTo>
                    <a:pt x="829" y="3750"/>
                  </a:lnTo>
                  <a:lnTo>
                    <a:pt x="838" y="3742"/>
                  </a:lnTo>
                  <a:lnTo>
                    <a:pt x="845" y="3737"/>
                  </a:lnTo>
                  <a:lnTo>
                    <a:pt x="853" y="3736"/>
                  </a:lnTo>
                  <a:lnTo>
                    <a:pt x="863" y="3735"/>
                  </a:lnTo>
                  <a:lnTo>
                    <a:pt x="872" y="3735"/>
                  </a:lnTo>
                  <a:lnTo>
                    <a:pt x="880" y="3733"/>
                  </a:lnTo>
                  <a:lnTo>
                    <a:pt x="890" y="3731"/>
                  </a:lnTo>
                  <a:lnTo>
                    <a:pt x="904" y="3726"/>
                  </a:lnTo>
                  <a:lnTo>
                    <a:pt x="908" y="3718"/>
                  </a:lnTo>
                  <a:lnTo>
                    <a:pt x="913" y="3709"/>
                  </a:lnTo>
                  <a:lnTo>
                    <a:pt x="917" y="3700"/>
                  </a:lnTo>
                  <a:lnTo>
                    <a:pt x="919" y="3693"/>
                  </a:lnTo>
                  <a:lnTo>
                    <a:pt x="922" y="3688"/>
                  </a:lnTo>
                  <a:lnTo>
                    <a:pt x="924" y="3683"/>
                  </a:lnTo>
                  <a:lnTo>
                    <a:pt x="925" y="3676"/>
                  </a:lnTo>
                  <a:lnTo>
                    <a:pt x="927" y="3670"/>
                  </a:lnTo>
                  <a:lnTo>
                    <a:pt x="929" y="3657"/>
                  </a:lnTo>
                  <a:lnTo>
                    <a:pt x="931" y="3647"/>
                  </a:lnTo>
                  <a:lnTo>
                    <a:pt x="934" y="3640"/>
                  </a:lnTo>
                  <a:lnTo>
                    <a:pt x="937" y="3631"/>
                  </a:lnTo>
                  <a:lnTo>
                    <a:pt x="939" y="3627"/>
                  </a:lnTo>
                  <a:lnTo>
                    <a:pt x="941" y="3624"/>
                  </a:lnTo>
                  <a:lnTo>
                    <a:pt x="944" y="3621"/>
                  </a:lnTo>
                  <a:lnTo>
                    <a:pt x="947" y="3619"/>
                  </a:lnTo>
                  <a:lnTo>
                    <a:pt x="955" y="3616"/>
                  </a:lnTo>
                  <a:lnTo>
                    <a:pt x="963" y="3614"/>
                  </a:lnTo>
                  <a:lnTo>
                    <a:pt x="972" y="3612"/>
                  </a:lnTo>
                  <a:lnTo>
                    <a:pt x="979" y="3611"/>
                  </a:lnTo>
                  <a:lnTo>
                    <a:pt x="984" y="3611"/>
                  </a:lnTo>
                  <a:lnTo>
                    <a:pt x="989" y="3611"/>
                  </a:lnTo>
                  <a:lnTo>
                    <a:pt x="996" y="3612"/>
                  </a:lnTo>
                  <a:lnTo>
                    <a:pt x="1002" y="3614"/>
                  </a:lnTo>
                  <a:lnTo>
                    <a:pt x="1015" y="3617"/>
                  </a:lnTo>
                  <a:lnTo>
                    <a:pt x="1026" y="3619"/>
                  </a:lnTo>
                  <a:lnTo>
                    <a:pt x="1033" y="3618"/>
                  </a:lnTo>
                  <a:lnTo>
                    <a:pt x="1043" y="3616"/>
                  </a:lnTo>
                  <a:lnTo>
                    <a:pt x="1047" y="3615"/>
                  </a:lnTo>
                  <a:lnTo>
                    <a:pt x="1051" y="3613"/>
                  </a:lnTo>
                  <a:lnTo>
                    <a:pt x="1055" y="3610"/>
                  </a:lnTo>
                  <a:lnTo>
                    <a:pt x="1057" y="3607"/>
                  </a:lnTo>
                  <a:lnTo>
                    <a:pt x="1059" y="3604"/>
                  </a:lnTo>
                  <a:lnTo>
                    <a:pt x="1061" y="3600"/>
                  </a:lnTo>
                  <a:lnTo>
                    <a:pt x="1063" y="3595"/>
                  </a:lnTo>
                  <a:lnTo>
                    <a:pt x="1064" y="3590"/>
                  </a:lnTo>
                  <a:lnTo>
                    <a:pt x="1066" y="3580"/>
                  </a:lnTo>
                  <a:lnTo>
                    <a:pt x="1069" y="3572"/>
                  </a:lnTo>
                  <a:lnTo>
                    <a:pt x="1072" y="3565"/>
                  </a:lnTo>
                  <a:lnTo>
                    <a:pt x="1075" y="3554"/>
                  </a:lnTo>
                  <a:lnTo>
                    <a:pt x="1079" y="3544"/>
                  </a:lnTo>
                  <a:lnTo>
                    <a:pt x="1084" y="3536"/>
                  </a:lnTo>
                  <a:lnTo>
                    <a:pt x="1086" y="3533"/>
                  </a:lnTo>
                  <a:lnTo>
                    <a:pt x="1089" y="3531"/>
                  </a:lnTo>
                  <a:lnTo>
                    <a:pt x="1092" y="3529"/>
                  </a:lnTo>
                  <a:lnTo>
                    <a:pt x="1096" y="3527"/>
                  </a:lnTo>
                  <a:lnTo>
                    <a:pt x="1103" y="3524"/>
                  </a:lnTo>
                  <a:lnTo>
                    <a:pt x="1108" y="3521"/>
                  </a:lnTo>
                  <a:lnTo>
                    <a:pt x="1123" y="3509"/>
                  </a:lnTo>
                  <a:lnTo>
                    <a:pt x="1135" y="3497"/>
                  </a:lnTo>
                  <a:lnTo>
                    <a:pt x="1137" y="3490"/>
                  </a:lnTo>
                  <a:lnTo>
                    <a:pt x="1136" y="3482"/>
                  </a:lnTo>
                  <a:lnTo>
                    <a:pt x="1135" y="3473"/>
                  </a:lnTo>
                  <a:lnTo>
                    <a:pt x="1135" y="3466"/>
                  </a:lnTo>
                  <a:lnTo>
                    <a:pt x="1135" y="3459"/>
                  </a:lnTo>
                  <a:lnTo>
                    <a:pt x="1135" y="3451"/>
                  </a:lnTo>
                  <a:lnTo>
                    <a:pt x="1137" y="3443"/>
                  </a:lnTo>
                  <a:lnTo>
                    <a:pt x="1139" y="3439"/>
                  </a:lnTo>
                  <a:lnTo>
                    <a:pt x="1143" y="3436"/>
                  </a:lnTo>
                  <a:lnTo>
                    <a:pt x="1148" y="3433"/>
                  </a:lnTo>
                  <a:lnTo>
                    <a:pt x="1154" y="3431"/>
                  </a:lnTo>
                  <a:lnTo>
                    <a:pt x="1160" y="3429"/>
                  </a:lnTo>
                  <a:lnTo>
                    <a:pt x="1172" y="3426"/>
                  </a:lnTo>
                  <a:lnTo>
                    <a:pt x="1183" y="3423"/>
                  </a:lnTo>
                  <a:lnTo>
                    <a:pt x="1196" y="3415"/>
                  </a:lnTo>
                  <a:lnTo>
                    <a:pt x="1206" y="3407"/>
                  </a:lnTo>
                  <a:lnTo>
                    <a:pt x="1208" y="3393"/>
                  </a:lnTo>
                  <a:lnTo>
                    <a:pt x="1210" y="3379"/>
                  </a:lnTo>
                  <a:lnTo>
                    <a:pt x="1217" y="3374"/>
                  </a:lnTo>
                  <a:lnTo>
                    <a:pt x="1226" y="3370"/>
                  </a:lnTo>
                  <a:lnTo>
                    <a:pt x="1234" y="3368"/>
                  </a:lnTo>
                  <a:lnTo>
                    <a:pt x="1241" y="3367"/>
                  </a:lnTo>
                  <a:lnTo>
                    <a:pt x="1248" y="3368"/>
                  </a:lnTo>
                  <a:lnTo>
                    <a:pt x="1256" y="3370"/>
                  </a:lnTo>
                  <a:lnTo>
                    <a:pt x="1264" y="3372"/>
                  </a:lnTo>
                  <a:lnTo>
                    <a:pt x="1269" y="3375"/>
                  </a:lnTo>
                  <a:lnTo>
                    <a:pt x="1280" y="3389"/>
                  </a:lnTo>
                  <a:lnTo>
                    <a:pt x="1292" y="3402"/>
                  </a:lnTo>
                  <a:lnTo>
                    <a:pt x="1296" y="3408"/>
                  </a:lnTo>
                  <a:lnTo>
                    <a:pt x="1300" y="3412"/>
                  </a:lnTo>
                  <a:lnTo>
                    <a:pt x="1306" y="3416"/>
                  </a:lnTo>
                  <a:lnTo>
                    <a:pt x="1312" y="3421"/>
                  </a:lnTo>
                  <a:lnTo>
                    <a:pt x="1324" y="3428"/>
                  </a:lnTo>
                  <a:lnTo>
                    <a:pt x="1336" y="3435"/>
                  </a:lnTo>
                  <a:lnTo>
                    <a:pt x="1344" y="3438"/>
                  </a:lnTo>
                  <a:lnTo>
                    <a:pt x="1354" y="3442"/>
                  </a:lnTo>
                  <a:lnTo>
                    <a:pt x="1365" y="3445"/>
                  </a:lnTo>
                  <a:lnTo>
                    <a:pt x="1375" y="3446"/>
                  </a:lnTo>
                  <a:lnTo>
                    <a:pt x="1382" y="3445"/>
                  </a:lnTo>
                  <a:lnTo>
                    <a:pt x="1391" y="3443"/>
                  </a:lnTo>
                  <a:lnTo>
                    <a:pt x="1399" y="3440"/>
                  </a:lnTo>
                  <a:lnTo>
                    <a:pt x="1406" y="3439"/>
                  </a:lnTo>
                  <a:lnTo>
                    <a:pt x="1410" y="3441"/>
                  </a:lnTo>
                  <a:lnTo>
                    <a:pt x="1414" y="3445"/>
                  </a:lnTo>
                  <a:lnTo>
                    <a:pt x="1417" y="3449"/>
                  </a:lnTo>
                  <a:lnTo>
                    <a:pt x="1419" y="3455"/>
                  </a:lnTo>
                  <a:lnTo>
                    <a:pt x="1424" y="3466"/>
                  </a:lnTo>
                  <a:lnTo>
                    <a:pt x="1430" y="3474"/>
                  </a:lnTo>
                  <a:lnTo>
                    <a:pt x="1431" y="3476"/>
                  </a:lnTo>
                  <a:lnTo>
                    <a:pt x="1434" y="3479"/>
                  </a:lnTo>
                  <a:lnTo>
                    <a:pt x="1437" y="3481"/>
                  </a:lnTo>
                  <a:lnTo>
                    <a:pt x="1440" y="3483"/>
                  </a:lnTo>
                  <a:lnTo>
                    <a:pt x="1447" y="3486"/>
                  </a:lnTo>
                  <a:lnTo>
                    <a:pt x="1453" y="3489"/>
                  </a:lnTo>
                  <a:lnTo>
                    <a:pt x="1461" y="3492"/>
                  </a:lnTo>
                  <a:lnTo>
                    <a:pt x="1471" y="3495"/>
                  </a:lnTo>
                  <a:lnTo>
                    <a:pt x="1482" y="3498"/>
                  </a:lnTo>
                  <a:lnTo>
                    <a:pt x="1492" y="3501"/>
                  </a:lnTo>
                  <a:lnTo>
                    <a:pt x="1506" y="3501"/>
                  </a:lnTo>
                  <a:lnTo>
                    <a:pt x="1521" y="3501"/>
                  </a:lnTo>
                  <a:lnTo>
                    <a:pt x="1538" y="3501"/>
                  </a:lnTo>
                  <a:lnTo>
                    <a:pt x="1552" y="3501"/>
                  </a:lnTo>
                  <a:lnTo>
                    <a:pt x="1557" y="3499"/>
                  </a:lnTo>
                  <a:lnTo>
                    <a:pt x="1563" y="3497"/>
                  </a:lnTo>
                  <a:lnTo>
                    <a:pt x="1570" y="3497"/>
                  </a:lnTo>
                  <a:lnTo>
                    <a:pt x="1576" y="3498"/>
                  </a:lnTo>
                  <a:lnTo>
                    <a:pt x="1583" y="3499"/>
                  </a:lnTo>
                  <a:lnTo>
                    <a:pt x="1587" y="3501"/>
                  </a:lnTo>
                  <a:lnTo>
                    <a:pt x="1589" y="3508"/>
                  </a:lnTo>
                  <a:lnTo>
                    <a:pt x="1590" y="3517"/>
                  </a:lnTo>
                  <a:lnTo>
                    <a:pt x="1591" y="3525"/>
                  </a:lnTo>
                  <a:lnTo>
                    <a:pt x="1591" y="3532"/>
                  </a:lnTo>
                  <a:lnTo>
                    <a:pt x="1596" y="3540"/>
                  </a:lnTo>
                  <a:lnTo>
                    <a:pt x="1602" y="3548"/>
                  </a:lnTo>
                  <a:lnTo>
                    <a:pt x="1607" y="3550"/>
                  </a:lnTo>
                  <a:lnTo>
                    <a:pt x="1613" y="3552"/>
                  </a:lnTo>
                  <a:lnTo>
                    <a:pt x="1619" y="3554"/>
                  </a:lnTo>
                  <a:lnTo>
                    <a:pt x="1626" y="3555"/>
                  </a:lnTo>
                  <a:lnTo>
                    <a:pt x="1640" y="3556"/>
                  </a:lnTo>
                  <a:lnTo>
                    <a:pt x="1653" y="3556"/>
                  </a:lnTo>
                  <a:lnTo>
                    <a:pt x="1657" y="3555"/>
                  </a:lnTo>
                  <a:lnTo>
                    <a:pt x="1663" y="3554"/>
                  </a:lnTo>
                  <a:lnTo>
                    <a:pt x="1666" y="3554"/>
                  </a:lnTo>
                  <a:lnTo>
                    <a:pt x="1668" y="3554"/>
                  </a:lnTo>
                  <a:lnTo>
                    <a:pt x="1671" y="3555"/>
                  </a:lnTo>
                  <a:lnTo>
                    <a:pt x="1673" y="3556"/>
                  </a:lnTo>
                  <a:lnTo>
                    <a:pt x="1677" y="3556"/>
                  </a:lnTo>
                  <a:lnTo>
                    <a:pt x="1682" y="3556"/>
                  </a:lnTo>
                  <a:lnTo>
                    <a:pt x="1688" y="3557"/>
                  </a:lnTo>
                  <a:lnTo>
                    <a:pt x="1692" y="3560"/>
                  </a:lnTo>
                  <a:lnTo>
                    <a:pt x="1698" y="3573"/>
                  </a:lnTo>
                  <a:lnTo>
                    <a:pt x="1704" y="3588"/>
                  </a:lnTo>
                  <a:lnTo>
                    <a:pt x="1708" y="3592"/>
                  </a:lnTo>
                  <a:lnTo>
                    <a:pt x="1715" y="3597"/>
                  </a:lnTo>
                  <a:lnTo>
                    <a:pt x="1720" y="3602"/>
                  </a:lnTo>
                  <a:lnTo>
                    <a:pt x="1724" y="3604"/>
                  </a:lnTo>
                  <a:lnTo>
                    <a:pt x="1727" y="3603"/>
                  </a:lnTo>
                  <a:lnTo>
                    <a:pt x="1731" y="3601"/>
                  </a:lnTo>
                  <a:lnTo>
                    <a:pt x="1734" y="3598"/>
                  </a:lnTo>
                  <a:lnTo>
                    <a:pt x="1737" y="3595"/>
                  </a:lnTo>
                  <a:lnTo>
                    <a:pt x="1744" y="3589"/>
                  </a:lnTo>
                  <a:lnTo>
                    <a:pt x="1748" y="3584"/>
                  </a:lnTo>
                  <a:lnTo>
                    <a:pt x="1754" y="3580"/>
                  </a:lnTo>
                  <a:lnTo>
                    <a:pt x="1759" y="3574"/>
                  </a:lnTo>
                  <a:lnTo>
                    <a:pt x="1764" y="3569"/>
                  </a:lnTo>
                  <a:lnTo>
                    <a:pt x="1767" y="3565"/>
                  </a:lnTo>
                  <a:lnTo>
                    <a:pt x="1778" y="3558"/>
                  </a:lnTo>
                  <a:lnTo>
                    <a:pt x="1791" y="3552"/>
                  </a:lnTo>
                  <a:lnTo>
                    <a:pt x="1803" y="3548"/>
                  </a:lnTo>
                  <a:lnTo>
                    <a:pt x="1814" y="3544"/>
                  </a:lnTo>
                  <a:lnTo>
                    <a:pt x="1824" y="3543"/>
                  </a:lnTo>
                  <a:lnTo>
                    <a:pt x="1836" y="3542"/>
                  </a:lnTo>
                  <a:lnTo>
                    <a:pt x="1847" y="3541"/>
                  </a:lnTo>
                  <a:lnTo>
                    <a:pt x="1857" y="3540"/>
                  </a:lnTo>
                  <a:lnTo>
                    <a:pt x="1864" y="3545"/>
                  </a:lnTo>
                  <a:lnTo>
                    <a:pt x="1871" y="3552"/>
                  </a:lnTo>
                  <a:lnTo>
                    <a:pt x="1880" y="3560"/>
                  </a:lnTo>
                  <a:lnTo>
                    <a:pt x="1888" y="3568"/>
                  </a:lnTo>
                  <a:lnTo>
                    <a:pt x="1893" y="3573"/>
                  </a:lnTo>
                  <a:lnTo>
                    <a:pt x="1900" y="3578"/>
                  </a:lnTo>
                  <a:lnTo>
                    <a:pt x="1910" y="3582"/>
                  </a:lnTo>
                  <a:lnTo>
                    <a:pt x="1917" y="3584"/>
                  </a:lnTo>
                  <a:lnTo>
                    <a:pt x="1921" y="3583"/>
                  </a:lnTo>
                  <a:lnTo>
                    <a:pt x="1927" y="3581"/>
                  </a:lnTo>
                  <a:lnTo>
                    <a:pt x="1934" y="3578"/>
                  </a:lnTo>
                  <a:lnTo>
                    <a:pt x="1940" y="3574"/>
                  </a:lnTo>
                  <a:lnTo>
                    <a:pt x="1954" y="3566"/>
                  </a:lnTo>
                  <a:lnTo>
                    <a:pt x="1967" y="3560"/>
                  </a:lnTo>
                  <a:lnTo>
                    <a:pt x="1979" y="3556"/>
                  </a:lnTo>
                  <a:lnTo>
                    <a:pt x="1995" y="3552"/>
                  </a:lnTo>
                  <a:lnTo>
                    <a:pt x="2012" y="3548"/>
                  </a:lnTo>
                  <a:lnTo>
                    <a:pt x="2026" y="3544"/>
                  </a:lnTo>
                  <a:lnTo>
                    <a:pt x="2036" y="3543"/>
                  </a:lnTo>
                  <a:lnTo>
                    <a:pt x="2047" y="3540"/>
                  </a:lnTo>
                  <a:lnTo>
                    <a:pt x="2059" y="3537"/>
                  </a:lnTo>
                  <a:lnTo>
                    <a:pt x="2069" y="3536"/>
                  </a:lnTo>
                  <a:lnTo>
                    <a:pt x="2076" y="3539"/>
                  </a:lnTo>
                  <a:lnTo>
                    <a:pt x="2084" y="3544"/>
                  </a:lnTo>
                  <a:lnTo>
                    <a:pt x="2089" y="3546"/>
                  </a:lnTo>
                  <a:lnTo>
                    <a:pt x="2093" y="3548"/>
                  </a:lnTo>
                  <a:lnTo>
                    <a:pt x="2098" y="3549"/>
                  </a:lnTo>
                  <a:lnTo>
                    <a:pt x="2101" y="3548"/>
                  </a:lnTo>
                  <a:lnTo>
                    <a:pt x="2104" y="3546"/>
                  </a:lnTo>
                  <a:lnTo>
                    <a:pt x="2106" y="3543"/>
                  </a:lnTo>
                  <a:lnTo>
                    <a:pt x="2107" y="3540"/>
                  </a:lnTo>
                  <a:lnTo>
                    <a:pt x="2108" y="3536"/>
                  </a:lnTo>
                  <a:lnTo>
                    <a:pt x="2110" y="3528"/>
                  </a:lnTo>
                  <a:lnTo>
                    <a:pt x="2113" y="3521"/>
                  </a:lnTo>
                  <a:lnTo>
                    <a:pt x="2117" y="3511"/>
                  </a:lnTo>
                  <a:lnTo>
                    <a:pt x="2121" y="3499"/>
                  </a:lnTo>
                  <a:lnTo>
                    <a:pt x="2123" y="3493"/>
                  </a:lnTo>
                  <a:lnTo>
                    <a:pt x="2125" y="3488"/>
                  </a:lnTo>
                  <a:lnTo>
                    <a:pt x="2125" y="3482"/>
                  </a:lnTo>
                  <a:lnTo>
                    <a:pt x="2124" y="3478"/>
                  </a:lnTo>
                  <a:lnTo>
                    <a:pt x="2123" y="3470"/>
                  </a:lnTo>
                  <a:lnTo>
                    <a:pt x="2120" y="3460"/>
                  </a:lnTo>
                  <a:lnTo>
                    <a:pt x="2115" y="3450"/>
                  </a:lnTo>
                  <a:lnTo>
                    <a:pt x="2109" y="3443"/>
                  </a:lnTo>
                  <a:lnTo>
                    <a:pt x="2105" y="3440"/>
                  </a:lnTo>
                  <a:lnTo>
                    <a:pt x="2100" y="3437"/>
                  </a:lnTo>
                  <a:lnTo>
                    <a:pt x="2094" y="3435"/>
                  </a:lnTo>
                  <a:lnTo>
                    <a:pt x="2088" y="3433"/>
                  </a:lnTo>
                  <a:lnTo>
                    <a:pt x="2077" y="3430"/>
                  </a:lnTo>
                  <a:lnTo>
                    <a:pt x="2069" y="3427"/>
                  </a:lnTo>
                  <a:lnTo>
                    <a:pt x="2059" y="3421"/>
                  </a:lnTo>
                  <a:lnTo>
                    <a:pt x="2048" y="3415"/>
                  </a:lnTo>
                  <a:lnTo>
                    <a:pt x="2037" y="3409"/>
                  </a:lnTo>
                  <a:lnTo>
                    <a:pt x="2030" y="3402"/>
                  </a:lnTo>
                  <a:lnTo>
                    <a:pt x="2027" y="3399"/>
                  </a:lnTo>
                  <a:lnTo>
                    <a:pt x="2024" y="3394"/>
                  </a:lnTo>
                  <a:lnTo>
                    <a:pt x="2021" y="3389"/>
                  </a:lnTo>
                  <a:lnTo>
                    <a:pt x="2019" y="3382"/>
                  </a:lnTo>
                  <a:lnTo>
                    <a:pt x="2015" y="3370"/>
                  </a:lnTo>
                  <a:lnTo>
                    <a:pt x="2014" y="3360"/>
                  </a:lnTo>
                  <a:lnTo>
                    <a:pt x="2015" y="3353"/>
                  </a:lnTo>
                  <a:lnTo>
                    <a:pt x="2017" y="3346"/>
                  </a:lnTo>
                  <a:lnTo>
                    <a:pt x="2021" y="3338"/>
                  </a:lnTo>
                  <a:lnTo>
                    <a:pt x="2024" y="3330"/>
                  </a:lnTo>
                  <a:lnTo>
                    <a:pt x="2032" y="3315"/>
                  </a:lnTo>
                  <a:lnTo>
                    <a:pt x="2038" y="3301"/>
                  </a:lnTo>
                  <a:lnTo>
                    <a:pt x="2040" y="3294"/>
                  </a:lnTo>
                  <a:lnTo>
                    <a:pt x="2043" y="3285"/>
                  </a:lnTo>
                  <a:lnTo>
                    <a:pt x="2046" y="3277"/>
                  </a:lnTo>
                  <a:lnTo>
                    <a:pt x="2049" y="3270"/>
                  </a:lnTo>
                  <a:lnTo>
                    <a:pt x="2058" y="3267"/>
                  </a:lnTo>
                  <a:lnTo>
                    <a:pt x="2069" y="3263"/>
                  </a:lnTo>
                  <a:lnTo>
                    <a:pt x="2075" y="3261"/>
                  </a:lnTo>
                  <a:lnTo>
                    <a:pt x="2080" y="3259"/>
                  </a:lnTo>
                  <a:lnTo>
                    <a:pt x="2085" y="3257"/>
                  </a:lnTo>
                  <a:lnTo>
                    <a:pt x="2088" y="3254"/>
                  </a:lnTo>
                  <a:lnTo>
                    <a:pt x="2099" y="3243"/>
                  </a:lnTo>
                  <a:lnTo>
                    <a:pt x="2109" y="3230"/>
                  </a:lnTo>
                  <a:lnTo>
                    <a:pt x="2116" y="3220"/>
                  </a:lnTo>
                  <a:lnTo>
                    <a:pt x="2126" y="3210"/>
                  </a:lnTo>
                  <a:lnTo>
                    <a:pt x="2130" y="3205"/>
                  </a:lnTo>
                  <a:lnTo>
                    <a:pt x="2135" y="3200"/>
                  </a:lnTo>
                  <a:lnTo>
                    <a:pt x="2138" y="3195"/>
                  </a:lnTo>
                  <a:lnTo>
                    <a:pt x="2140" y="3191"/>
                  </a:lnTo>
                  <a:lnTo>
                    <a:pt x="2141" y="3187"/>
                  </a:lnTo>
                  <a:lnTo>
                    <a:pt x="2141" y="3183"/>
                  </a:lnTo>
                  <a:lnTo>
                    <a:pt x="2141" y="3178"/>
                  </a:lnTo>
                  <a:lnTo>
                    <a:pt x="2140" y="3173"/>
                  </a:lnTo>
                  <a:lnTo>
                    <a:pt x="2139" y="3168"/>
                  </a:lnTo>
                  <a:lnTo>
                    <a:pt x="2139" y="3163"/>
                  </a:lnTo>
                  <a:lnTo>
                    <a:pt x="2139" y="3159"/>
                  </a:lnTo>
                  <a:lnTo>
                    <a:pt x="2140" y="3155"/>
                  </a:lnTo>
                  <a:lnTo>
                    <a:pt x="2150" y="3150"/>
                  </a:lnTo>
                  <a:lnTo>
                    <a:pt x="2160" y="3144"/>
                  </a:lnTo>
                  <a:lnTo>
                    <a:pt x="2166" y="3140"/>
                  </a:lnTo>
                  <a:lnTo>
                    <a:pt x="2173" y="3134"/>
                  </a:lnTo>
                  <a:lnTo>
                    <a:pt x="2179" y="3127"/>
                  </a:lnTo>
                  <a:lnTo>
                    <a:pt x="2183" y="3120"/>
                  </a:lnTo>
                  <a:lnTo>
                    <a:pt x="2189" y="3110"/>
                  </a:lnTo>
                  <a:lnTo>
                    <a:pt x="2195" y="3099"/>
                  </a:lnTo>
                  <a:lnTo>
                    <a:pt x="2197" y="3093"/>
                  </a:lnTo>
                  <a:lnTo>
                    <a:pt x="2199" y="3087"/>
                  </a:lnTo>
                  <a:lnTo>
                    <a:pt x="2199" y="3081"/>
                  </a:lnTo>
                  <a:lnTo>
                    <a:pt x="2199" y="3076"/>
                  </a:lnTo>
                  <a:lnTo>
                    <a:pt x="2194" y="3070"/>
                  </a:lnTo>
                  <a:lnTo>
                    <a:pt x="2187" y="3063"/>
                  </a:lnTo>
                  <a:lnTo>
                    <a:pt x="2180" y="3057"/>
                  </a:lnTo>
                  <a:lnTo>
                    <a:pt x="2175" y="3053"/>
                  </a:lnTo>
                  <a:lnTo>
                    <a:pt x="2169" y="3045"/>
                  </a:lnTo>
                  <a:lnTo>
                    <a:pt x="2162" y="3035"/>
                  </a:lnTo>
                  <a:lnTo>
                    <a:pt x="2156" y="3024"/>
                  </a:lnTo>
                  <a:lnTo>
                    <a:pt x="2152" y="3014"/>
                  </a:lnTo>
                  <a:lnTo>
                    <a:pt x="2154" y="3009"/>
                  </a:lnTo>
                  <a:lnTo>
                    <a:pt x="2158" y="3002"/>
                  </a:lnTo>
                  <a:lnTo>
                    <a:pt x="2163" y="2995"/>
                  </a:lnTo>
                  <a:lnTo>
                    <a:pt x="2167" y="2991"/>
                  </a:lnTo>
                  <a:lnTo>
                    <a:pt x="2172" y="2981"/>
                  </a:lnTo>
                  <a:lnTo>
                    <a:pt x="2178" y="2972"/>
                  </a:lnTo>
                  <a:lnTo>
                    <a:pt x="2184" y="2964"/>
                  </a:lnTo>
                  <a:lnTo>
                    <a:pt x="2191" y="2959"/>
                  </a:lnTo>
                  <a:lnTo>
                    <a:pt x="2193" y="2957"/>
                  </a:lnTo>
                  <a:lnTo>
                    <a:pt x="2196" y="2954"/>
                  </a:lnTo>
                  <a:lnTo>
                    <a:pt x="2199" y="2952"/>
                  </a:lnTo>
                  <a:lnTo>
                    <a:pt x="2202" y="2950"/>
                  </a:lnTo>
                  <a:lnTo>
                    <a:pt x="2209" y="2947"/>
                  </a:lnTo>
                  <a:lnTo>
                    <a:pt x="2214" y="2944"/>
                  </a:lnTo>
                  <a:lnTo>
                    <a:pt x="2224" y="2945"/>
                  </a:lnTo>
                  <a:lnTo>
                    <a:pt x="2235" y="2947"/>
                  </a:lnTo>
                  <a:lnTo>
                    <a:pt x="2241" y="2948"/>
                  </a:lnTo>
                  <a:lnTo>
                    <a:pt x="2245" y="2949"/>
                  </a:lnTo>
                  <a:lnTo>
                    <a:pt x="2250" y="2949"/>
                  </a:lnTo>
                  <a:lnTo>
                    <a:pt x="2253" y="2948"/>
                  </a:lnTo>
                  <a:lnTo>
                    <a:pt x="2256" y="2946"/>
                  </a:lnTo>
                  <a:lnTo>
                    <a:pt x="2258" y="2943"/>
                  </a:lnTo>
                  <a:lnTo>
                    <a:pt x="2261" y="2939"/>
                  </a:lnTo>
                  <a:lnTo>
                    <a:pt x="2262" y="2935"/>
                  </a:lnTo>
                  <a:lnTo>
                    <a:pt x="2266" y="2926"/>
                  </a:lnTo>
                  <a:lnTo>
                    <a:pt x="2269" y="2919"/>
                  </a:lnTo>
                  <a:lnTo>
                    <a:pt x="2268" y="2911"/>
                  </a:lnTo>
                  <a:lnTo>
                    <a:pt x="2267" y="2900"/>
                  </a:lnTo>
                  <a:lnTo>
                    <a:pt x="2266" y="2889"/>
                  </a:lnTo>
                  <a:lnTo>
                    <a:pt x="2265" y="2880"/>
                  </a:lnTo>
                  <a:lnTo>
                    <a:pt x="2264" y="2871"/>
                  </a:lnTo>
                  <a:lnTo>
                    <a:pt x="2263" y="2861"/>
                  </a:lnTo>
                  <a:lnTo>
                    <a:pt x="2263" y="2857"/>
                  </a:lnTo>
                  <a:lnTo>
                    <a:pt x="2263" y="2852"/>
                  </a:lnTo>
                  <a:lnTo>
                    <a:pt x="2264" y="2848"/>
                  </a:lnTo>
                  <a:lnTo>
                    <a:pt x="2265" y="2845"/>
                  </a:lnTo>
                  <a:lnTo>
                    <a:pt x="2270" y="2840"/>
                  </a:lnTo>
                  <a:lnTo>
                    <a:pt x="2276" y="2835"/>
                  </a:lnTo>
                  <a:lnTo>
                    <a:pt x="2279" y="2833"/>
                  </a:lnTo>
                  <a:lnTo>
                    <a:pt x="2282" y="2831"/>
                  </a:lnTo>
                  <a:lnTo>
                    <a:pt x="2284" y="2828"/>
                  </a:lnTo>
                  <a:lnTo>
                    <a:pt x="2284" y="2826"/>
                  </a:lnTo>
                  <a:lnTo>
                    <a:pt x="2287" y="2822"/>
                  </a:lnTo>
                  <a:lnTo>
                    <a:pt x="2291" y="2817"/>
                  </a:lnTo>
                  <a:lnTo>
                    <a:pt x="2293" y="2812"/>
                  </a:lnTo>
                  <a:lnTo>
                    <a:pt x="2294" y="2806"/>
                  </a:lnTo>
                  <a:lnTo>
                    <a:pt x="2296" y="2795"/>
                  </a:lnTo>
                  <a:lnTo>
                    <a:pt x="2297" y="2787"/>
                  </a:lnTo>
                  <a:lnTo>
                    <a:pt x="2296" y="2780"/>
                  </a:lnTo>
                  <a:lnTo>
                    <a:pt x="2292" y="2773"/>
                  </a:lnTo>
                  <a:lnTo>
                    <a:pt x="2286" y="2766"/>
                  </a:lnTo>
                  <a:lnTo>
                    <a:pt x="2281" y="2762"/>
                  </a:lnTo>
                  <a:lnTo>
                    <a:pt x="2277" y="2760"/>
                  </a:lnTo>
                  <a:lnTo>
                    <a:pt x="2272" y="2758"/>
                  </a:lnTo>
                  <a:lnTo>
                    <a:pt x="2267" y="2756"/>
                  </a:lnTo>
                  <a:lnTo>
                    <a:pt x="2261" y="2755"/>
                  </a:lnTo>
                  <a:lnTo>
                    <a:pt x="2248" y="2754"/>
                  </a:lnTo>
                  <a:lnTo>
                    <a:pt x="2238" y="2754"/>
                  </a:lnTo>
                  <a:lnTo>
                    <a:pt x="2226" y="2755"/>
                  </a:lnTo>
                  <a:lnTo>
                    <a:pt x="2213" y="2757"/>
                  </a:lnTo>
                  <a:lnTo>
                    <a:pt x="2206" y="2758"/>
                  </a:lnTo>
                  <a:lnTo>
                    <a:pt x="2200" y="2758"/>
                  </a:lnTo>
                  <a:lnTo>
                    <a:pt x="2195" y="2757"/>
                  </a:lnTo>
                  <a:lnTo>
                    <a:pt x="2191" y="2754"/>
                  </a:lnTo>
                  <a:lnTo>
                    <a:pt x="2186" y="2752"/>
                  </a:lnTo>
                  <a:lnTo>
                    <a:pt x="2182" y="2748"/>
                  </a:lnTo>
                  <a:lnTo>
                    <a:pt x="2178" y="2744"/>
                  </a:lnTo>
                  <a:lnTo>
                    <a:pt x="2174" y="2738"/>
                  </a:lnTo>
                  <a:lnTo>
                    <a:pt x="2168" y="2727"/>
                  </a:lnTo>
                  <a:lnTo>
                    <a:pt x="2163" y="2719"/>
                  </a:lnTo>
                  <a:lnTo>
                    <a:pt x="2161" y="2714"/>
                  </a:lnTo>
                  <a:lnTo>
                    <a:pt x="2158" y="2708"/>
                  </a:lnTo>
                  <a:lnTo>
                    <a:pt x="2156" y="2701"/>
                  </a:lnTo>
                  <a:lnTo>
                    <a:pt x="2155" y="2693"/>
                  </a:lnTo>
                  <a:lnTo>
                    <a:pt x="2154" y="2686"/>
                  </a:lnTo>
                  <a:lnTo>
                    <a:pt x="2154" y="2678"/>
                  </a:lnTo>
                  <a:lnTo>
                    <a:pt x="2155" y="2671"/>
                  </a:lnTo>
                  <a:lnTo>
                    <a:pt x="2156" y="2665"/>
                  </a:lnTo>
                  <a:lnTo>
                    <a:pt x="2158" y="2657"/>
                  </a:lnTo>
                  <a:lnTo>
                    <a:pt x="2162" y="2647"/>
                  </a:lnTo>
                  <a:lnTo>
                    <a:pt x="2169" y="2637"/>
                  </a:lnTo>
                  <a:lnTo>
                    <a:pt x="2175" y="2629"/>
                  </a:lnTo>
                  <a:lnTo>
                    <a:pt x="2179" y="2626"/>
                  </a:lnTo>
                  <a:lnTo>
                    <a:pt x="2185" y="2621"/>
                  </a:lnTo>
                  <a:lnTo>
                    <a:pt x="2191" y="2616"/>
                  </a:lnTo>
                  <a:lnTo>
                    <a:pt x="2195" y="2610"/>
                  </a:lnTo>
                  <a:lnTo>
                    <a:pt x="2197" y="2602"/>
                  </a:lnTo>
                  <a:lnTo>
                    <a:pt x="2198" y="2593"/>
                  </a:lnTo>
                  <a:lnTo>
                    <a:pt x="2198" y="2585"/>
                  </a:lnTo>
                  <a:lnTo>
                    <a:pt x="2199" y="2578"/>
                  </a:lnTo>
                  <a:lnTo>
                    <a:pt x="2194" y="2571"/>
                  </a:lnTo>
                  <a:lnTo>
                    <a:pt x="2187" y="2562"/>
                  </a:lnTo>
                  <a:lnTo>
                    <a:pt x="2180" y="2553"/>
                  </a:lnTo>
                  <a:lnTo>
                    <a:pt x="2175" y="2546"/>
                  </a:lnTo>
                  <a:lnTo>
                    <a:pt x="2176" y="2539"/>
                  </a:lnTo>
                  <a:lnTo>
                    <a:pt x="2177" y="2531"/>
                  </a:lnTo>
                  <a:lnTo>
                    <a:pt x="2177" y="2522"/>
                  </a:lnTo>
                  <a:lnTo>
                    <a:pt x="2175" y="2515"/>
                  </a:lnTo>
                  <a:lnTo>
                    <a:pt x="2169" y="2512"/>
                  </a:lnTo>
                  <a:lnTo>
                    <a:pt x="2160" y="2509"/>
                  </a:lnTo>
                  <a:lnTo>
                    <a:pt x="2150" y="2506"/>
                  </a:lnTo>
                  <a:lnTo>
                    <a:pt x="2144" y="2503"/>
                  </a:lnTo>
                  <a:lnTo>
                    <a:pt x="2134" y="2493"/>
                  </a:lnTo>
                  <a:lnTo>
                    <a:pt x="2123" y="2482"/>
                  </a:lnTo>
                  <a:lnTo>
                    <a:pt x="2119" y="2476"/>
                  </a:lnTo>
                  <a:lnTo>
                    <a:pt x="2114" y="2471"/>
                  </a:lnTo>
                  <a:lnTo>
                    <a:pt x="2111" y="2465"/>
                  </a:lnTo>
                  <a:lnTo>
                    <a:pt x="2109" y="2461"/>
                  </a:lnTo>
                  <a:lnTo>
                    <a:pt x="2108" y="2456"/>
                  </a:lnTo>
                  <a:lnTo>
                    <a:pt x="2107" y="2450"/>
                  </a:lnTo>
                  <a:lnTo>
                    <a:pt x="2107" y="2443"/>
                  </a:lnTo>
                  <a:lnTo>
                    <a:pt x="2108" y="2437"/>
                  </a:lnTo>
                  <a:lnTo>
                    <a:pt x="2110" y="2425"/>
                  </a:lnTo>
                  <a:lnTo>
                    <a:pt x="2113" y="2417"/>
                  </a:lnTo>
                  <a:lnTo>
                    <a:pt x="2122" y="2411"/>
                  </a:lnTo>
                  <a:lnTo>
                    <a:pt x="2128" y="2405"/>
                  </a:lnTo>
                  <a:lnTo>
                    <a:pt x="2130" y="2395"/>
                  </a:lnTo>
                  <a:lnTo>
                    <a:pt x="2130" y="2384"/>
                  </a:lnTo>
                  <a:lnTo>
                    <a:pt x="2129" y="2374"/>
                  </a:lnTo>
                  <a:lnTo>
                    <a:pt x="2128" y="2366"/>
                  </a:lnTo>
                  <a:lnTo>
                    <a:pt x="2124" y="2355"/>
                  </a:lnTo>
                  <a:lnTo>
                    <a:pt x="2119" y="2342"/>
                  </a:lnTo>
                  <a:lnTo>
                    <a:pt x="2115" y="2330"/>
                  </a:lnTo>
                  <a:lnTo>
                    <a:pt x="2113" y="2319"/>
                  </a:lnTo>
                  <a:lnTo>
                    <a:pt x="2117" y="2313"/>
                  </a:lnTo>
                  <a:lnTo>
                    <a:pt x="2122" y="2308"/>
                  </a:lnTo>
                  <a:lnTo>
                    <a:pt x="2128" y="2303"/>
                  </a:lnTo>
                  <a:lnTo>
                    <a:pt x="2132" y="2299"/>
                  </a:lnTo>
                  <a:lnTo>
                    <a:pt x="2136" y="2292"/>
                  </a:lnTo>
                  <a:lnTo>
                    <a:pt x="2141" y="2283"/>
                  </a:lnTo>
                  <a:lnTo>
                    <a:pt x="2146" y="2274"/>
                  </a:lnTo>
                  <a:lnTo>
                    <a:pt x="2148" y="2267"/>
                  </a:lnTo>
                  <a:lnTo>
                    <a:pt x="2149" y="2262"/>
                  </a:lnTo>
                  <a:lnTo>
                    <a:pt x="2149" y="2257"/>
                  </a:lnTo>
                  <a:lnTo>
                    <a:pt x="2149" y="2250"/>
                  </a:lnTo>
                  <a:lnTo>
                    <a:pt x="2149" y="2244"/>
                  </a:lnTo>
                  <a:lnTo>
                    <a:pt x="2147" y="2231"/>
                  </a:lnTo>
                  <a:lnTo>
                    <a:pt x="2144" y="2220"/>
                  </a:lnTo>
                  <a:lnTo>
                    <a:pt x="2140" y="2216"/>
                  </a:lnTo>
                  <a:lnTo>
                    <a:pt x="2134" y="2211"/>
                  </a:lnTo>
                  <a:lnTo>
                    <a:pt x="2126" y="2206"/>
                  </a:lnTo>
                  <a:lnTo>
                    <a:pt x="2119" y="2201"/>
                  </a:lnTo>
                  <a:lnTo>
                    <a:pt x="2111" y="2196"/>
                  </a:lnTo>
                  <a:lnTo>
                    <a:pt x="2103" y="2191"/>
                  </a:lnTo>
                  <a:lnTo>
                    <a:pt x="2096" y="2186"/>
                  </a:lnTo>
                  <a:lnTo>
                    <a:pt x="2092" y="2181"/>
                  </a:lnTo>
                  <a:lnTo>
                    <a:pt x="2089" y="2174"/>
                  </a:lnTo>
                  <a:lnTo>
                    <a:pt x="2087" y="2164"/>
                  </a:lnTo>
                  <a:lnTo>
                    <a:pt x="2087" y="2159"/>
                  </a:lnTo>
                  <a:lnTo>
                    <a:pt x="2087" y="2154"/>
                  </a:lnTo>
                  <a:lnTo>
                    <a:pt x="2087" y="2150"/>
                  </a:lnTo>
                  <a:lnTo>
                    <a:pt x="2088" y="2146"/>
                  </a:lnTo>
                  <a:lnTo>
                    <a:pt x="2089" y="2142"/>
                  </a:lnTo>
                  <a:lnTo>
                    <a:pt x="2091" y="2137"/>
                  </a:lnTo>
                  <a:lnTo>
                    <a:pt x="2094" y="2132"/>
                  </a:lnTo>
                  <a:lnTo>
                    <a:pt x="2098" y="2126"/>
                  </a:lnTo>
                  <a:lnTo>
                    <a:pt x="2106" y="2116"/>
                  </a:lnTo>
                  <a:lnTo>
                    <a:pt x="2113" y="2106"/>
                  </a:lnTo>
                  <a:lnTo>
                    <a:pt x="2114" y="2102"/>
                  </a:lnTo>
                  <a:lnTo>
                    <a:pt x="2117" y="2096"/>
                  </a:lnTo>
                  <a:lnTo>
                    <a:pt x="2121" y="2091"/>
                  </a:lnTo>
                  <a:lnTo>
                    <a:pt x="2124" y="2087"/>
                  </a:lnTo>
                  <a:lnTo>
                    <a:pt x="2124" y="2077"/>
                  </a:lnTo>
                  <a:lnTo>
                    <a:pt x="2122" y="2066"/>
                  </a:lnTo>
                  <a:lnTo>
                    <a:pt x="2121" y="2055"/>
                  </a:lnTo>
                  <a:lnTo>
                    <a:pt x="2120" y="2048"/>
                  </a:lnTo>
                  <a:lnTo>
                    <a:pt x="2118" y="2043"/>
                  </a:lnTo>
                  <a:lnTo>
                    <a:pt x="2115" y="2038"/>
                  </a:lnTo>
                  <a:lnTo>
                    <a:pt x="2111" y="2033"/>
                  </a:lnTo>
                  <a:lnTo>
                    <a:pt x="2107" y="2029"/>
                  </a:lnTo>
                  <a:lnTo>
                    <a:pt x="2099" y="2020"/>
                  </a:lnTo>
                  <a:lnTo>
                    <a:pt x="2092" y="2012"/>
                  </a:lnTo>
                  <a:lnTo>
                    <a:pt x="2090" y="2005"/>
                  </a:lnTo>
                  <a:lnTo>
                    <a:pt x="2089" y="1995"/>
                  </a:lnTo>
                  <a:lnTo>
                    <a:pt x="2090" y="1985"/>
                  </a:lnTo>
                  <a:lnTo>
                    <a:pt x="2092" y="1977"/>
                  </a:lnTo>
                  <a:lnTo>
                    <a:pt x="2101" y="1975"/>
                  </a:lnTo>
                  <a:lnTo>
                    <a:pt x="2105" y="1973"/>
                  </a:lnTo>
                  <a:lnTo>
                    <a:pt x="2115" y="1981"/>
                  </a:lnTo>
                  <a:lnTo>
                    <a:pt x="2124" y="1989"/>
                  </a:lnTo>
                  <a:lnTo>
                    <a:pt x="2128" y="1992"/>
                  </a:lnTo>
                  <a:lnTo>
                    <a:pt x="2132" y="1995"/>
                  </a:lnTo>
                  <a:lnTo>
                    <a:pt x="2137" y="1997"/>
                  </a:lnTo>
                  <a:lnTo>
                    <a:pt x="2142" y="1999"/>
                  </a:lnTo>
                  <a:lnTo>
                    <a:pt x="2147" y="2001"/>
                  </a:lnTo>
                  <a:lnTo>
                    <a:pt x="2152" y="2002"/>
                  </a:lnTo>
                  <a:lnTo>
                    <a:pt x="2156" y="2002"/>
                  </a:lnTo>
                  <a:lnTo>
                    <a:pt x="2160" y="2001"/>
                  </a:lnTo>
                  <a:lnTo>
                    <a:pt x="2162" y="1999"/>
                  </a:lnTo>
                  <a:lnTo>
                    <a:pt x="2165" y="1996"/>
                  </a:lnTo>
                  <a:lnTo>
                    <a:pt x="2167" y="1991"/>
                  </a:lnTo>
                  <a:lnTo>
                    <a:pt x="2167" y="1985"/>
                  </a:lnTo>
                  <a:lnTo>
                    <a:pt x="2166" y="1978"/>
                  </a:lnTo>
                  <a:lnTo>
                    <a:pt x="2164" y="1969"/>
                  </a:lnTo>
                  <a:lnTo>
                    <a:pt x="2163" y="1964"/>
                  </a:lnTo>
                  <a:lnTo>
                    <a:pt x="2162" y="1960"/>
                  </a:lnTo>
                  <a:lnTo>
                    <a:pt x="2162" y="1956"/>
                  </a:lnTo>
                  <a:lnTo>
                    <a:pt x="2163" y="1953"/>
                  </a:lnTo>
                  <a:lnTo>
                    <a:pt x="2172" y="1945"/>
                  </a:lnTo>
                  <a:lnTo>
                    <a:pt x="2183" y="1937"/>
                  </a:lnTo>
                  <a:lnTo>
                    <a:pt x="2197" y="1935"/>
                  </a:lnTo>
                  <a:lnTo>
                    <a:pt x="2210" y="1933"/>
                  </a:lnTo>
                  <a:lnTo>
                    <a:pt x="2213" y="1931"/>
                  </a:lnTo>
                  <a:lnTo>
                    <a:pt x="2215" y="1929"/>
                  </a:lnTo>
                  <a:lnTo>
                    <a:pt x="2216" y="1925"/>
                  </a:lnTo>
                  <a:lnTo>
                    <a:pt x="2218" y="1921"/>
                  </a:lnTo>
                  <a:lnTo>
                    <a:pt x="2220" y="1913"/>
                  </a:lnTo>
                  <a:lnTo>
                    <a:pt x="2222" y="1906"/>
                  </a:lnTo>
                  <a:lnTo>
                    <a:pt x="2226" y="1901"/>
                  </a:lnTo>
                  <a:lnTo>
                    <a:pt x="2231" y="1894"/>
                  </a:lnTo>
                  <a:lnTo>
                    <a:pt x="2236" y="1886"/>
                  </a:lnTo>
                  <a:lnTo>
                    <a:pt x="2238" y="1879"/>
                  </a:lnTo>
                  <a:lnTo>
                    <a:pt x="2240" y="1870"/>
                  </a:lnTo>
                  <a:lnTo>
                    <a:pt x="2241" y="1859"/>
                  </a:lnTo>
                  <a:lnTo>
                    <a:pt x="2240" y="1848"/>
                  </a:lnTo>
                  <a:lnTo>
                    <a:pt x="2238" y="1840"/>
                  </a:lnTo>
                  <a:lnTo>
                    <a:pt x="2230" y="1826"/>
                  </a:lnTo>
                  <a:lnTo>
                    <a:pt x="2222" y="1812"/>
                  </a:lnTo>
                  <a:lnTo>
                    <a:pt x="2221" y="1806"/>
                  </a:lnTo>
                  <a:lnTo>
                    <a:pt x="2222" y="1801"/>
                  </a:lnTo>
                  <a:lnTo>
                    <a:pt x="2223" y="1794"/>
                  </a:lnTo>
                  <a:lnTo>
                    <a:pt x="2224" y="1788"/>
                  </a:lnTo>
                  <a:lnTo>
                    <a:pt x="2228" y="1775"/>
                  </a:lnTo>
                  <a:lnTo>
                    <a:pt x="2230" y="1765"/>
                  </a:lnTo>
                  <a:lnTo>
                    <a:pt x="2229" y="1760"/>
                  </a:lnTo>
                  <a:lnTo>
                    <a:pt x="2228" y="1754"/>
                  </a:lnTo>
                  <a:lnTo>
                    <a:pt x="2226" y="1748"/>
                  </a:lnTo>
                  <a:lnTo>
                    <a:pt x="2223" y="1741"/>
                  </a:lnTo>
                  <a:lnTo>
                    <a:pt x="2217" y="1728"/>
                  </a:lnTo>
                  <a:lnTo>
                    <a:pt x="2210" y="1718"/>
                  </a:lnTo>
                  <a:lnTo>
                    <a:pt x="2207" y="1709"/>
                  </a:lnTo>
                  <a:lnTo>
                    <a:pt x="2202" y="1699"/>
                  </a:lnTo>
                  <a:lnTo>
                    <a:pt x="2199" y="1693"/>
                  </a:lnTo>
                  <a:lnTo>
                    <a:pt x="2197" y="1689"/>
                  </a:lnTo>
                  <a:lnTo>
                    <a:pt x="2194" y="1685"/>
                  </a:lnTo>
                  <a:lnTo>
                    <a:pt x="2191" y="1683"/>
                  </a:lnTo>
                  <a:lnTo>
                    <a:pt x="2183" y="1681"/>
                  </a:lnTo>
                  <a:lnTo>
                    <a:pt x="2173" y="1681"/>
                  </a:lnTo>
                  <a:lnTo>
                    <a:pt x="2163" y="1682"/>
                  </a:lnTo>
                  <a:lnTo>
                    <a:pt x="2156" y="1683"/>
                  </a:lnTo>
                  <a:lnTo>
                    <a:pt x="2145" y="1687"/>
                  </a:lnTo>
                  <a:lnTo>
                    <a:pt x="2132" y="1694"/>
                  </a:lnTo>
                  <a:lnTo>
                    <a:pt x="2118" y="1701"/>
                  </a:lnTo>
                  <a:lnTo>
                    <a:pt x="2105" y="1706"/>
                  </a:lnTo>
                  <a:lnTo>
                    <a:pt x="2096" y="1706"/>
                  </a:lnTo>
                  <a:lnTo>
                    <a:pt x="2086" y="1707"/>
                  </a:lnTo>
                  <a:lnTo>
                    <a:pt x="2081" y="1707"/>
                  </a:lnTo>
                  <a:lnTo>
                    <a:pt x="2076" y="1706"/>
                  </a:lnTo>
                  <a:lnTo>
                    <a:pt x="2072" y="1704"/>
                  </a:lnTo>
                  <a:lnTo>
                    <a:pt x="2069" y="1702"/>
                  </a:lnTo>
                  <a:lnTo>
                    <a:pt x="2063" y="1698"/>
                  </a:lnTo>
                  <a:lnTo>
                    <a:pt x="2058" y="1692"/>
                  </a:lnTo>
                  <a:lnTo>
                    <a:pt x="2053" y="1684"/>
                  </a:lnTo>
                  <a:lnTo>
                    <a:pt x="2049" y="1676"/>
                  </a:lnTo>
                  <a:lnTo>
                    <a:pt x="2042" y="1660"/>
                  </a:lnTo>
                  <a:lnTo>
                    <a:pt x="2038" y="1646"/>
                  </a:lnTo>
                  <a:lnTo>
                    <a:pt x="2035" y="1635"/>
                  </a:lnTo>
                  <a:lnTo>
                    <a:pt x="2033" y="1621"/>
                  </a:lnTo>
                  <a:lnTo>
                    <a:pt x="2032" y="1614"/>
                  </a:lnTo>
                  <a:lnTo>
                    <a:pt x="2030" y="1607"/>
                  </a:lnTo>
                  <a:lnTo>
                    <a:pt x="2028" y="1601"/>
                  </a:lnTo>
                  <a:lnTo>
                    <a:pt x="2026" y="1596"/>
                  </a:lnTo>
                  <a:lnTo>
                    <a:pt x="2024" y="1591"/>
                  </a:lnTo>
                  <a:lnTo>
                    <a:pt x="2020" y="1586"/>
                  </a:lnTo>
                  <a:lnTo>
                    <a:pt x="2015" y="1581"/>
                  </a:lnTo>
                  <a:lnTo>
                    <a:pt x="2010" y="1576"/>
                  </a:lnTo>
                  <a:lnTo>
                    <a:pt x="2005" y="1571"/>
                  </a:lnTo>
                  <a:lnTo>
                    <a:pt x="2001" y="1566"/>
                  </a:lnTo>
                  <a:lnTo>
                    <a:pt x="1997" y="1561"/>
                  </a:lnTo>
                  <a:lnTo>
                    <a:pt x="1995" y="1557"/>
                  </a:lnTo>
                  <a:lnTo>
                    <a:pt x="1995" y="1549"/>
                  </a:lnTo>
                  <a:lnTo>
                    <a:pt x="1997" y="1539"/>
                  </a:lnTo>
                  <a:lnTo>
                    <a:pt x="2000" y="1529"/>
                  </a:lnTo>
                  <a:lnTo>
                    <a:pt x="2002" y="1521"/>
                  </a:lnTo>
                  <a:lnTo>
                    <a:pt x="2005" y="1518"/>
                  </a:lnTo>
                  <a:lnTo>
                    <a:pt x="2008" y="1515"/>
                  </a:lnTo>
                  <a:lnTo>
                    <a:pt x="2013" y="1512"/>
                  </a:lnTo>
                  <a:lnTo>
                    <a:pt x="2019" y="1508"/>
                  </a:lnTo>
                  <a:lnTo>
                    <a:pt x="2029" y="1502"/>
                  </a:lnTo>
                  <a:lnTo>
                    <a:pt x="2038" y="1498"/>
                  </a:lnTo>
                  <a:lnTo>
                    <a:pt x="2043" y="1495"/>
                  </a:lnTo>
                  <a:lnTo>
                    <a:pt x="2049" y="1492"/>
                  </a:lnTo>
                  <a:lnTo>
                    <a:pt x="2056" y="1491"/>
                  </a:lnTo>
                  <a:lnTo>
                    <a:pt x="2063" y="1489"/>
                  </a:lnTo>
                  <a:lnTo>
                    <a:pt x="2070" y="1488"/>
                  </a:lnTo>
                  <a:lnTo>
                    <a:pt x="2077" y="1486"/>
                  </a:lnTo>
                  <a:lnTo>
                    <a:pt x="2083" y="1484"/>
                  </a:lnTo>
                  <a:lnTo>
                    <a:pt x="2088" y="1481"/>
                  </a:lnTo>
                  <a:lnTo>
                    <a:pt x="2091" y="1479"/>
                  </a:lnTo>
                  <a:lnTo>
                    <a:pt x="2093" y="1476"/>
                  </a:lnTo>
                  <a:lnTo>
                    <a:pt x="2096" y="1472"/>
                  </a:lnTo>
                  <a:lnTo>
                    <a:pt x="2099" y="1468"/>
                  </a:lnTo>
                  <a:lnTo>
                    <a:pt x="2102" y="1459"/>
                  </a:lnTo>
                  <a:lnTo>
                    <a:pt x="2105" y="1454"/>
                  </a:lnTo>
                  <a:lnTo>
                    <a:pt x="2112" y="1447"/>
                  </a:lnTo>
                  <a:lnTo>
                    <a:pt x="2121" y="1439"/>
                  </a:lnTo>
                  <a:lnTo>
                    <a:pt x="2126" y="1436"/>
                  </a:lnTo>
                  <a:lnTo>
                    <a:pt x="2131" y="1433"/>
                  </a:lnTo>
                  <a:lnTo>
                    <a:pt x="2135" y="1431"/>
                  </a:lnTo>
                  <a:lnTo>
                    <a:pt x="2140" y="1431"/>
                  </a:lnTo>
                  <a:lnTo>
                    <a:pt x="2147" y="1429"/>
                  </a:lnTo>
                  <a:lnTo>
                    <a:pt x="2156" y="1429"/>
                  </a:lnTo>
                  <a:lnTo>
                    <a:pt x="2164" y="1428"/>
                  </a:lnTo>
                  <a:lnTo>
                    <a:pt x="2171" y="1427"/>
                  </a:lnTo>
                  <a:lnTo>
                    <a:pt x="2176" y="1425"/>
                  </a:lnTo>
                  <a:lnTo>
                    <a:pt x="2183" y="1422"/>
                  </a:lnTo>
                  <a:lnTo>
                    <a:pt x="2190" y="1419"/>
                  </a:lnTo>
                  <a:lnTo>
                    <a:pt x="2195" y="1415"/>
                  </a:lnTo>
                  <a:lnTo>
                    <a:pt x="2196" y="1411"/>
                  </a:lnTo>
                  <a:lnTo>
                    <a:pt x="2196" y="1407"/>
                  </a:lnTo>
                  <a:lnTo>
                    <a:pt x="2196" y="1401"/>
                  </a:lnTo>
                  <a:lnTo>
                    <a:pt x="2196" y="1396"/>
                  </a:lnTo>
                  <a:lnTo>
                    <a:pt x="2194" y="1384"/>
                  </a:lnTo>
                  <a:lnTo>
                    <a:pt x="2191" y="1376"/>
                  </a:lnTo>
                  <a:lnTo>
                    <a:pt x="2190" y="1363"/>
                  </a:lnTo>
                  <a:lnTo>
                    <a:pt x="2187" y="1349"/>
                  </a:lnTo>
                  <a:lnTo>
                    <a:pt x="2184" y="1336"/>
                  </a:lnTo>
                  <a:lnTo>
                    <a:pt x="2183" y="1324"/>
                  </a:lnTo>
                  <a:lnTo>
                    <a:pt x="2184" y="1314"/>
                  </a:lnTo>
                  <a:lnTo>
                    <a:pt x="2187" y="1301"/>
                  </a:lnTo>
                  <a:lnTo>
                    <a:pt x="2190" y="1290"/>
                  </a:lnTo>
                  <a:lnTo>
                    <a:pt x="2191" y="1281"/>
                  </a:lnTo>
                  <a:lnTo>
                    <a:pt x="2190" y="1277"/>
                  </a:lnTo>
                  <a:lnTo>
                    <a:pt x="2189" y="1271"/>
                  </a:lnTo>
                  <a:lnTo>
                    <a:pt x="2187" y="1266"/>
                  </a:lnTo>
                  <a:lnTo>
                    <a:pt x="2184" y="1260"/>
                  </a:lnTo>
                  <a:lnTo>
                    <a:pt x="2179" y="1250"/>
                  </a:lnTo>
                  <a:lnTo>
                    <a:pt x="2175" y="1242"/>
                  </a:lnTo>
                  <a:lnTo>
                    <a:pt x="2172" y="1236"/>
                  </a:lnTo>
                  <a:lnTo>
                    <a:pt x="2167" y="1230"/>
                  </a:lnTo>
                  <a:lnTo>
                    <a:pt x="2161" y="1224"/>
                  </a:lnTo>
                  <a:lnTo>
                    <a:pt x="2156" y="1217"/>
                  </a:lnTo>
                  <a:lnTo>
                    <a:pt x="2144" y="1206"/>
                  </a:lnTo>
                  <a:lnTo>
                    <a:pt x="2136" y="1195"/>
                  </a:lnTo>
                  <a:lnTo>
                    <a:pt x="2136" y="1185"/>
                  </a:lnTo>
                  <a:lnTo>
                    <a:pt x="2135" y="1173"/>
                  </a:lnTo>
                  <a:lnTo>
                    <a:pt x="2134" y="1162"/>
                  </a:lnTo>
                  <a:lnTo>
                    <a:pt x="2136" y="1151"/>
                  </a:lnTo>
                  <a:lnTo>
                    <a:pt x="2138" y="1149"/>
                  </a:lnTo>
                  <a:lnTo>
                    <a:pt x="2141" y="1146"/>
                  </a:lnTo>
                  <a:lnTo>
                    <a:pt x="2144" y="1143"/>
                  </a:lnTo>
                  <a:lnTo>
                    <a:pt x="2148" y="1141"/>
                  </a:lnTo>
                  <a:lnTo>
                    <a:pt x="2156" y="1137"/>
                  </a:lnTo>
                  <a:lnTo>
                    <a:pt x="2163" y="1136"/>
                  </a:lnTo>
                  <a:lnTo>
                    <a:pt x="2171" y="1134"/>
                  </a:lnTo>
                  <a:lnTo>
                    <a:pt x="2181" y="1132"/>
                  </a:lnTo>
                  <a:lnTo>
                    <a:pt x="2191" y="1130"/>
                  </a:lnTo>
                  <a:lnTo>
                    <a:pt x="2199" y="1128"/>
                  </a:lnTo>
                  <a:lnTo>
                    <a:pt x="2203" y="1125"/>
                  </a:lnTo>
                  <a:lnTo>
                    <a:pt x="2208" y="1120"/>
                  </a:lnTo>
                  <a:lnTo>
                    <a:pt x="2212" y="1116"/>
                  </a:lnTo>
                  <a:lnTo>
                    <a:pt x="2214" y="1112"/>
                  </a:lnTo>
                  <a:lnTo>
                    <a:pt x="2217" y="1107"/>
                  </a:lnTo>
                  <a:lnTo>
                    <a:pt x="2220" y="1101"/>
                  </a:lnTo>
                  <a:lnTo>
                    <a:pt x="2222" y="1094"/>
                  </a:lnTo>
                  <a:lnTo>
                    <a:pt x="2224" y="1087"/>
                  </a:lnTo>
                  <a:lnTo>
                    <a:pt x="2226" y="1080"/>
                  </a:lnTo>
                  <a:lnTo>
                    <a:pt x="2227" y="1073"/>
                  </a:lnTo>
                  <a:lnTo>
                    <a:pt x="2227" y="1067"/>
                  </a:lnTo>
                  <a:lnTo>
                    <a:pt x="2226" y="1062"/>
                  </a:lnTo>
                  <a:lnTo>
                    <a:pt x="2225" y="1055"/>
                  </a:lnTo>
                  <a:lnTo>
                    <a:pt x="2221" y="1049"/>
                  </a:lnTo>
                  <a:lnTo>
                    <a:pt x="2216" y="1042"/>
                  </a:lnTo>
                  <a:lnTo>
                    <a:pt x="2210" y="1038"/>
                  </a:lnTo>
                  <a:lnTo>
                    <a:pt x="2208" y="1036"/>
                  </a:lnTo>
                  <a:lnTo>
                    <a:pt x="2205" y="1034"/>
                  </a:lnTo>
                  <a:lnTo>
                    <a:pt x="2201" y="1034"/>
                  </a:lnTo>
                  <a:lnTo>
                    <a:pt x="2197" y="1033"/>
                  </a:lnTo>
                  <a:lnTo>
                    <a:pt x="2188" y="1034"/>
                  </a:lnTo>
                  <a:lnTo>
                    <a:pt x="2183" y="1034"/>
                  </a:lnTo>
                  <a:lnTo>
                    <a:pt x="2174" y="1027"/>
                  </a:lnTo>
                  <a:lnTo>
                    <a:pt x="2166" y="1019"/>
                  </a:lnTo>
                  <a:lnTo>
                    <a:pt x="2160" y="1009"/>
                  </a:lnTo>
                  <a:lnTo>
                    <a:pt x="2156" y="1002"/>
                  </a:lnTo>
                  <a:lnTo>
                    <a:pt x="2156" y="992"/>
                  </a:lnTo>
                  <a:lnTo>
                    <a:pt x="2156" y="979"/>
                  </a:lnTo>
                  <a:lnTo>
                    <a:pt x="2167" y="977"/>
                  </a:lnTo>
                  <a:lnTo>
                    <a:pt x="2175" y="975"/>
                  </a:lnTo>
                  <a:lnTo>
                    <a:pt x="2183" y="975"/>
                  </a:lnTo>
                  <a:lnTo>
                    <a:pt x="2193" y="977"/>
                  </a:lnTo>
                  <a:lnTo>
                    <a:pt x="2203" y="980"/>
                  </a:lnTo>
                  <a:lnTo>
                    <a:pt x="2210" y="983"/>
                  </a:lnTo>
                  <a:lnTo>
                    <a:pt x="2220" y="992"/>
                  </a:lnTo>
                  <a:lnTo>
                    <a:pt x="2232" y="1005"/>
                  </a:lnTo>
                  <a:lnTo>
                    <a:pt x="2243" y="1019"/>
                  </a:lnTo>
                  <a:lnTo>
                    <a:pt x="2253" y="1030"/>
                  </a:lnTo>
                  <a:lnTo>
                    <a:pt x="2261" y="1042"/>
                  </a:lnTo>
                  <a:lnTo>
                    <a:pt x="2271" y="1056"/>
                  </a:lnTo>
                  <a:lnTo>
                    <a:pt x="2281" y="1070"/>
                  </a:lnTo>
                  <a:lnTo>
                    <a:pt x="2288" y="1081"/>
                  </a:lnTo>
                  <a:lnTo>
                    <a:pt x="2295" y="1096"/>
                  </a:lnTo>
                  <a:lnTo>
                    <a:pt x="2299" y="1114"/>
                  </a:lnTo>
                  <a:lnTo>
                    <a:pt x="2304" y="1133"/>
                  </a:lnTo>
                  <a:lnTo>
                    <a:pt x="2309" y="1148"/>
                  </a:lnTo>
                  <a:lnTo>
                    <a:pt x="2312" y="1155"/>
                  </a:lnTo>
                  <a:lnTo>
                    <a:pt x="2315" y="1165"/>
                  </a:lnTo>
                  <a:lnTo>
                    <a:pt x="2318" y="1173"/>
                  </a:lnTo>
                  <a:lnTo>
                    <a:pt x="2321" y="1180"/>
                  </a:lnTo>
                  <a:lnTo>
                    <a:pt x="2324" y="1183"/>
                  </a:lnTo>
                  <a:lnTo>
                    <a:pt x="2328" y="1185"/>
                  </a:lnTo>
                  <a:lnTo>
                    <a:pt x="2333" y="1187"/>
                  </a:lnTo>
                  <a:lnTo>
                    <a:pt x="2338" y="1189"/>
                  </a:lnTo>
                  <a:lnTo>
                    <a:pt x="2348" y="1191"/>
                  </a:lnTo>
                  <a:lnTo>
                    <a:pt x="2356" y="1192"/>
                  </a:lnTo>
                  <a:lnTo>
                    <a:pt x="2369" y="1193"/>
                  </a:lnTo>
                  <a:lnTo>
                    <a:pt x="2384" y="1193"/>
                  </a:lnTo>
                  <a:lnTo>
                    <a:pt x="2399" y="1194"/>
                  </a:lnTo>
                  <a:lnTo>
                    <a:pt x="2410" y="1195"/>
                  </a:lnTo>
                  <a:lnTo>
                    <a:pt x="2414" y="1196"/>
                  </a:lnTo>
                  <a:lnTo>
                    <a:pt x="2418" y="1198"/>
                  </a:lnTo>
                  <a:lnTo>
                    <a:pt x="2422" y="1200"/>
                  </a:lnTo>
                  <a:lnTo>
                    <a:pt x="2426" y="1203"/>
                  </a:lnTo>
                  <a:lnTo>
                    <a:pt x="2427" y="1207"/>
                  </a:lnTo>
                  <a:lnTo>
                    <a:pt x="2427" y="1210"/>
                  </a:lnTo>
                  <a:lnTo>
                    <a:pt x="2426" y="1214"/>
                  </a:lnTo>
                  <a:lnTo>
                    <a:pt x="2425" y="1218"/>
                  </a:lnTo>
                  <a:lnTo>
                    <a:pt x="2422" y="1226"/>
                  </a:lnTo>
                  <a:lnTo>
                    <a:pt x="2418" y="1231"/>
                  </a:lnTo>
                  <a:lnTo>
                    <a:pt x="2414" y="1238"/>
                  </a:lnTo>
                  <a:lnTo>
                    <a:pt x="2410" y="1246"/>
                  </a:lnTo>
                  <a:lnTo>
                    <a:pt x="2406" y="1256"/>
                  </a:lnTo>
                  <a:lnTo>
                    <a:pt x="2403" y="1270"/>
                  </a:lnTo>
                  <a:lnTo>
                    <a:pt x="2398" y="1272"/>
                  </a:lnTo>
                  <a:lnTo>
                    <a:pt x="2392" y="1275"/>
                  </a:lnTo>
                  <a:lnTo>
                    <a:pt x="2385" y="1277"/>
                  </a:lnTo>
                  <a:lnTo>
                    <a:pt x="2379" y="1277"/>
                  </a:lnTo>
                  <a:lnTo>
                    <a:pt x="2372" y="1276"/>
                  </a:lnTo>
                  <a:lnTo>
                    <a:pt x="2363" y="1274"/>
                  </a:lnTo>
                  <a:lnTo>
                    <a:pt x="2355" y="1271"/>
                  </a:lnTo>
                  <a:lnTo>
                    <a:pt x="2348" y="1270"/>
                  </a:lnTo>
                  <a:lnTo>
                    <a:pt x="2344" y="1274"/>
                  </a:lnTo>
                  <a:lnTo>
                    <a:pt x="2339" y="1279"/>
                  </a:lnTo>
                  <a:lnTo>
                    <a:pt x="2334" y="1285"/>
                  </a:lnTo>
                  <a:lnTo>
                    <a:pt x="2332" y="1289"/>
                  </a:lnTo>
                  <a:lnTo>
                    <a:pt x="2331" y="1294"/>
                  </a:lnTo>
                  <a:lnTo>
                    <a:pt x="2332" y="1299"/>
                  </a:lnTo>
                  <a:lnTo>
                    <a:pt x="2333" y="1305"/>
                  </a:lnTo>
                  <a:lnTo>
                    <a:pt x="2334" y="1311"/>
                  </a:lnTo>
                  <a:lnTo>
                    <a:pt x="2336" y="1316"/>
                  </a:lnTo>
                  <a:lnTo>
                    <a:pt x="2337" y="1322"/>
                  </a:lnTo>
                  <a:lnTo>
                    <a:pt x="2337" y="1327"/>
                  </a:lnTo>
                  <a:lnTo>
                    <a:pt x="2336" y="1332"/>
                  </a:lnTo>
                  <a:lnTo>
                    <a:pt x="2324" y="1347"/>
                  </a:lnTo>
                  <a:lnTo>
                    <a:pt x="2313" y="1360"/>
                  </a:lnTo>
                  <a:lnTo>
                    <a:pt x="2312" y="1367"/>
                  </a:lnTo>
                  <a:lnTo>
                    <a:pt x="2311" y="1376"/>
                  </a:lnTo>
                  <a:lnTo>
                    <a:pt x="2309" y="1385"/>
                  </a:lnTo>
                  <a:lnTo>
                    <a:pt x="2309" y="1392"/>
                  </a:lnTo>
                  <a:lnTo>
                    <a:pt x="2307" y="1396"/>
                  </a:lnTo>
                  <a:lnTo>
                    <a:pt x="2306" y="1403"/>
                  </a:lnTo>
                  <a:lnTo>
                    <a:pt x="2307" y="1410"/>
                  </a:lnTo>
                  <a:lnTo>
                    <a:pt x="2309" y="1415"/>
                  </a:lnTo>
                  <a:lnTo>
                    <a:pt x="2314" y="1417"/>
                  </a:lnTo>
                  <a:lnTo>
                    <a:pt x="2321" y="1418"/>
                  </a:lnTo>
                  <a:lnTo>
                    <a:pt x="2328" y="1417"/>
                  </a:lnTo>
                  <a:lnTo>
                    <a:pt x="2332" y="1415"/>
                  </a:lnTo>
                  <a:lnTo>
                    <a:pt x="2335" y="1413"/>
                  </a:lnTo>
                  <a:lnTo>
                    <a:pt x="2338" y="1410"/>
                  </a:lnTo>
                  <a:lnTo>
                    <a:pt x="2340" y="1406"/>
                  </a:lnTo>
                  <a:lnTo>
                    <a:pt x="2342" y="1401"/>
                  </a:lnTo>
                  <a:lnTo>
                    <a:pt x="2347" y="1391"/>
                  </a:lnTo>
                  <a:lnTo>
                    <a:pt x="2352" y="1384"/>
                  </a:lnTo>
                  <a:lnTo>
                    <a:pt x="2356" y="1379"/>
                  </a:lnTo>
                  <a:lnTo>
                    <a:pt x="2362" y="1373"/>
                  </a:lnTo>
                  <a:lnTo>
                    <a:pt x="2364" y="1370"/>
                  </a:lnTo>
                  <a:lnTo>
                    <a:pt x="2367" y="1368"/>
                  </a:lnTo>
                  <a:lnTo>
                    <a:pt x="2369" y="1368"/>
                  </a:lnTo>
                  <a:lnTo>
                    <a:pt x="2371" y="1368"/>
                  </a:lnTo>
                  <a:lnTo>
                    <a:pt x="2374" y="1369"/>
                  </a:lnTo>
                  <a:lnTo>
                    <a:pt x="2376" y="1371"/>
                  </a:lnTo>
                  <a:lnTo>
                    <a:pt x="2379" y="1373"/>
                  </a:lnTo>
                  <a:lnTo>
                    <a:pt x="2381" y="1376"/>
                  </a:lnTo>
                  <a:lnTo>
                    <a:pt x="2384" y="1383"/>
                  </a:lnTo>
                  <a:lnTo>
                    <a:pt x="2387" y="1388"/>
                  </a:lnTo>
                  <a:lnTo>
                    <a:pt x="2386" y="1394"/>
                  </a:lnTo>
                  <a:lnTo>
                    <a:pt x="2383" y="1401"/>
                  </a:lnTo>
                  <a:lnTo>
                    <a:pt x="2379" y="1409"/>
                  </a:lnTo>
                  <a:lnTo>
                    <a:pt x="2375" y="1415"/>
                  </a:lnTo>
                  <a:lnTo>
                    <a:pt x="2365" y="1425"/>
                  </a:lnTo>
                  <a:lnTo>
                    <a:pt x="2356" y="1435"/>
                  </a:lnTo>
                  <a:lnTo>
                    <a:pt x="2353" y="1442"/>
                  </a:lnTo>
                  <a:lnTo>
                    <a:pt x="2350" y="1450"/>
                  </a:lnTo>
                  <a:lnTo>
                    <a:pt x="2347" y="1459"/>
                  </a:lnTo>
                  <a:lnTo>
                    <a:pt x="2344" y="1466"/>
                  </a:lnTo>
                  <a:lnTo>
                    <a:pt x="2342" y="1479"/>
                  </a:lnTo>
                  <a:lnTo>
                    <a:pt x="2340" y="1494"/>
                  </a:lnTo>
                  <a:lnTo>
                    <a:pt x="2332" y="1500"/>
                  </a:lnTo>
                  <a:lnTo>
                    <a:pt x="2324" y="1506"/>
                  </a:lnTo>
                  <a:lnTo>
                    <a:pt x="2315" y="1510"/>
                  </a:lnTo>
                  <a:lnTo>
                    <a:pt x="2309" y="1514"/>
                  </a:lnTo>
                  <a:lnTo>
                    <a:pt x="2306" y="1518"/>
                  </a:lnTo>
                  <a:lnTo>
                    <a:pt x="2303" y="1524"/>
                  </a:lnTo>
                  <a:lnTo>
                    <a:pt x="2302" y="1531"/>
                  </a:lnTo>
                  <a:lnTo>
                    <a:pt x="2301" y="1537"/>
                  </a:lnTo>
                  <a:lnTo>
                    <a:pt x="2307" y="1544"/>
                  </a:lnTo>
                  <a:lnTo>
                    <a:pt x="2317" y="1551"/>
                  </a:lnTo>
                  <a:lnTo>
                    <a:pt x="2326" y="1558"/>
                  </a:lnTo>
                  <a:lnTo>
                    <a:pt x="2332" y="1564"/>
                  </a:lnTo>
                  <a:lnTo>
                    <a:pt x="2334" y="1571"/>
                  </a:lnTo>
                  <a:lnTo>
                    <a:pt x="2334" y="1578"/>
                  </a:lnTo>
                  <a:lnTo>
                    <a:pt x="2333" y="1585"/>
                  </a:lnTo>
                  <a:lnTo>
                    <a:pt x="2332" y="1592"/>
                  </a:lnTo>
                  <a:lnTo>
                    <a:pt x="2333" y="1602"/>
                  </a:lnTo>
                  <a:lnTo>
                    <a:pt x="2335" y="1615"/>
                  </a:lnTo>
                  <a:lnTo>
                    <a:pt x="2337" y="1628"/>
                  </a:lnTo>
                  <a:lnTo>
                    <a:pt x="2340" y="1639"/>
                  </a:lnTo>
                  <a:lnTo>
                    <a:pt x="2343" y="1650"/>
                  </a:lnTo>
                  <a:lnTo>
                    <a:pt x="2347" y="1666"/>
                  </a:lnTo>
                  <a:lnTo>
                    <a:pt x="2349" y="1674"/>
                  </a:lnTo>
                  <a:lnTo>
                    <a:pt x="2352" y="1681"/>
                  </a:lnTo>
                  <a:lnTo>
                    <a:pt x="2356" y="1686"/>
                  </a:lnTo>
                  <a:lnTo>
                    <a:pt x="2360" y="1690"/>
                  </a:lnTo>
                  <a:lnTo>
                    <a:pt x="2367" y="1696"/>
                  </a:lnTo>
                  <a:lnTo>
                    <a:pt x="2376" y="1701"/>
                  </a:lnTo>
                  <a:lnTo>
                    <a:pt x="2380" y="1703"/>
                  </a:lnTo>
                  <a:lnTo>
                    <a:pt x="2385" y="1705"/>
                  </a:lnTo>
                  <a:lnTo>
                    <a:pt x="2390" y="1706"/>
                  </a:lnTo>
                  <a:lnTo>
                    <a:pt x="2395" y="1706"/>
                  </a:lnTo>
                  <a:lnTo>
                    <a:pt x="2403" y="1705"/>
                  </a:lnTo>
                  <a:lnTo>
                    <a:pt x="2414" y="1703"/>
                  </a:lnTo>
                  <a:lnTo>
                    <a:pt x="2419" y="1701"/>
                  </a:lnTo>
                  <a:lnTo>
                    <a:pt x="2424" y="1699"/>
                  </a:lnTo>
                  <a:lnTo>
                    <a:pt x="2427" y="1697"/>
                  </a:lnTo>
                  <a:lnTo>
                    <a:pt x="2430" y="1694"/>
                  </a:lnTo>
                  <a:lnTo>
                    <a:pt x="2431" y="1691"/>
                  </a:lnTo>
                  <a:lnTo>
                    <a:pt x="2431" y="1686"/>
                  </a:lnTo>
                  <a:lnTo>
                    <a:pt x="2431" y="1681"/>
                  </a:lnTo>
                  <a:lnTo>
                    <a:pt x="2430" y="1675"/>
                  </a:lnTo>
                  <a:lnTo>
                    <a:pt x="2429" y="1669"/>
                  </a:lnTo>
                  <a:lnTo>
                    <a:pt x="2427" y="1664"/>
                  </a:lnTo>
                  <a:lnTo>
                    <a:pt x="2425" y="1659"/>
                  </a:lnTo>
                  <a:lnTo>
                    <a:pt x="2422" y="1655"/>
                  </a:lnTo>
                  <a:lnTo>
                    <a:pt x="2408" y="1642"/>
                  </a:lnTo>
                  <a:lnTo>
                    <a:pt x="2395" y="1631"/>
                  </a:lnTo>
                  <a:lnTo>
                    <a:pt x="2389" y="1624"/>
                  </a:lnTo>
                  <a:lnTo>
                    <a:pt x="2383" y="1617"/>
                  </a:lnTo>
                  <a:lnTo>
                    <a:pt x="2379" y="1610"/>
                  </a:lnTo>
                  <a:lnTo>
                    <a:pt x="2375" y="1603"/>
                  </a:lnTo>
                  <a:lnTo>
                    <a:pt x="2374" y="1594"/>
                  </a:lnTo>
                  <a:lnTo>
                    <a:pt x="2374" y="1584"/>
                  </a:lnTo>
                  <a:lnTo>
                    <a:pt x="2375" y="1575"/>
                  </a:lnTo>
                  <a:lnTo>
                    <a:pt x="2375" y="1568"/>
                  </a:lnTo>
                  <a:lnTo>
                    <a:pt x="2375" y="1561"/>
                  </a:lnTo>
                  <a:lnTo>
                    <a:pt x="2374" y="1553"/>
                  </a:lnTo>
                  <a:lnTo>
                    <a:pt x="2373" y="1549"/>
                  </a:lnTo>
                  <a:lnTo>
                    <a:pt x="2374" y="1546"/>
                  </a:lnTo>
                  <a:lnTo>
                    <a:pt x="2374" y="1543"/>
                  </a:lnTo>
                  <a:lnTo>
                    <a:pt x="2375" y="1541"/>
                  </a:lnTo>
                  <a:lnTo>
                    <a:pt x="2378" y="1535"/>
                  </a:lnTo>
                  <a:lnTo>
                    <a:pt x="2382" y="1529"/>
                  </a:lnTo>
                  <a:lnTo>
                    <a:pt x="2387" y="1522"/>
                  </a:lnTo>
                  <a:lnTo>
                    <a:pt x="2393" y="1516"/>
                  </a:lnTo>
                  <a:lnTo>
                    <a:pt x="2399" y="1509"/>
                  </a:lnTo>
                  <a:lnTo>
                    <a:pt x="2405" y="1503"/>
                  </a:lnTo>
                  <a:lnTo>
                    <a:pt x="2410" y="1496"/>
                  </a:lnTo>
                  <a:lnTo>
                    <a:pt x="2414" y="1489"/>
                  </a:lnTo>
                  <a:lnTo>
                    <a:pt x="2418" y="1478"/>
                  </a:lnTo>
                  <a:lnTo>
                    <a:pt x="2423" y="1463"/>
                  </a:lnTo>
                  <a:lnTo>
                    <a:pt x="2426" y="1456"/>
                  </a:lnTo>
                  <a:lnTo>
                    <a:pt x="2428" y="1448"/>
                  </a:lnTo>
                  <a:lnTo>
                    <a:pt x="2429" y="1441"/>
                  </a:lnTo>
                  <a:lnTo>
                    <a:pt x="2430" y="1435"/>
                  </a:lnTo>
                  <a:lnTo>
                    <a:pt x="2429" y="1423"/>
                  </a:lnTo>
                  <a:lnTo>
                    <a:pt x="2426" y="1409"/>
                  </a:lnTo>
                  <a:lnTo>
                    <a:pt x="2423" y="1395"/>
                  </a:lnTo>
                  <a:lnTo>
                    <a:pt x="2422" y="1384"/>
                  </a:lnTo>
                  <a:lnTo>
                    <a:pt x="2421" y="1370"/>
                  </a:lnTo>
                  <a:lnTo>
                    <a:pt x="2420" y="1355"/>
                  </a:lnTo>
                  <a:lnTo>
                    <a:pt x="2419" y="1339"/>
                  </a:lnTo>
                  <a:lnTo>
                    <a:pt x="2418" y="1324"/>
                  </a:lnTo>
                  <a:lnTo>
                    <a:pt x="2421" y="1311"/>
                  </a:lnTo>
                  <a:lnTo>
                    <a:pt x="2424" y="1297"/>
                  </a:lnTo>
                  <a:lnTo>
                    <a:pt x="2429" y="1284"/>
                  </a:lnTo>
                  <a:lnTo>
                    <a:pt x="2434" y="1273"/>
                  </a:lnTo>
                  <a:lnTo>
                    <a:pt x="2438" y="1266"/>
                  </a:lnTo>
                  <a:lnTo>
                    <a:pt x="2443" y="1258"/>
                  </a:lnTo>
                  <a:lnTo>
                    <a:pt x="2449" y="1249"/>
                  </a:lnTo>
                  <a:lnTo>
                    <a:pt x="2453" y="1242"/>
                  </a:lnTo>
                  <a:lnTo>
                    <a:pt x="2455" y="1235"/>
                  </a:lnTo>
                  <a:lnTo>
                    <a:pt x="2457" y="1224"/>
                  </a:lnTo>
                  <a:lnTo>
                    <a:pt x="2457" y="1213"/>
                  </a:lnTo>
                  <a:lnTo>
                    <a:pt x="2457" y="1203"/>
                  </a:lnTo>
                  <a:lnTo>
                    <a:pt x="2455" y="1193"/>
                  </a:lnTo>
                  <a:lnTo>
                    <a:pt x="2453" y="1182"/>
                  </a:lnTo>
                  <a:lnTo>
                    <a:pt x="2452" y="1177"/>
                  </a:lnTo>
                  <a:lnTo>
                    <a:pt x="2450" y="1171"/>
                  </a:lnTo>
                  <a:lnTo>
                    <a:pt x="2448" y="1167"/>
                  </a:lnTo>
                  <a:lnTo>
                    <a:pt x="2445" y="1163"/>
                  </a:lnTo>
                  <a:lnTo>
                    <a:pt x="2443" y="1161"/>
                  </a:lnTo>
                  <a:lnTo>
                    <a:pt x="2440" y="1159"/>
                  </a:lnTo>
                  <a:lnTo>
                    <a:pt x="2436" y="1157"/>
                  </a:lnTo>
                  <a:lnTo>
                    <a:pt x="2431" y="1155"/>
                  </a:lnTo>
                  <a:lnTo>
                    <a:pt x="2426" y="1154"/>
                  </a:lnTo>
                  <a:lnTo>
                    <a:pt x="2422" y="1152"/>
                  </a:lnTo>
                  <a:lnTo>
                    <a:pt x="2418" y="1150"/>
                  </a:lnTo>
                  <a:lnTo>
                    <a:pt x="2414" y="1148"/>
                  </a:lnTo>
                  <a:lnTo>
                    <a:pt x="2412" y="1141"/>
                  </a:lnTo>
                  <a:lnTo>
                    <a:pt x="2411" y="1132"/>
                  </a:lnTo>
                  <a:lnTo>
                    <a:pt x="2410" y="1123"/>
                  </a:lnTo>
                  <a:lnTo>
                    <a:pt x="2410" y="1116"/>
                  </a:lnTo>
                  <a:lnTo>
                    <a:pt x="2416" y="1103"/>
                  </a:lnTo>
                  <a:lnTo>
                    <a:pt x="2422" y="1093"/>
                  </a:lnTo>
                  <a:lnTo>
                    <a:pt x="2421" y="1088"/>
                  </a:lnTo>
                  <a:lnTo>
                    <a:pt x="2420" y="1084"/>
                  </a:lnTo>
                  <a:lnTo>
                    <a:pt x="2417" y="1079"/>
                  </a:lnTo>
                  <a:lnTo>
                    <a:pt x="2414" y="1074"/>
                  </a:lnTo>
                  <a:lnTo>
                    <a:pt x="2407" y="1067"/>
                  </a:lnTo>
                  <a:lnTo>
                    <a:pt x="2403" y="1062"/>
                  </a:lnTo>
                  <a:lnTo>
                    <a:pt x="2394" y="1056"/>
                  </a:lnTo>
                  <a:lnTo>
                    <a:pt x="2383" y="1050"/>
                  </a:lnTo>
                  <a:lnTo>
                    <a:pt x="2372" y="1046"/>
                  </a:lnTo>
                  <a:lnTo>
                    <a:pt x="2363" y="1042"/>
                  </a:lnTo>
                  <a:lnTo>
                    <a:pt x="2356" y="1039"/>
                  </a:lnTo>
                  <a:lnTo>
                    <a:pt x="2346" y="1034"/>
                  </a:lnTo>
                  <a:lnTo>
                    <a:pt x="2336" y="1028"/>
                  </a:lnTo>
                  <a:lnTo>
                    <a:pt x="2328" y="1023"/>
                  </a:lnTo>
                  <a:lnTo>
                    <a:pt x="2326" y="1014"/>
                  </a:lnTo>
                  <a:lnTo>
                    <a:pt x="2323" y="1004"/>
                  </a:lnTo>
                  <a:lnTo>
                    <a:pt x="2323" y="999"/>
                  </a:lnTo>
                  <a:lnTo>
                    <a:pt x="2323" y="994"/>
                  </a:lnTo>
                  <a:lnTo>
                    <a:pt x="2323" y="990"/>
                  </a:lnTo>
                  <a:lnTo>
                    <a:pt x="2324" y="987"/>
                  </a:lnTo>
                  <a:lnTo>
                    <a:pt x="2325" y="981"/>
                  </a:lnTo>
                  <a:lnTo>
                    <a:pt x="2328" y="974"/>
                  </a:lnTo>
                  <a:lnTo>
                    <a:pt x="2331" y="968"/>
                  </a:lnTo>
                  <a:lnTo>
                    <a:pt x="2335" y="962"/>
                  </a:lnTo>
                  <a:lnTo>
                    <a:pt x="2343" y="950"/>
                  </a:lnTo>
                  <a:lnTo>
                    <a:pt x="2348" y="940"/>
                  </a:lnTo>
                  <a:lnTo>
                    <a:pt x="2349" y="933"/>
                  </a:lnTo>
                  <a:lnTo>
                    <a:pt x="2349" y="924"/>
                  </a:lnTo>
                  <a:lnTo>
                    <a:pt x="2348" y="915"/>
                  </a:lnTo>
                  <a:lnTo>
                    <a:pt x="2347" y="905"/>
                  </a:lnTo>
                  <a:lnTo>
                    <a:pt x="2345" y="885"/>
                  </a:lnTo>
                  <a:lnTo>
                    <a:pt x="2344" y="869"/>
                  </a:lnTo>
                  <a:lnTo>
                    <a:pt x="2347" y="859"/>
                  </a:lnTo>
                  <a:lnTo>
                    <a:pt x="2350" y="845"/>
                  </a:lnTo>
                  <a:lnTo>
                    <a:pt x="2353" y="832"/>
                  </a:lnTo>
                  <a:lnTo>
                    <a:pt x="2356" y="822"/>
                  </a:lnTo>
                  <a:lnTo>
                    <a:pt x="2360" y="811"/>
                  </a:lnTo>
                  <a:lnTo>
                    <a:pt x="2366" y="799"/>
                  </a:lnTo>
                  <a:lnTo>
                    <a:pt x="2370" y="794"/>
                  </a:lnTo>
                  <a:lnTo>
                    <a:pt x="2374" y="789"/>
                  </a:lnTo>
                  <a:lnTo>
                    <a:pt x="2379" y="785"/>
                  </a:lnTo>
                  <a:lnTo>
                    <a:pt x="2383" y="783"/>
                  </a:lnTo>
                  <a:lnTo>
                    <a:pt x="2387" y="780"/>
                  </a:lnTo>
                  <a:lnTo>
                    <a:pt x="2391" y="777"/>
                  </a:lnTo>
                  <a:lnTo>
                    <a:pt x="2397" y="775"/>
                  </a:lnTo>
                  <a:lnTo>
                    <a:pt x="2403" y="774"/>
                  </a:lnTo>
                  <a:lnTo>
                    <a:pt x="2415" y="772"/>
                  </a:lnTo>
                  <a:lnTo>
                    <a:pt x="2426" y="771"/>
                  </a:lnTo>
                  <a:lnTo>
                    <a:pt x="2434" y="772"/>
                  </a:lnTo>
                  <a:lnTo>
                    <a:pt x="2443" y="775"/>
                  </a:lnTo>
                  <a:lnTo>
                    <a:pt x="2453" y="779"/>
                  </a:lnTo>
                  <a:lnTo>
                    <a:pt x="2461" y="783"/>
                  </a:lnTo>
                  <a:lnTo>
                    <a:pt x="2472" y="787"/>
                  </a:lnTo>
                  <a:lnTo>
                    <a:pt x="2488" y="792"/>
                  </a:lnTo>
                  <a:lnTo>
                    <a:pt x="2496" y="794"/>
                  </a:lnTo>
                  <a:lnTo>
                    <a:pt x="2503" y="796"/>
                  </a:lnTo>
                  <a:lnTo>
                    <a:pt x="2510" y="798"/>
                  </a:lnTo>
                  <a:lnTo>
                    <a:pt x="2517" y="798"/>
                  </a:lnTo>
                  <a:lnTo>
                    <a:pt x="2525" y="799"/>
                  </a:lnTo>
                  <a:lnTo>
                    <a:pt x="2536" y="800"/>
                  </a:lnTo>
                  <a:lnTo>
                    <a:pt x="2547" y="800"/>
                  </a:lnTo>
                  <a:lnTo>
                    <a:pt x="2560" y="800"/>
                  </a:lnTo>
                  <a:lnTo>
                    <a:pt x="2585" y="799"/>
                  </a:lnTo>
                  <a:lnTo>
                    <a:pt x="2606" y="798"/>
                  </a:lnTo>
                  <a:lnTo>
                    <a:pt x="2621" y="799"/>
                  </a:lnTo>
                  <a:lnTo>
                    <a:pt x="2638" y="802"/>
                  </a:lnTo>
                  <a:lnTo>
                    <a:pt x="2655" y="805"/>
                  </a:lnTo>
                  <a:lnTo>
                    <a:pt x="2669" y="806"/>
                  </a:lnTo>
                  <a:lnTo>
                    <a:pt x="2678" y="807"/>
                  </a:lnTo>
                  <a:lnTo>
                    <a:pt x="2687" y="808"/>
                  </a:lnTo>
                  <a:lnTo>
                    <a:pt x="2697" y="809"/>
                  </a:lnTo>
                  <a:lnTo>
                    <a:pt x="2705" y="810"/>
                  </a:lnTo>
                  <a:lnTo>
                    <a:pt x="2711" y="806"/>
                  </a:lnTo>
                  <a:lnTo>
                    <a:pt x="2719" y="801"/>
                  </a:lnTo>
                  <a:lnTo>
                    <a:pt x="2722" y="798"/>
                  </a:lnTo>
                  <a:lnTo>
                    <a:pt x="2726" y="796"/>
                  </a:lnTo>
                  <a:lnTo>
                    <a:pt x="2729" y="795"/>
                  </a:lnTo>
                  <a:lnTo>
                    <a:pt x="2732" y="794"/>
                  </a:lnTo>
                  <a:lnTo>
                    <a:pt x="2740" y="794"/>
                  </a:lnTo>
                  <a:lnTo>
                    <a:pt x="2750" y="793"/>
                  </a:lnTo>
                  <a:lnTo>
                    <a:pt x="2755" y="793"/>
                  </a:lnTo>
                  <a:lnTo>
                    <a:pt x="2760" y="794"/>
                  </a:lnTo>
                  <a:lnTo>
                    <a:pt x="2764" y="796"/>
                  </a:lnTo>
                  <a:lnTo>
                    <a:pt x="2767" y="798"/>
                  </a:lnTo>
                  <a:lnTo>
                    <a:pt x="2770" y="802"/>
                  </a:lnTo>
                  <a:lnTo>
                    <a:pt x="2771" y="808"/>
                  </a:lnTo>
                  <a:lnTo>
                    <a:pt x="2771" y="815"/>
                  </a:lnTo>
                  <a:lnTo>
                    <a:pt x="2771" y="822"/>
                  </a:lnTo>
                  <a:lnTo>
                    <a:pt x="2767" y="829"/>
                  </a:lnTo>
                  <a:lnTo>
                    <a:pt x="2758" y="833"/>
                  </a:lnTo>
                  <a:lnTo>
                    <a:pt x="2752" y="837"/>
                  </a:lnTo>
                  <a:lnTo>
                    <a:pt x="2751" y="840"/>
                  </a:lnTo>
                  <a:lnTo>
                    <a:pt x="2751" y="844"/>
                  </a:lnTo>
                  <a:lnTo>
                    <a:pt x="2753" y="847"/>
                  </a:lnTo>
                  <a:lnTo>
                    <a:pt x="2755" y="850"/>
                  </a:lnTo>
                  <a:lnTo>
                    <a:pt x="2760" y="857"/>
                  </a:lnTo>
                  <a:lnTo>
                    <a:pt x="2764" y="862"/>
                  </a:lnTo>
                  <a:lnTo>
                    <a:pt x="2775" y="864"/>
                  </a:lnTo>
                  <a:lnTo>
                    <a:pt x="2789" y="865"/>
                  </a:lnTo>
                  <a:lnTo>
                    <a:pt x="2803" y="864"/>
                  </a:lnTo>
                  <a:lnTo>
                    <a:pt x="2814" y="862"/>
                  </a:lnTo>
                  <a:lnTo>
                    <a:pt x="2821" y="859"/>
                  </a:lnTo>
                  <a:lnTo>
                    <a:pt x="2828" y="856"/>
                  </a:lnTo>
                  <a:lnTo>
                    <a:pt x="2836" y="851"/>
                  </a:lnTo>
                  <a:lnTo>
                    <a:pt x="2845" y="846"/>
                  </a:lnTo>
                  <a:lnTo>
                    <a:pt x="2852" y="841"/>
                  </a:lnTo>
                  <a:lnTo>
                    <a:pt x="2859" y="835"/>
                  </a:lnTo>
                  <a:lnTo>
                    <a:pt x="2866" y="830"/>
                  </a:lnTo>
                  <a:lnTo>
                    <a:pt x="2870" y="825"/>
                  </a:lnTo>
                  <a:lnTo>
                    <a:pt x="2873" y="821"/>
                  </a:lnTo>
                  <a:lnTo>
                    <a:pt x="2875" y="814"/>
                  </a:lnTo>
                  <a:lnTo>
                    <a:pt x="2875" y="810"/>
                  </a:lnTo>
                  <a:lnTo>
                    <a:pt x="2875" y="807"/>
                  </a:lnTo>
                  <a:lnTo>
                    <a:pt x="2875" y="804"/>
                  </a:lnTo>
                  <a:lnTo>
                    <a:pt x="2874" y="802"/>
                  </a:lnTo>
                  <a:lnTo>
                    <a:pt x="2869" y="796"/>
                  </a:lnTo>
                  <a:lnTo>
                    <a:pt x="2860" y="790"/>
                  </a:lnTo>
                  <a:lnTo>
                    <a:pt x="2856" y="787"/>
                  </a:lnTo>
                  <a:lnTo>
                    <a:pt x="2853" y="784"/>
                  </a:lnTo>
                  <a:lnTo>
                    <a:pt x="2850" y="782"/>
                  </a:lnTo>
                  <a:lnTo>
                    <a:pt x="2849" y="779"/>
                  </a:lnTo>
                  <a:lnTo>
                    <a:pt x="2848" y="775"/>
                  </a:lnTo>
                  <a:lnTo>
                    <a:pt x="2848" y="771"/>
                  </a:lnTo>
                  <a:lnTo>
                    <a:pt x="2849" y="767"/>
                  </a:lnTo>
                  <a:lnTo>
                    <a:pt x="2849" y="763"/>
                  </a:lnTo>
                  <a:lnTo>
                    <a:pt x="2859" y="757"/>
                  </a:lnTo>
                  <a:lnTo>
                    <a:pt x="2866" y="751"/>
                  </a:lnTo>
                  <a:lnTo>
                    <a:pt x="2865" y="748"/>
                  </a:lnTo>
                  <a:lnTo>
                    <a:pt x="2861" y="743"/>
                  </a:lnTo>
                  <a:lnTo>
                    <a:pt x="2857" y="739"/>
                  </a:lnTo>
                  <a:lnTo>
                    <a:pt x="2853" y="736"/>
                  </a:lnTo>
                  <a:lnTo>
                    <a:pt x="2850" y="732"/>
                  </a:lnTo>
                  <a:lnTo>
                    <a:pt x="2846" y="728"/>
                  </a:lnTo>
                  <a:lnTo>
                    <a:pt x="2843" y="724"/>
                  </a:lnTo>
                  <a:lnTo>
                    <a:pt x="2842" y="720"/>
                  </a:lnTo>
                  <a:lnTo>
                    <a:pt x="2842" y="717"/>
                  </a:lnTo>
                  <a:lnTo>
                    <a:pt x="2844" y="714"/>
                  </a:lnTo>
                  <a:lnTo>
                    <a:pt x="2847" y="710"/>
                  </a:lnTo>
                  <a:lnTo>
                    <a:pt x="2850" y="706"/>
                  </a:lnTo>
                  <a:lnTo>
                    <a:pt x="2856" y="699"/>
                  </a:lnTo>
                  <a:lnTo>
                    <a:pt x="2861" y="692"/>
                  </a:lnTo>
                  <a:lnTo>
                    <a:pt x="2860" y="685"/>
                  </a:lnTo>
                  <a:lnTo>
                    <a:pt x="2859" y="676"/>
                  </a:lnTo>
                  <a:lnTo>
                    <a:pt x="2856" y="668"/>
                  </a:lnTo>
                  <a:lnTo>
                    <a:pt x="2853" y="661"/>
                  </a:lnTo>
                  <a:lnTo>
                    <a:pt x="2849" y="653"/>
                  </a:lnTo>
                  <a:lnTo>
                    <a:pt x="2841" y="642"/>
                  </a:lnTo>
                  <a:lnTo>
                    <a:pt x="2833" y="631"/>
                  </a:lnTo>
                  <a:lnTo>
                    <a:pt x="2826" y="621"/>
                  </a:lnTo>
                  <a:lnTo>
                    <a:pt x="2823" y="617"/>
                  </a:lnTo>
                  <a:lnTo>
                    <a:pt x="2819" y="609"/>
                  </a:lnTo>
                  <a:lnTo>
                    <a:pt x="2818" y="605"/>
                  </a:lnTo>
                  <a:lnTo>
                    <a:pt x="2817" y="601"/>
                  </a:lnTo>
                  <a:lnTo>
                    <a:pt x="2817" y="597"/>
                  </a:lnTo>
                  <a:lnTo>
                    <a:pt x="2818" y="594"/>
                  </a:lnTo>
                  <a:lnTo>
                    <a:pt x="2819" y="591"/>
                  </a:lnTo>
                  <a:lnTo>
                    <a:pt x="2820" y="588"/>
                  </a:lnTo>
                  <a:lnTo>
                    <a:pt x="2822" y="585"/>
                  </a:lnTo>
                  <a:lnTo>
                    <a:pt x="2825" y="581"/>
                  </a:lnTo>
                  <a:lnTo>
                    <a:pt x="2830" y="577"/>
                  </a:lnTo>
                  <a:lnTo>
                    <a:pt x="2834" y="575"/>
                  </a:lnTo>
                  <a:lnTo>
                    <a:pt x="2837" y="576"/>
                  </a:lnTo>
                  <a:lnTo>
                    <a:pt x="2839" y="579"/>
                  </a:lnTo>
                  <a:lnTo>
                    <a:pt x="2841" y="583"/>
                  </a:lnTo>
                  <a:lnTo>
                    <a:pt x="2843" y="589"/>
                  </a:lnTo>
                  <a:lnTo>
                    <a:pt x="2846" y="599"/>
                  </a:lnTo>
                  <a:lnTo>
                    <a:pt x="2849" y="606"/>
                  </a:lnTo>
                  <a:lnTo>
                    <a:pt x="2857" y="608"/>
                  </a:lnTo>
                  <a:lnTo>
                    <a:pt x="2866" y="609"/>
                  </a:lnTo>
                  <a:lnTo>
                    <a:pt x="2875" y="610"/>
                  </a:lnTo>
                  <a:lnTo>
                    <a:pt x="2882" y="610"/>
                  </a:lnTo>
                  <a:lnTo>
                    <a:pt x="2892" y="605"/>
                  </a:lnTo>
                  <a:lnTo>
                    <a:pt x="2905" y="599"/>
                  </a:lnTo>
                  <a:lnTo>
                    <a:pt x="2911" y="595"/>
                  </a:lnTo>
                  <a:lnTo>
                    <a:pt x="2916" y="591"/>
                  </a:lnTo>
                  <a:lnTo>
                    <a:pt x="2921" y="587"/>
                  </a:lnTo>
                  <a:lnTo>
                    <a:pt x="2925" y="582"/>
                  </a:lnTo>
                  <a:lnTo>
                    <a:pt x="2927" y="578"/>
                  </a:lnTo>
                  <a:lnTo>
                    <a:pt x="2928" y="572"/>
                  </a:lnTo>
                  <a:lnTo>
                    <a:pt x="2927" y="565"/>
                  </a:lnTo>
                  <a:lnTo>
                    <a:pt x="2925" y="559"/>
                  </a:lnTo>
                  <a:lnTo>
                    <a:pt x="2913" y="553"/>
                  </a:lnTo>
                  <a:lnTo>
                    <a:pt x="2901" y="547"/>
                  </a:lnTo>
                  <a:lnTo>
                    <a:pt x="2901" y="543"/>
                  </a:lnTo>
                  <a:lnTo>
                    <a:pt x="2900" y="538"/>
                  </a:lnTo>
                  <a:lnTo>
                    <a:pt x="2899" y="534"/>
                  </a:lnTo>
                  <a:lnTo>
                    <a:pt x="2900" y="531"/>
                  </a:lnTo>
                  <a:lnTo>
                    <a:pt x="2900" y="529"/>
                  </a:lnTo>
                  <a:lnTo>
                    <a:pt x="2901" y="527"/>
                  </a:lnTo>
                  <a:lnTo>
                    <a:pt x="2907" y="524"/>
                  </a:lnTo>
                  <a:lnTo>
                    <a:pt x="2915" y="523"/>
                  </a:lnTo>
                  <a:lnTo>
                    <a:pt x="2925" y="523"/>
                  </a:lnTo>
                  <a:lnTo>
                    <a:pt x="2932" y="523"/>
                  </a:lnTo>
                  <a:lnTo>
                    <a:pt x="2944" y="525"/>
                  </a:lnTo>
                  <a:lnTo>
                    <a:pt x="2956" y="527"/>
                  </a:lnTo>
                  <a:lnTo>
                    <a:pt x="2960" y="525"/>
                  </a:lnTo>
                  <a:lnTo>
                    <a:pt x="2963" y="521"/>
                  </a:lnTo>
                  <a:lnTo>
                    <a:pt x="2966" y="517"/>
                  </a:lnTo>
                  <a:lnTo>
                    <a:pt x="2969" y="513"/>
                  </a:lnTo>
                  <a:lnTo>
                    <a:pt x="2974" y="503"/>
                  </a:lnTo>
                  <a:lnTo>
                    <a:pt x="2979" y="496"/>
                  </a:lnTo>
                  <a:lnTo>
                    <a:pt x="2991" y="484"/>
                  </a:lnTo>
                  <a:lnTo>
                    <a:pt x="3007" y="472"/>
                  </a:lnTo>
                  <a:lnTo>
                    <a:pt x="3019" y="468"/>
                  </a:lnTo>
                  <a:lnTo>
                    <a:pt x="3034" y="464"/>
                  </a:lnTo>
                  <a:lnTo>
                    <a:pt x="3045" y="465"/>
                  </a:lnTo>
                  <a:lnTo>
                    <a:pt x="3060" y="468"/>
                  </a:lnTo>
                  <a:lnTo>
                    <a:pt x="3067" y="469"/>
                  </a:lnTo>
                  <a:lnTo>
                    <a:pt x="3074" y="469"/>
                  </a:lnTo>
                  <a:lnTo>
                    <a:pt x="3081" y="469"/>
                  </a:lnTo>
                  <a:lnTo>
                    <a:pt x="3086" y="468"/>
                  </a:lnTo>
                  <a:lnTo>
                    <a:pt x="3095" y="462"/>
                  </a:lnTo>
                  <a:lnTo>
                    <a:pt x="3106" y="453"/>
                  </a:lnTo>
                  <a:lnTo>
                    <a:pt x="3111" y="449"/>
                  </a:lnTo>
                  <a:lnTo>
                    <a:pt x="3117" y="445"/>
                  </a:lnTo>
                  <a:lnTo>
                    <a:pt x="3123" y="442"/>
                  </a:lnTo>
                  <a:lnTo>
                    <a:pt x="3129" y="441"/>
                  </a:lnTo>
                  <a:lnTo>
                    <a:pt x="3132" y="440"/>
                  </a:lnTo>
                  <a:lnTo>
                    <a:pt x="3136" y="442"/>
                  </a:lnTo>
                  <a:lnTo>
                    <a:pt x="3140" y="444"/>
                  </a:lnTo>
                  <a:lnTo>
                    <a:pt x="3144" y="447"/>
                  </a:lnTo>
                  <a:lnTo>
                    <a:pt x="3149" y="451"/>
                  </a:lnTo>
                  <a:lnTo>
                    <a:pt x="3153" y="454"/>
                  </a:lnTo>
                  <a:lnTo>
                    <a:pt x="3156" y="456"/>
                  </a:lnTo>
                  <a:lnTo>
                    <a:pt x="3160" y="456"/>
                  </a:lnTo>
                  <a:lnTo>
                    <a:pt x="3164" y="456"/>
                  </a:lnTo>
                  <a:lnTo>
                    <a:pt x="3170" y="453"/>
                  </a:lnTo>
                  <a:lnTo>
                    <a:pt x="3175" y="450"/>
                  </a:lnTo>
                  <a:lnTo>
                    <a:pt x="3181" y="447"/>
                  </a:lnTo>
                  <a:lnTo>
                    <a:pt x="3187" y="443"/>
                  </a:lnTo>
                  <a:lnTo>
                    <a:pt x="3193" y="440"/>
                  </a:lnTo>
                  <a:lnTo>
                    <a:pt x="3198" y="438"/>
                  </a:lnTo>
                  <a:lnTo>
                    <a:pt x="3203" y="437"/>
                  </a:lnTo>
                  <a:lnTo>
                    <a:pt x="3210" y="439"/>
                  </a:lnTo>
                  <a:lnTo>
                    <a:pt x="3218" y="444"/>
                  </a:lnTo>
                  <a:lnTo>
                    <a:pt x="3223" y="447"/>
                  </a:lnTo>
                  <a:lnTo>
                    <a:pt x="3227" y="449"/>
                  </a:lnTo>
                  <a:lnTo>
                    <a:pt x="3231" y="449"/>
                  </a:lnTo>
                  <a:lnTo>
                    <a:pt x="3234" y="449"/>
                  </a:lnTo>
                  <a:lnTo>
                    <a:pt x="3237" y="448"/>
                  </a:lnTo>
                  <a:lnTo>
                    <a:pt x="3240" y="446"/>
                  </a:lnTo>
                  <a:lnTo>
                    <a:pt x="3243" y="444"/>
                  </a:lnTo>
                  <a:lnTo>
                    <a:pt x="3247" y="440"/>
                  </a:lnTo>
                  <a:lnTo>
                    <a:pt x="3252" y="434"/>
                  </a:lnTo>
                  <a:lnTo>
                    <a:pt x="3258" y="429"/>
                  </a:lnTo>
                  <a:lnTo>
                    <a:pt x="3269" y="428"/>
                  </a:lnTo>
                  <a:lnTo>
                    <a:pt x="3281" y="429"/>
                  </a:lnTo>
                  <a:lnTo>
                    <a:pt x="3287" y="429"/>
                  </a:lnTo>
                  <a:lnTo>
                    <a:pt x="3293" y="429"/>
                  </a:lnTo>
                  <a:lnTo>
                    <a:pt x="3298" y="428"/>
                  </a:lnTo>
                  <a:lnTo>
                    <a:pt x="3301" y="425"/>
                  </a:lnTo>
                  <a:lnTo>
                    <a:pt x="3305" y="421"/>
                  </a:lnTo>
                  <a:lnTo>
                    <a:pt x="3308" y="415"/>
                  </a:lnTo>
                  <a:lnTo>
                    <a:pt x="3309" y="413"/>
                  </a:lnTo>
                  <a:lnTo>
                    <a:pt x="3310" y="410"/>
                  </a:lnTo>
                  <a:lnTo>
                    <a:pt x="3310" y="408"/>
                  </a:lnTo>
                  <a:lnTo>
                    <a:pt x="3309" y="406"/>
                  </a:lnTo>
                  <a:lnTo>
                    <a:pt x="3309" y="404"/>
                  </a:lnTo>
                  <a:lnTo>
                    <a:pt x="3307" y="403"/>
                  </a:lnTo>
                  <a:lnTo>
                    <a:pt x="3305" y="402"/>
                  </a:lnTo>
                  <a:lnTo>
                    <a:pt x="3302" y="400"/>
                  </a:lnTo>
                  <a:lnTo>
                    <a:pt x="3296" y="399"/>
                  </a:lnTo>
                  <a:lnTo>
                    <a:pt x="3290" y="398"/>
                  </a:lnTo>
                  <a:lnTo>
                    <a:pt x="3280" y="392"/>
                  </a:lnTo>
                  <a:lnTo>
                    <a:pt x="3270" y="386"/>
                  </a:lnTo>
                  <a:lnTo>
                    <a:pt x="3271" y="383"/>
                  </a:lnTo>
                  <a:lnTo>
                    <a:pt x="3274" y="378"/>
                  </a:lnTo>
                  <a:lnTo>
                    <a:pt x="3278" y="373"/>
                  </a:lnTo>
                  <a:lnTo>
                    <a:pt x="3282" y="370"/>
                  </a:lnTo>
                  <a:lnTo>
                    <a:pt x="3286" y="367"/>
                  </a:lnTo>
                  <a:lnTo>
                    <a:pt x="3292" y="367"/>
                  </a:lnTo>
                  <a:lnTo>
                    <a:pt x="3297" y="367"/>
                  </a:lnTo>
                  <a:lnTo>
                    <a:pt x="3301" y="370"/>
                  </a:lnTo>
                  <a:lnTo>
                    <a:pt x="3304" y="371"/>
                  </a:lnTo>
                  <a:lnTo>
                    <a:pt x="3307" y="374"/>
                  </a:lnTo>
                  <a:lnTo>
                    <a:pt x="3308" y="376"/>
                  </a:lnTo>
                  <a:lnTo>
                    <a:pt x="3309" y="378"/>
                  </a:lnTo>
                  <a:lnTo>
                    <a:pt x="3312" y="378"/>
                  </a:lnTo>
                  <a:lnTo>
                    <a:pt x="3314" y="376"/>
                  </a:lnTo>
                  <a:lnTo>
                    <a:pt x="3316" y="375"/>
                  </a:lnTo>
                  <a:lnTo>
                    <a:pt x="3318" y="373"/>
                  </a:lnTo>
                  <a:lnTo>
                    <a:pt x="3322" y="369"/>
                  </a:lnTo>
                  <a:lnTo>
                    <a:pt x="3325" y="366"/>
                  </a:lnTo>
                  <a:lnTo>
                    <a:pt x="3329" y="362"/>
                  </a:lnTo>
                  <a:lnTo>
                    <a:pt x="3334" y="358"/>
                  </a:lnTo>
                  <a:lnTo>
                    <a:pt x="3340" y="355"/>
                  </a:lnTo>
                  <a:lnTo>
                    <a:pt x="3344" y="354"/>
                  </a:lnTo>
                  <a:lnTo>
                    <a:pt x="3351" y="356"/>
                  </a:lnTo>
                  <a:lnTo>
                    <a:pt x="3360" y="360"/>
                  </a:lnTo>
                  <a:lnTo>
                    <a:pt x="3370" y="364"/>
                  </a:lnTo>
                  <a:lnTo>
                    <a:pt x="3379" y="366"/>
                  </a:lnTo>
                  <a:lnTo>
                    <a:pt x="3387" y="368"/>
                  </a:lnTo>
                  <a:lnTo>
                    <a:pt x="3397" y="369"/>
                  </a:lnTo>
                  <a:lnTo>
                    <a:pt x="3408" y="370"/>
                  </a:lnTo>
                  <a:lnTo>
                    <a:pt x="3418" y="370"/>
                  </a:lnTo>
                  <a:lnTo>
                    <a:pt x="3424" y="373"/>
                  </a:lnTo>
                  <a:lnTo>
                    <a:pt x="3430" y="378"/>
                  </a:lnTo>
                  <a:lnTo>
                    <a:pt x="3432" y="383"/>
                  </a:lnTo>
                  <a:lnTo>
                    <a:pt x="3433" y="389"/>
                  </a:lnTo>
                  <a:lnTo>
                    <a:pt x="3434" y="395"/>
                  </a:lnTo>
                  <a:lnTo>
                    <a:pt x="3434" y="402"/>
                  </a:lnTo>
                  <a:lnTo>
                    <a:pt x="3433" y="403"/>
                  </a:lnTo>
                  <a:lnTo>
                    <a:pt x="3431" y="406"/>
                  </a:lnTo>
                  <a:lnTo>
                    <a:pt x="3430" y="408"/>
                  </a:lnTo>
                  <a:lnTo>
                    <a:pt x="3429" y="410"/>
                  </a:lnTo>
                  <a:lnTo>
                    <a:pt x="3429" y="412"/>
                  </a:lnTo>
                  <a:lnTo>
                    <a:pt x="3430" y="414"/>
                  </a:lnTo>
                  <a:lnTo>
                    <a:pt x="3432" y="416"/>
                  </a:lnTo>
                  <a:lnTo>
                    <a:pt x="3436" y="416"/>
                  </a:lnTo>
                  <a:lnTo>
                    <a:pt x="3441" y="416"/>
                  </a:lnTo>
                  <a:lnTo>
                    <a:pt x="3446" y="415"/>
                  </a:lnTo>
                  <a:lnTo>
                    <a:pt x="3451" y="414"/>
                  </a:lnTo>
                  <a:lnTo>
                    <a:pt x="3456" y="413"/>
                  </a:lnTo>
                  <a:lnTo>
                    <a:pt x="3461" y="413"/>
                  </a:lnTo>
                  <a:lnTo>
                    <a:pt x="3466" y="414"/>
                  </a:lnTo>
                  <a:lnTo>
                    <a:pt x="3470" y="415"/>
                  </a:lnTo>
                  <a:lnTo>
                    <a:pt x="3476" y="417"/>
                  </a:lnTo>
                  <a:lnTo>
                    <a:pt x="3479" y="418"/>
                  </a:lnTo>
                  <a:lnTo>
                    <a:pt x="3482" y="418"/>
                  </a:lnTo>
                  <a:lnTo>
                    <a:pt x="3484" y="418"/>
                  </a:lnTo>
                  <a:lnTo>
                    <a:pt x="3486" y="417"/>
                  </a:lnTo>
                  <a:lnTo>
                    <a:pt x="3489" y="417"/>
                  </a:lnTo>
                  <a:lnTo>
                    <a:pt x="3491" y="416"/>
                  </a:lnTo>
                  <a:lnTo>
                    <a:pt x="3494" y="414"/>
                  </a:lnTo>
                  <a:lnTo>
                    <a:pt x="3497" y="411"/>
                  </a:lnTo>
                  <a:lnTo>
                    <a:pt x="3502" y="406"/>
                  </a:lnTo>
                  <a:lnTo>
                    <a:pt x="3505" y="402"/>
                  </a:lnTo>
                  <a:lnTo>
                    <a:pt x="3512" y="400"/>
                  </a:lnTo>
                  <a:lnTo>
                    <a:pt x="3519" y="400"/>
                  </a:lnTo>
                  <a:lnTo>
                    <a:pt x="3526" y="401"/>
                  </a:lnTo>
                  <a:lnTo>
                    <a:pt x="3533" y="402"/>
                  </a:lnTo>
                  <a:lnTo>
                    <a:pt x="3539" y="396"/>
                  </a:lnTo>
                  <a:lnTo>
                    <a:pt x="3546" y="388"/>
                  </a:lnTo>
                  <a:lnTo>
                    <a:pt x="3552" y="378"/>
                  </a:lnTo>
                  <a:lnTo>
                    <a:pt x="3556" y="370"/>
                  </a:lnTo>
                  <a:lnTo>
                    <a:pt x="3560" y="362"/>
                  </a:lnTo>
                  <a:lnTo>
                    <a:pt x="3564" y="354"/>
                  </a:lnTo>
                  <a:lnTo>
                    <a:pt x="3566" y="353"/>
                  </a:lnTo>
                  <a:lnTo>
                    <a:pt x="3569" y="352"/>
                  </a:lnTo>
                  <a:lnTo>
                    <a:pt x="3573" y="352"/>
                  </a:lnTo>
                  <a:lnTo>
                    <a:pt x="3578" y="353"/>
                  </a:lnTo>
                  <a:lnTo>
                    <a:pt x="3587" y="353"/>
                  </a:lnTo>
                  <a:lnTo>
                    <a:pt x="3595" y="354"/>
                  </a:lnTo>
                  <a:lnTo>
                    <a:pt x="3603" y="355"/>
                  </a:lnTo>
                  <a:lnTo>
                    <a:pt x="3613" y="356"/>
                  </a:lnTo>
                  <a:lnTo>
                    <a:pt x="3622" y="359"/>
                  </a:lnTo>
                  <a:lnTo>
                    <a:pt x="3631" y="362"/>
                  </a:lnTo>
                  <a:lnTo>
                    <a:pt x="3637" y="368"/>
                  </a:lnTo>
                  <a:lnTo>
                    <a:pt x="3643" y="376"/>
                  </a:lnTo>
                  <a:lnTo>
                    <a:pt x="3647" y="382"/>
                  </a:lnTo>
                  <a:lnTo>
                    <a:pt x="3650" y="385"/>
                  </a:lnTo>
                  <a:lnTo>
                    <a:pt x="3652" y="386"/>
                  </a:lnTo>
                  <a:lnTo>
                    <a:pt x="3654" y="386"/>
                  </a:lnTo>
                  <a:lnTo>
                    <a:pt x="3656" y="387"/>
                  </a:lnTo>
                  <a:lnTo>
                    <a:pt x="3658" y="386"/>
                  </a:lnTo>
                  <a:lnTo>
                    <a:pt x="3660" y="385"/>
                  </a:lnTo>
                  <a:lnTo>
                    <a:pt x="3661" y="383"/>
                  </a:lnTo>
                  <a:lnTo>
                    <a:pt x="3661" y="380"/>
                  </a:lnTo>
                  <a:lnTo>
                    <a:pt x="3662" y="375"/>
                  </a:lnTo>
                  <a:lnTo>
                    <a:pt x="3662" y="367"/>
                  </a:lnTo>
                  <a:lnTo>
                    <a:pt x="3662" y="362"/>
                  </a:lnTo>
                  <a:lnTo>
                    <a:pt x="3660" y="357"/>
                  </a:lnTo>
                  <a:lnTo>
                    <a:pt x="3656" y="353"/>
                  </a:lnTo>
                  <a:lnTo>
                    <a:pt x="3652" y="349"/>
                  </a:lnTo>
                  <a:lnTo>
                    <a:pt x="3646" y="345"/>
                  </a:lnTo>
                  <a:lnTo>
                    <a:pt x="3635" y="337"/>
                  </a:lnTo>
                  <a:lnTo>
                    <a:pt x="3626" y="331"/>
                  </a:lnTo>
                  <a:lnTo>
                    <a:pt x="3621" y="326"/>
                  </a:lnTo>
                  <a:lnTo>
                    <a:pt x="3615" y="321"/>
                  </a:lnTo>
                  <a:lnTo>
                    <a:pt x="3609" y="315"/>
                  </a:lnTo>
                  <a:lnTo>
                    <a:pt x="3607" y="311"/>
                  </a:lnTo>
                  <a:lnTo>
                    <a:pt x="3607" y="305"/>
                  </a:lnTo>
                  <a:lnTo>
                    <a:pt x="3609" y="300"/>
                  </a:lnTo>
                  <a:lnTo>
                    <a:pt x="3612" y="295"/>
                  </a:lnTo>
                  <a:lnTo>
                    <a:pt x="3615" y="292"/>
                  </a:lnTo>
                  <a:lnTo>
                    <a:pt x="3621" y="289"/>
                  </a:lnTo>
                  <a:lnTo>
                    <a:pt x="3630" y="287"/>
                  </a:lnTo>
                  <a:lnTo>
                    <a:pt x="3639" y="286"/>
                  </a:lnTo>
                  <a:lnTo>
                    <a:pt x="3649" y="285"/>
                  </a:lnTo>
                  <a:lnTo>
                    <a:pt x="3658" y="285"/>
                  </a:lnTo>
                  <a:lnTo>
                    <a:pt x="3667" y="285"/>
                  </a:lnTo>
                  <a:lnTo>
                    <a:pt x="3675" y="286"/>
                  </a:lnTo>
                  <a:lnTo>
                    <a:pt x="3682" y="288"/>
                  </a:lnTo>
                  <a:lnTo>
                    <a:pt x="3689" y="289"/>
                  </a:lnTo>
                  <a:lnTo>
                    <a:pt x="3697" y="292"/>
                  </a:lnTo>
                  <a:lnTo>
                    <a:pt x="3706" y="296"/>
                  </a:lnTo>
                  <a:lnTo>
                    <a:pt x="3713" y="299"/>
                  </a:lnTo>
                  <a:lnTo>
                    <a:pt x="3723" y="303"/>
                  </a:lnTo>
                  <a:lnTo>
                    <a:pt x="3735" y="308"/>
                  </a:lnTo>
                  <a:lnTo>
                    <a:pt x="3746" y="313"/>
                  </a:lnTo>
                  <a:lnTo>
                    <a:pt x="3756" y="319"/>
                  </a:lnTo>
                  <a:lnTo>
                    <a:pt x="3762" y="321"/>
                  </a:lnTo>
                  <a:lnTo>
                    <a:pt x="3770" y="326"/>
                  </a:lnTo>
                  <a:lnTo>
                    <a:pt x="3773" y="329"/>
                  </a:lnTo>
                  <a:lnTo>
                    <a:pt x="3777" y="330"/>
                  </a:lnTo>
                  <a:lnTo>
                    <a:pt x="3780" y="331"/>
                  </a:lnTo>
                  <a:lnTo>
                    <a:pt x="3783" y="331"/>
                  </a:lnTo>
                  <a:lnTo>
                    <a:pt x="3785" y="330"/>
                  </a:lnTo>
                  <a:lnTo>
                    <a:pt x="3786" y="329"/>
                  </a:lnTo>
                  <a:lnTo>
                    <a:pt x="3786" y="327"/>
                  </a:lnTo>
                  <a:lnTo>
                    <a:pt x="3787" y="324"/>
                  </a:lnTo>
                  <a:lnTo>
                    <a:pt x="3787" y="319"/>
                  </a:lnTo>
                  <a:lnTo>
                    <a:pt x="3787" y="315"/>
                  </a:lnTo>
                  <a:lnTo>
                    <a:pt x="3787" y="311"/>
                  </a:lnTo>
                  <a:lnTo>
                    <a:pt x="3785" y="307"/>
                  </a:lnTo>
                  <a:lnTo>
                    <a:pt x="3782" y="303"/>
                  </a:lnTo>
                  <a:lnTo>
                    <a:pt x="3779" y="299"/>
                  </a:lnTo>
                  <a:lnTo>
                    <a:pt x="3772" y="294"/>
                  </a:lnTo>
                  <a:lnTo>
                    <a:pt x="3764" y="290"/>
                  </a:lnTo>
                  <a:lnTo>
                    <a:pt x="3755" y="287"/>
                  </a:lnTo>
                  <a:lnTo>
                    <a:pt x="3748" y="284"/>
                  </a:lnTo>
                  <a:lnTo>
                    <a:pt x="3744" y="281"/>
                  </a:lnTo>
                  <a:lnTo>
                    <a:pt x="3739" y="277"/>
                  </a:lnTo>
                  <a:lnTo>
                    <a:pt x="3736" y="275"/>
                  </a:lnTo>
                  <a:lnTo>
                    <a:pt x="3734" y="273"/>
                  </a:lnTo>
                  <a:lnTo>
                    <a:pt x="3733" y="271"/>
                  </a:lnTo>
                  <a:lnTo>
                    <a:pt x="3733" y="268"/>
                  </a:lnTo>
                  <a:lnTo>
                    <a:pt x="3732" y="266"/>
                  </a:lnTo>
                  <a:lnTo>
                    <a:pt x="3732" y="263"/>
                  </a:lnTo>
                  <a:lnTo>
                    <a:pt x="3732" y="260"/>
                  </a:lnTo>
                  <a:lnTo>
                    <a:pt x="3733" y="256"/>
                  </a:lnTo>
                  <a:lnTo>
                    <a:pt x="3735" y="248"/>
                  </a:lnTo>
                  <a:lnTo>
                    <a:pt x="3736" y="241"/>
                  </a:lnTo>
                  <a:lnTo>
                    <a:pt x="3731" y="235"/>
                  </a:lnTo>
                  <a:lnTo>
                    <a:pt x="3724" y="229"/>
                  </a:lnTo>
                  <a:lnTo>
                    <a:pt x="3720" y="226"/>
                  </a:lnTo>
                  <a:lnTo>
                    <a:pt x="3718" y="223"/>
                  </a:lnTo>
                  <a:lnTo>
                    <a:pt x="3717" y="220"/>
                  </a:lnTo>
                  <a:lnTo>
                    <a:pt x="3717" y="216"/>
                  </a:lnTo>
                  <a:lnTo>
                    <a:pt x="3719" y="213"/>
                  </a:lnTo>
                  <a:lnTo>
                    <a:pt x="3723" y="209"/>
                  </a:lnTo>
                  <a:lnTo>
                    <a:pt x="3727" y="206"/>
                  </a:lnTo>
                  <a:lnTo>
                    <a:pt x="3729" y="205"/>
                  </a:lnTo>
                  <a:lnTo>
                    <a:pt x="3734" y="198"/>
                  </a:lnTo>
                  <a:lnTo>
                    <a:pt x="3740" y="191"/>
                  </a:lnTo>
                  <a:lnTo>
                    <a:pt x="3745" y="184"/>
                  </a:lnTo>
                  <a:lnTo>
                    <a:pt x="3748" y="177"/>
                  </a:lnTo>
                  <a:lnTo>
                    <a:pt x="3748" y="168"/>
                  </a:lnTo>
                  <a:lnTo>
                    <a:pt x="3748" y="158"/>
                  </a:lnTo>
                  <a:lnTo>
                    <a:pt x="3758" y="144"/>
                  </a:lnTo>
                  <a:lnTo>
                    <a:pt x="3768" y="130"/>
                  </a:lnTo>
                  <a:lnTo>
                    <a:pt x="3769" y="120"/>
                  </a:lnTo>
                  <a:lnTo>
                    <a:pt x="3770" y="108"/>
                  </a:lnTo>
                  <a:lnTo>
                    <a:pt x="3771" y="101"/>
                  </a:lnTo>
                  <a:lnTo>
                    <a:pt x="3772" y="96"/>
                  </a:lnTo>
                  <a:lnTo>
                    <a:pt x="3773" y="91"/>
                  </a:lnTo>
                  <a:lnTo>
                    <a:pt x="3776" y="87"/>
                  </a:lnTo>
                  <a:lnTo>
                    <a:pt x="3777" y="86"/>
                  </a:lnTo>
                  <a:lnTo>
                    <a:pt x="3779" y="86"/>
                  </a:lnTo>
                  <a:lnTo>
                    <a:pt x="3782" y="86"/>
                  </a:lnTo>
                  <a:lnTo>
                    <a:pt x="3784" y="86"/>
                  </a:lnTo>
                  <a:lnTo>
                    <a:pt x="3791" y="87"/>
                  </a:lnTo>
                  <a:lnTo>
                    <a:pt x="3797" y="89"/>
                  </a:lnTo>
                  <a:lnTo>
                    <a:pt x="3804" y="92"/>
                  </a:lnTo>
                  <a:lnTo>
                    <a:pt x="3811" y="93"/>
                  </a:lnTo>
                  <a:lnTo>
                    <a:pt x="3814" y="93"/>
                  </a:lnTo>
                  <a:lnTo>
                    <a:pt x="3817" y="93"/>
                  </a:lnTo>
                  <a:lnTo>
                    <a:pt x="3820" y="93"/>
                  </a:lnTo>
                  <a:lnTo>
                    <a:pt x="3823" y="91"/>
                  </a:lnTo>
                  <a:lnTo>
                    <a:pt x="3826" y="86"/>
                  </a:lnTo>
                  <a:lnTo>
                    <a:pt x="3829" y="78"/>
                  </a:lnTo>
                  <a:lnTo>
                    <a:pt x="3830" y="69"/>
                  </a:lnTo>
                  <a:lnTo>
                    <a:pt x="3831" y="64"/>
                  </a:lnTo>
                  <a:lnTo>
                    <a:pt x="3827" y="55"/>
                  </a:lnTo>
                  <a:lnTo>
                    <a:pt x="3823" y="44"/>
                  </a:lnTo>
                  <a:lnTo>
                    <a:pt x="3827" y="41"/>
                  </a:lnTo>
                  <a:lnTo>
                    <a:pt x="3831" y="41"/>
                  </a:lnTo>
                  <a:lnTo>
                    <a:pt x="3836" y="41"/>
                  </a:lnTo>
                  <a:lnTo>
                    <a:pt x="3840" y="42"/>
                  </a:lnTo>
                  <a:lnTo>
                    <a:pt x="3845" y="43"/>
                  </a:lnTo>
                  <a:lnTo>
                    <a:pt x="3849" y="44"/>
                  </a:lnTo>
                  <a:lnTo>
                    <a:pt x="3852" y="44"/>
                  </a:lnTo>
                  <a:lnTo>
                    <a:pt x="3855" y="44"/>
                  </a:lnTo>
                  <a:lnTo>
                    <a:pt x="3860" y="39"/>
                  </a:lnTo>
                  <a:lnTo>
                    <a:pt x="3864" y="34"/>
                  </a:lnTo>
                  <a:lnTo>
                    <a:pt x="3867" y="28"/>
                  </a:lnTo>
                  <a:lnTo>
                    <a:pt x="3870" y="24"/>
                  </a:lnTo>
                  <a:lnTo>
                    <a:pt x="3870" y="20"/>
                  </a:lnTo>
                  <a:lnTo>
                    <a:pt x="3869" y="14"/>
                  </a:lnTo>
                  <a:lnTo>
                    <a:pt x="3868" y="11"/>
                  </a:lnTo>
                  <a:lnTo>
                    <a:pt x="3869" y="9"/>
                  </a:lnTo>
                  <a:lnTo>
                    <a:pt x="3869" y="6"/>
                  </a:lnTo>
                  <a:lnTo>
                    <a:pt x="3870" y="5"/>
                  </a:lnTo>
                  <a:lnTo>
                    <a:pt x="3874" y="2"/>
                  </a:lnTo>
                  <a:lnTo>
                    <a:pt x="3878" y="1"/>
                  </a:lnTo>
                  <a:lnTo>
                    <a:pt x="3883" y="0"/>
                  </a:lnTo>
                  <a:lnTo>
                    <a:pt x="3888" y="0"/>
                  </a:lnTo>
                  <a:lnTo>
                    <a:pt x="3898" y="2"/>
                  </a:lnTo>
                  <a:lnTo>
                    <a:pt x="3905" y="5"/>
                  </a:lnTo>
                  <a:lnTo>
                    <a:pt x="3912" y="9"/>
                  </a:lnTo>
                  <a:lnTo>
                    <a:pt x="3918" y="15"/>
                  </a:lnTo>
                  <a:lnTo>
                    <a:pt x="3925" y="22"/>
                  </a:lnTo>
                  <a:lnTo>
                    <a:pt x="3929" y="28"/>
                  </a:lnTo>
                  <a:lnTo>
                    <a:pt x="3931" y="32"/>
                  </a:lnTo>
                  <a:lnTo>
                    <a:pt x="3933" y="38"/>
                  </a:lnTo>
                  <a:lnTo>
                    <a:pt x="3934" y="41"/>
                  </a:lnTo>
                  <a:lnTo>
                    <a:pt x="3936" y="43"/>
                  </a:lnTo>
                  <a:lnTo>
                    <a:pt x="3938" y="46"/>
                  </a:lnTo>
                  <a:lnTo>
                    <a:pt x="3940" y="47"/>
                  </a:lnTo>
                  <a:lnTo>
                    <a:pt x="3942" y="48"/>
                  </a:lnTo>
                  <a:lnTo>
                    <a:pt x="3945" y="49"/>
                  </a:lnTo>
                  <a:lnTo>
                    <a:pt x="3947" y="48"/>
                  </a:lnTo>
                  <a:lnTo>
                    <a:pt x="3951" y="47"/>
                  </a:lnTo>
                  <a:lnTo>
                    <a:pt x="3957" y="45"/>
                  </a:lnTo>
                  <a:lnTo>
                    <a:pt x="3964" y="44"/>
                  </a:lnTo>
                  <a:lnTo>
                    <a:pt x="3972" y="51"/>
                  </a:lnTo>
                  <a:lnTo>
                    <a:pt x="3979" y="60"/>
                  </a:lnTo>
                  <a:lnTo>
                    <a:pt x="3987" y="64"/>
                  </a:lnTo>
                  <a:lnTo>
                    <a:pt x="3995" y="68"/>
                  </a:lnTo>
                  <a:lnTo>
                    <a:pt x="3994" y="73"/>
                  </a:lnTo>
                  <a:lnTo>
                    <a:pt x="3990" y="80"/>
                  </a:lnTo>
                  <a:lnTo>
                    <a:pt x="3988" y="83"/>
                  </a:lnTo>
                  <a:lnTo>
                    <a:pt x="3985" y="87"/>
                  </a:lnTo>
                  <a:lnTo>
                    <a:pt x="3982" y="89"/>
                  </a:lnTo>
                  <a:lnTo>
                    <a:pt x="3979" y="91"/>
                  </a:lnTo>
                  <a:lnTo>
                    <a:pt x="3977" y="94"/>
                  </a:lnTo>
                  <a:lnTo>
                    <a:pt x="3974" y="96"/>
                  </a:lnTo>
                  <a:lnTo>
                    <a:pt x="3970" y="98"/>
                  </a:lnTo>
                  <a:lnTo>
                    <a:pt x="3965" y="99"/>
                  </a:lnTo>
                  <a:lnTo>
                    <a:pt x="3956" y="101"/>
                  </a:lnTo>
                  <a:lnTo>
                    <a:pt x="3948" y="103"/>
                  </a:lnTo>
                  <a:lnTo>
                    <a:pt x="3943" y="104"/>
                  </a:lnTo>
                  <a:lnTo>
                    <a:pt x="3937" y="106"/>
                  </a:lnTo>
                  <a:lnTo>
                    <a:pt x="3933" y="108"/>
                  </a:lnTo>
                  <a:lnTo>
                    <a:pt x="3930" y="110"/>
                  </a:lnTo>
                  <a:lnTo>
                    <a:pt x="3927" y="112"/>
                  </a:lnTo>
                  <a:lnTo>
                    <a:pt x="3925" y="115"/>
                  </a:lnTo>
                  <a:lnTo>
                    <a:pt x="3923" y="120"/>
                  </a:lnTo>
                  <a:lnTo>
                    <a:pt x="3921" y="127"/>
                  </a:lnTo>
                  <a:lnTo>
                    <a:pt x="3921" y="134"/>
                  </a:lnTo>
                  <a:lnTo>
                    <a:pt x="3921" y="138"/>
                  </a:lnTo>
                  <a:lnTo>
                    <a:pt x="3925" y="142"/>
                  </a:lnTo>
                  <a:lnTo>
                    <a:pt x="3931" y="146"/>
                  </a:lnTo>
                  <a:lnTo>
                    <a:pt x="3936" y="149"/>
                  </a:lnTo>
                  <a:lnTo>
                    <a:pt x="3940" y="150"/>
                  </a:lnTo>
                  <a:lnTo>
                    <a:pt x="3949" y="146"/>
                  </a:lnTo>
                  <a:lnTo>
                    <a:pt x="3960" y="142"/>
                  </a:lnTo>
                  <a:lnTo>
                    <a:pt x="3966" y="148"/>
                  </a:lnTo>
                  <a:lnTo>
                    <a:pt x="3972" y="158"/>
                  </a:lnTo>
                  <a:lnTo>
                    <a:pt x="3976" y="160"/>
                  </a:lnTo>
                  <a:lnTo>
                    <a:pt x="3982" y="161"/>
                  </a:lnTo>
                  <a:lnTo>
                    <a:pt x="3989" y="162"/>
                  </a:lnTo>
                  <a:lnTo>
                    <a:pt x="3995" y="162"/>
                  </a:lnTo>
                  <a:lnTo>
                    <a:pt x="4003" y="160"/>
                  </a:lnTo>
                  <a:lnTo>
                    <a:pt x="4014" y="158"/>
                  </a:lnTo>
                  <a:lnTo>
                    <a:pt x="4024" y="155"/>
                  </a:lnTo>
                  <a:lnTo>
                    <a:pt x="4031" y="154"/>
                  </a:lnTo>
                  <a:lnTo>
                    <a:pt x="4039" y="151"/>
                  </a:lnTo>
                  <a:lnTo>
                    <a:pt x="4050" y="149"/>
                  </a:lnTo>
                  <a:lnTo>
                    <a:pt x="4056" y="149"/>
                  </a:lnTo>
                  <a:lnTo>
                    <a:pt x="4060" y="150"/>
                  </a:lnTo>
                  <a:lnTo>
                    <a:pt x="4064" y="151"/>
                  </a:lnTo>
                  <a:lnTo>
                    <a:pt x="4066" y="154"/>
                  </a:lnTo>
                  <a:lnTo>
                    <a:pt x="4069" y="156"/>
                  </a:lnTo>
                  <a:lnTo>
                    <a:pt x="4072" y="159"/>
                  </a:lnTo>
                  <a:lnTo>
                    <a:pt x="4074" y="164"/>
                  </a:lnTo>
                  <a:lnTo>
                    <a:pt x="4077" y="169"/>
                  </a:lnTo>
                  <a:lnTo>
                    <a:pt x="4078" y="174"/>
                  </a:lnTo>
                  <a:lnTo>
                    <a:pt x="4079" y="179"/>
                  </a:lnTo>
                  <a:lnTo>
                    <a:pt x="4079" y="184"/>
                  </a:lnTo>
                  <a:lnTo>
                    <a:pt x="4078" y="189"/>
                  </a:lnTo>
                  <a:lnTo>
                    <a:pt x="4076" y="193"/>
                  </a:lnTo>
                  <a:lnTo>
                    <a:pt x="4072" y="199"/>
                  </a:lnTo>
                  <a:lnTo>
                    <a:pt x="4067" y="204"/>
                  </a:lnTo>
                  <a:lnTo>
                    <a:pt x="4062" y="209"/>
                  </a:lnTo>
                  <a:lnTo>
                    <a:pt x="4058" y="213"/>
                  </a:lnTo>
                  <a:lnTo>
                    <a:pt x="4051" y="219"/>
                  </a:lnTo>
                  <a:lnTo>
                    <a:pt x="4045" y="225"/>
                  </a:lnTo>
                  <a:lnTo>
                    <a:pt x="4043" y="229"/>
                  </a:lnTo>
                  <a:lnTo>
                    <a:pt x="4041" y="236"/>
                  </a:lnTo>
                  <a:lnTo>
                    <a:pt x="4040" y="245"/>
                  </a:lnTo>
                  <a:lnTo>
                    <a:pt x="4041" y="253"/>
                  </a:lnTo>
                  <a:lnTo>
                    <a:pt x="4043" y="260"/>
                  </a:lnTo>
                  <a:lnTo>
                    <a:pt x="4048" y="264"/>
                  </a:lnTo>
                  <a:lnTo>
                    <a:pt x="4057" y="268"/>
                  </a:lnTo>
                  <a:lnTo>
                    <a:pt x="4067" y="271"/>
                  </a:lnTo>
                  <a:lnTo>
                    <a:pt x="4074" y="272"/>
                  </a:lnTo>
                  <a:lnTo>
                    <a:pt x="4081" y="271"/>
                  </a:lnTo>
                  <a:lnTo>
                    <a:pt x="4090" y="270"/>
                  </a:lnTo>
                  <a:lnTo>
                    <a:pt x="4098" y="267"/>
                  </a:lnTo>
                  <a:lnTo>
                    <a:pt x="4105" y="264"/>
                  </a:lnTo>
                  <a:lnTo>
                    <a:pt x="4110" y="261"/>
                  </a:lnTo>
                  <a:lnTo>
                    <a:pt x="4117" y="256"/>
                  </a:lnTo>
                  <a:lnTo>
                    <a:pt x="4120" y="253"/>
                  </a:lnTo>
                  <a:lnTo>
                    <a:pt x="4122" y="250"/>
                  </a:lnTo>
                  <a:lnTo>
                    <a:pt x="4124" y="248"/>
                  </a:lnTo>
                  <a:lnTo>
                    <a:pt x="4125" y="245"/>
                  </a:lnTo>
                  <a:lnTo>
                    <a:pt x="4123" y="237"/>
                  </a:lnTo>
                  <a:lnTo>
                    <a:pt x="4121" y="229"/>
                  </a:lnTo>
                  <a:lnTo>
                    <a:pt x="4110" y="223"/>
                  </a:lnTo>
                  <a:lnTo>
                    <a:pt x="4101" y="216"/>
                  </a:lnTo>
                  <a:lnTo>
                    <a:pt x="4100" y="213"/>
                  </a:lnTo>
                  <a:lnTo>
                    <a:pt x="4101" y="209"/>
                  </a:lnTo>
                  <a:lnTo>
                    <a:pt x="4101" y="205"/>
                  </a:lnTo>
                  <a:lnTo>
                    <a:pt x="4103" y="201"/>
                  </a:lnTo>
                  <a:lnTo>
                    <a:pt x="4105" y="197"/>
                  </a:lnTo>
                  <a:lnTo>
                    <a:pt x="4107" y="194"/>
                  </a:lnTo>
                  <a:lnTo>
                    <a:pt x="4110" y="191"/>
                  </a:lnTo>
                  <a:lnTo>
                    <a:pt x="4113" y="189"/>
                  </a:lnTo>
                  <a:lnTo>
                    <a:pt x="4121" y="189"/>
                  </a:lnTo>
                  <a:lnTo>
                    <a:pt x="4133" y="189"/>
                  </a:lnTo>
                  <a:lnTo>
                    <a:pt x="4139" y="194"/>
                  </a:lnTo>
                  <a:lnTo>
                    <a:pt x="4146" y="200"/>
                  </a:lnTo>
                  <a:lnTo>
                    <a:pt x="4150" y="203"/>
                  </a:lnTo>
                  <a:lnTo>
                    <a:pt x="4154" y="206"/>
                  </a:lnTo>
                  <a:lnTo>
                    <a:pt x="4157" y="208"/>
                  </a:lnTo>
                  <a:lnTo>
                    <a:pt x="4160" y="209"/>
                  </a:lnTo>
                  <a:lnTo>
                    <a:pt x="4164" y="210"/>
                  </a:lnTo>
                  <a:lnTo>
                    <a:pt x="4169" y="210"/>
                  </a:lnTo>
                  <a:lnTo>
                    <a:pt x="4176" y="210"/>
                  </a:lnTo>
                  <a:lnTo>
                    <a:pt x="4183" y="210"/>
                  </a:lnTo>
                  <a:lnTo>
                    <a:pt x="4196" y="209"/>
                  </a:lnTo>
                  <a:lnTo>
                    <a:pt x="4203" y="209"/>
                  </a:lnTo>
                  <a:lnTo>
                    <a:pt x="4210" y="206"/>
                  </a:lnTo>
                  <a:lnTo>
                    <a:pt x="4223" y="200"/>
                  </a:lnTo>
                  <a:lnTo>
                    <a:pt x="4239" y="194"/>
                  </a:lnTo>
                  <a:lnTo>
                    <a:pt x="4251" y="189"/>
                  </a:lnTo>
                  <a:lnTo>
                    <a:pt x="4257" y="186"/>
                  </a:lnTo>
                  <a:lnTo>
                    <a:pt x="4265" y="182"/>
                  </a:lnTo>
                  <a:lnTo>
                    <a:pt x="4273" y="179"/>
                  </a:lnTo>
                  <a:lnTo>
                    <a:pt x="4282" y="177"/>
                  </a:lnTo>
                  <a:lnTo>
                    <a:pt x="4289" y="179"/>
                  </a:lnTo>
                  <a:lnTo>
                    <a:pt x="4294" y="181"/>
                  </a:lnTo>
                  <a:lnTo>
                    <a:pt x="4296" y="185"/>
                  </a:lnTo>
                  <a:lnTo>
                    <a:pt x="4297" y="191"/>
                  </a:lnTo>
                  <a:lnTo>
                    <a:pt x="4298" y="197"/>
                  </a:lnTo>
                  <a:lnTo>
                    <a:pt x="4298" y="201"/>
                  </a:lnTo>
                  <a:lnTo>
                    <a:pt x="4307" y="209"/>
                  </a:lnTo>
                  <a:lnTo>
                    <a:pt x="4317" y="216"/>
                  </a:lnTo>
                  <a:lnTo>
                    <a:pt x="4321" y="224"/>
                  </a:lnTo>
                  <a:lnTo>
                    <a:pt x="4324" y="231"/>
                  </a:lnTo>
                  <a:lnTo>
                    <a:pt x="4328" y="238"/>
                  </a:lnTo>
                  <a:lnTo>
                    <a:pt x="4329" y="245"/>
                  </a:lnTo>
                  <a:lnTo>
                    <a:pt x="4328" y="248"/>
                  </a:lnTo>
                  <a:lnTo>
                    <a:pt x="4325" y="251"/>
                  </a:lnTo>
                  <a:lnTo>
                    <a:pt x="4324" y="252"/>
                  </a:lnTo>
                  <a:lnTo>
                    <a:pt x="4324" y="253"/>
                  </a:lnTo>
                  <a:lnTo>
                    <a:pt x="4324" y="255"/>
                  </a:lnTo>
                  <a:lnTo>
                    <a:pt x="4325" y="256"/>
                  </a:lnTo>
                  <a:lnTo>
                    <a:pt x="4326" y="259"/>
                  </a:lnTo>
                  <a:lnTo>
                    <a:pt x="4328" y="260"/>
                  </a:lnTo>
                  <a:lnTo>
                    <a:pt x="4331" y="261"/>
                  </a:lnTo>
                  <a:lnTo>
                    <a:pt x="4336" y="261"/>
                  </a:lnTo>
                  <a:lnTo>
                    <a:pt x="4345" y="261"/>
                  </a:lnTo>
                  <a:lnTo>
                    <a:pt x="4352" y="260"/>
                  </a:lnTo>
                  <a:lnTo>
                    <a:pt x="4362" y="254"/>
                  </a:lnTo>
                  <a:lnTo>
                    <a:pt x="4372" y="249"/>
                  </a:lnTo>
                  <a:lnTo>
                    <a:pt x="4377" y="250"/>
                  </a:lnTo>
                  <a:lnTo>
                    <a:pt x="4382" y="253"/>
                  </a:lnTo>
                  <a:lnTo>
                    <a:pt x="4386" y="257"/>
                  </a:lnTo>
                  <a:lnTo>
                    <a:pt x="4387" y="260"/>
                  </a:lnTo>
                  <a:lnTo>
                    <a:pt x="4388" y="262"/>
                  </a:lnTo>
                  <a:lnTo>
                    <a:pt x="4388" y="264"/>
                  </a:lnTo>
                  <a:lnTo>
                    <a:pt x="4387" y="267"/>
                  </a:lnTo>
                  <a:lnTo>
                    <a:pt x="4385" y="270"/>
                  </a:lnTo>
                  <a:lnTo>
                    <a:pt x="4381" y="276"/>
                  </a:lnTo>
                  <a:lnTo>
                    <a:pt x="4380" y="280"/>
                  </a:lnTo>
                  <a:lnTo>
                    <a:pt x="4381" y="287"/>
                  </a:lnTo>
                  <a:lnTo>
                    <a:pt x="4384" y="295"/>
                  </a:lnTo>
                  <a:lnTo>
                    <a:pt x="4389" y="304"/>
                  </a:lnTo>
                  <a:lnTo>
                    <a:pt x="4396" y="311"/>
                  </a:lnTo>
                  <a:lnTo>
                    <a:pt x="4400" y="314"/>
                  </a:lnTo>
                  <a:lnTo>
                    <a:pt x="4404" y="316"/>
                  </a:lnTo>
                  <a:lnTo>
                    <a:pt x="4406" y="316"/>
                  </a:lnTo>
                  <a:lnTo>
                    <a:pt x="4408" y="317"/>
                  </a:lnTo>
                  <a:lnTo>
                    <a:pt x="4410" y="316"/>
                  </a:lnTo>
                  <a:lnTo>
                    <a:pt x="4412" y="315"/>
                  </a:lnTo>
                  <a:lnTo>
                    <a:pt x="4413" y="314"/>
                  </a:lnTo>
                  <a:lnTo>
                    <a:pt x="4413" y="313"/>
                  </a:lnTo>
                  <a:lnTo>
                    <a:pt x="4413" y="311"/>
                  </a:lnTo>
                  <a:lnTo>
                    <a:pt x="4413" y="309"/>
                  </a:lnTo>
                  <a:lnTo>
                    <a:pt x="4412" y="303"/>
                  </a:lnTo>
                  <a:lnTo>
                    <a:pt x="4412" y="299"/>
                  </a:lnTo>
                  <a:lnTo>
                    <a:pt x="4411" y="295"/>
                  </a:lnTo>
                  <a:lnTo>
                    <a:pt x="4410" y="290"/>
                  </a:lnTo>
                  <a:lnTo>
                    <a:pt x="4410" y="287"/>
                  </a:lnTo>
                  <a:lnTo>
                    <a:pt x="4410" y="284"/>
                  </a:lnTo>
                  <a:lnTo>
                    <a:pt x="4411" y="282"/>
                  </a:lnTo>
                  <a:lnTo>
                    <a:pt x="4412" y="280"/>
                  </a:lnTo>
                  <a:lnTo>
                    <a:pt x="4412" y="278"/>
                  </a:lnTo>
                  <a:lnTo>
                    <a:pt x="4414" y="276"/>
                  </a:lnTo>
                  <a:lnTo>
                    <a:pt x="4417" y="275"/>
                  </a:lnTo>
                  <a:lnTo>
                    <a:pt x="4420" y="273"/>
                  </a:lnTo>
                  <a:lnTo>
                    <a:pt x="4423" y="272"/>
                  </a:lnTo>
                  <a:lnTo>
                    <a:pt x="4427" y="271"/>
                  </a:lnTo>
                  <a:lnTo>
                    <a:pt x="4429" y="271"/>
                  </a:lnTo>
                  <a:lnTo>
                    <a:pt x="4431" y="272"/>
                  </a:lnTo>
                  <a:lnTo>
                    <a:pt x="4434" y="273"/>
                  </a:lnTo>
                  <a:lnTo>
                    <a:pt x="4437" y="275"/>
                  </a:lnTo>
                  <a:lnTo>
                    <a:pt x="4440" y="277"/>
                  </a:lnTo>
                  <a:lnTo>
                    <a:pt x="4442" y="281"/>
                  </a:lnTo>
                  <a:lnTo>
                    <a:pt x="4446" y="288"/>
                  </a:lnTo>
                  <a:lnTo>
                    <a:pt x="4447" y="295"/>
                  </a:lnTo>
                  <a:lnTo>
                    <a:pt x="4448" y="299"/>
                  </a:lnTo>
                  <a:lnTo>
                    <a:pt x="4448" y="303"/>
                  </a:lnTo>
                  <a:lnTo>
                    <a:pt x="4447" y="307"/>
                  </a:lnTo>
                  <a:lnTo>
                    <a:pt x="4446" y="311"/>
                  </a:lnTo>
                  <a:lnTo>
                    <a:pt x="4444" y="320"/>
                  </a:lnTo>
                  <a:lnTo>
                    <a:pt x="4443" y="327"/>
                  </a:lnTo>
                  <a:lnTo>
                    <a:pt x="4453" y="334"/>
                  </a:lnTo>
                  <a:lnTo>
                    <a:pt x="4463" y="342"/>
                  </a:lnTo>
                  <a:lnTo>
                    <a:pt x="4465" y="349"/>
                  </a:lnTo>
                  <a:lnTo>
                    <a:pt x="4468" y="356"/>
                  </a:lnTo>
                  <a:lnTo>
                    <a:pt x="4470" y="363"/>
                  </a:lnTo>
                  <a:lnTo>
                    <a:pt x="4470" y="370"/>
                  </a:lnTo>
                  <a:lnTo>
                    <a:pt x="4471" y="372"/>
                  </a:lnTo>
                  <a:lnTo>
                    <a:pt x="4472" y="374"/>
                  </a:lnTo>
                  <a:lnTo>
                    <a:pt x="4472" y="379"/>
                  </a:lnTo>
                  <a:lnTo>
                    <a:pt x="4471" y="383"/>
                  </a:lnTo>
                  <a:lnTo>
                    <a:pt x="4469" y="391"/>
                  </a:lnTo>
                  <a:lnTo>
                    <a:pt x="4466" y="398"/>
                  </a:lnTo>
                  <a:lnTo>
                    <a:pt x="4465" y="402"/>
                  </a:lnTo>
                  <a:lnTo>
                    <a:pt x="4462" y="407"/>
                  </a:lnTo>
                  <a:lnTo>
                    <a:pt x="4458" y="412"/>
                  </a:lnTo>
                  <a:lnTo>
                    <a:pt x="4455" y="414"/>
                  </a:lnTo>
                  <a:lnTo>
                    <a:pt x="4447" y="401"/>
                  </a:lnTo>
                  <a:lnTo>
                    <a:pt x="4439" y="386"/>
                  </a:lnTo>
                  <a:lnTo>
                    <a:pt x="4431" y="388"/>
                  </a:lnTo>
                  <a:lnTo>
                    <a:pt x="4424" y="390"/>
                  </a:lnTo>
                  <a:lnTo>
                    <a:pt x="4421" y="387"/>
                  </a:lnTo>
                  <a:lnTo>
                    <a:pt x="4418" y="383"/>
                  </a:lnTo>
                  <a:lnTo>
                    <a:pt x="4415" y="380"/>
                  </a:lnTo>
                  <a:lnTo>
                    <a:pt x="4412" y="378"/>
                  </a:lnTo>
                  <a:lnTo>
                    <a:pt x="4410" y="376"/>
                  </a:lnTo>
                  <a:lnTo>
                    <a:pt x="4409" y="376"/>
                  </a:lnTo>
                  <a:lnTo>
                    <a:pt x="4407" y="378"/>
                  </a:lnTo>
                  <a:lnTo>
                    <a:pt x="4406" y="379"/>
                  </a:lnTo>
                  <a:lnTo>
                    <a:pt x="4403" y="381"/>
                  </a:lnTo>
                  <a:lnTo>
                    <a:pt x="4400" y="382"/>
                  </a:lnTo>
                  <a:lnTo>
                    <a:pt x="4400" y="387"/>
                  </a:lnTo>
                  <a:lnTo>
                    <a:pt x="4401" y="393"/>
                  </a:lnTo>
                  <a:lnTo>
                    <a:pt x="4402" y="399"/>
                  </a:lnTo>
                  <a:lnTo>
                    <a:pt x="4404" y="406"/>
                  </a:lnTo>
                  <a:lnTo>
                    <a:pt x="4408" y="410"/>
                  </a:lnTo>
                  <a:lnTo>
                    <a:pt x="4412" y="417"/>
                  </a:lnTo>
                  <a:lnTo>
                    <a:pt x="4418" y="424"/>
                  </a:lnTo>
                  <a:lnTo>
                    <a:pt x="4424" y="429"/>
                  </a:lnTo>
                  <a:lnTo>
                    <a:pt x="4427" y="432"/>
                  </a:lnTo>
                  <a:lnTo>
                    <a:pt x="4432" y="434"/>
                  </a:lnTo>
                  <a:lnTo>
                    <a:pt x="4437" y="437"/>
                  </a:lnTo>
                  <a:lnTo>
                    <a:pt x="4443" y="438"/>
                  </a:lnTo>
                  <a:lnTo>
                    <a:pt x="4454" y="442"/>
                  </a:lnTo>
                  <a:lnTo>
                    <a:pt x="4463" y="445"/>
                  </a:lnTo>
                  <a:lnTo>
                    <a:pt x="4476" y="449"/>
                  </a:lnTo>
                  <a:lnTo>
                    <a:pt x="4486" y="453"/>
                  </a:lnTo>
                  <a:lnTo>
                    <a:pt x="4488" y="461"/>
                  </a:lnTo>
                  <a:lnTo>
                    <a:pt x="4489" y="472"/>
                  </a:lnTo>
                  <a:lnTo>
                    <a:pt x="4490" y="483"/>
                  </a:lnTo>
                  <a:lnTo>
                    <a:pt x="4490" y="492"/>
                  </a:lnTo>
                  <a:lnTo>
                    <a:pt x="4488" y="506"/>
                  </a:lnTo>
                  <a:lnTo>
                    <a:pt x="4485" y="524"/>
                  </a:lnTo>
                  <a:lnTo>
                    <a:pt x="4483" y="533"/>
                  </a:lnTo>
                  <a:lnTo>
                    <a:pt x="4480" y="543"/>
                  </a:lnTo>
                  <a:lnTo>
                    <a:pt x="4477" y="550"/>
                  </a:lnTo>
                  <a:lnTo>
                    <a:pt x="4474" y="555"/>
                  </a:lnTo>
                  <a:lnTo>
                    <a:pt x="4471" y="559"/>
                  </a:lnTo>
                  <a:lnTo>
                    <a:pt x="4466" y="564"/>
                  </a:lnTo>
                  <a:lnTo>
                    <a:pt x="4462" y="569"/>
                  </a:lnTo>
                  <a:lnTo>
                    <a:pt x="4459" y="571"/>
                  </a:lnTo>
                  <a:lnTo>
                    <a:pt x="4454" y="573"/>
                  </a:lnTo>
                  <a:lnTo>
                    <a:pt x="4449" y="574"/>
                  </a:lnTo>
                  <a:lnTo>
                    <a:pt x="4443" y="575"/>
                  </a:lnTo>
                  <a:lnTo>
                    <a:pt x="4439" y="575"/>
                  </a:lnTo>
                  <a:lnTo>
                    <a:pt x="4436" y="578"/>
                  </a:lnTo>
                  <a:lnTo>
                    <a:pt x="4434" y="582"/>
                  </a:lnTo>
                  <a:lnTo>
                    <a:pt x="4432" y="587"/>
                  </a:lnTo>
                  <a:lnTo>
                    <a:pt x="4431" y="590"/>
                  </a:lnTo>
                  <a:lnTo>
                    <a:pt x="4427" y="604"/>
                  </a:lnTo>
                  <a:lnTo>
                    <a:pt x="4424" y="618"/>
                  </a:lnTo>
                  <a:lnTo>
                    <a:pt x="4423" y="621"/>
                  </a:lnTo>
                  <a:lnTo>
                    <a:pt x="4421" y="625"/>
                  </a:lnTo>
                  <a:lnTo>
                    <a:pt x="4419" y="628"/>
                  </a:lnTo>
                  <a:lnTo>
                    <a:pt x="4416" y="629"/>
                  </a:lnTo>
                  <a:lnTo>
                    <a:pt x="4404" y="631"/>
                  </a:lnTo>
                  <a:lnTo>
                    <a:pt x="4391" y="633"/>
                  </a:lnTo>
                  <a:lnTo>
                    <a:pt x="4386" y="637"/>
                  </a:lnTo>
                  <a:lnTo>
                    <a:pt x="4381" y="643"/>
                  </a:lnTo>
                  <a:lnTo>
                    <a:pt x="4377" y="650"/>
                  </a:lnTo>
                  <a:lnTo>
                    <a:pt x="4376" y="657"/>
                  </a:lnTo>
                  <a:lnTo>
                    <a:pt x="4373" y="664"/>
                  </a:lnTo>
                  <a:lnTo>
                    <a:pt x="4372" y="672"/>
                  </a:lnTo>
                  <a:lnTo>
                    <a:pt x="4370" y="681"/>
                  </a:lnTo>
                  <a:lnTo>
                    <a:pt x="4368" y="688"/>
                  </a:lnTo>
                  <a:lnTo>
                    <a:pt x="4356" y="688"/>
                  </a:lnTo>
                  <a:lnTo>
                    <a:pt x="4344" y="688"/>
                  </a:lnTo>
                  <a:lnTo>
                    <a:pt x="4341" y="689"/>
                  </a:lnTo>
                  <a:lnTo>
                    <a:pt x="4339" y="690"/>
                  </a:lnTo>
                  <a:lnTo>
                    <a:pt x="4336" y="693"/>
                  </a:lnTo>
                  <a:lnTo>
                    <a:pt x="4333" y="697"/>
                  </a:lnTo>
                  <a:lnTo>
                    <a:pt x="4328" y="704"/>
                  </a:lnTo>
                  <a:lnTo>
                    <a:pt x="4325" y="708"/>
                  </a:lnTo>
                  <a:lnTo>
                    <a:pt x="4322" y="712"/>
                  </a:lnTo>
                  <a:lnTo>
                    <a:pt x="4319" y="718"/>
                  </a:lnTo>
                  <a:lnTo>
                    <a:pt x="4317" y="720"/>
                  </a:lnTo>
                  <a:lnTo>
                    <a:pt x="4314" y="722"/>
                  </a:lnTo>
                  <a:lnTo>
                    <a:pt x="4312" y="723"/>
                  </a:lnTo>
                  <a:lnTo>
                    <a:pt x="4309" y="724"/>
                  </a:lnTo>
                  <a:lnTo>
                    <a:pt x="4309" y="725"/>
                  </a:lnTo>
                  <a:lnTo>
                    <a:pt x="4307" y="726"/>
                  </a:lnTo>
                  <a:lnTo>
                    <a:pt x="4305" y="726"/>
                  </a:lnTo>
                  <a:lnTo>
                    <a:pt x="4303" y="725"/>
                  </a:lnTo>
                  <a:lnTo>
                    <a:pt x="4298" y="725"/>
                  </a:lnTo>
                  <a:lnTo>
                    <a:pt x="4294" y="724"/>
                  </a:lnTo>
                  <a:lnTo>
                    <a:pt x="4290" y="728"/>
                  </a:lnTo>
                  <a:lnTo>
                    <a:pt x="4286" y="734"/>
                  </a:lnTo>
                  <a:lnTo>
                    <a:pt x="4283" y="741"/>
                  </a:lnTo>
                  <a:lnTo>
                    <a:pt x="4282" y="747"/>
                  </a:lnTo>
                  <a:lnTo>
                    <a:pt x="4283" y="750"/>
                  </a:lnTo>
                  <a:lnTo>
                    <a:pt x="4284" y="753"/>
                  </a:lnTo>
                  <a:lnTo>
                    <a:pt x="4287" y="756"/>
                  </a:lnTo>
                  <a:lnTo>
                    <a:pt x="4290" y="759"/>
                  </a:lnTo>
                  <a:lnTo>
                    <a:pt x="4297" y="765"/>
                  </a:lnTo>
                  <a:lnTo>
                    <a:pt x="4301" y="771"/>
                  </a:lnTo>
                  <a:lnTo>
                    <a:pt x="4301" y="778"/>
                  </a:lnTo>
                  <a:lnTo>
                    <a:pt x="4301" y="786"/>
                  </a:lnTo>
                  <a:lnTo>
                    <a:pt x="4300" y="795"/>
                  </a:lnTo>
                  <a:lnTo>
                    <a:pt x="4298" y="802"/>
                  </a:lnTo>
                  <a:lnTo>
                    <a:pt x="4296" y="805"/>
                  </a:lnTo>
                  <a:lnTo>
                    <a:pt x="4293" y="807"/>
                  </a:lnTo>
                  <a:lnTo>
                    <a:pt x="4289" y="809"/>
                  </a:lnTo>
                  <a:lnTo>
                    <a:pt x="4286" y="811"/>
                  </a:lnTo>
                  <a:lnTo>
                    <a:pt x="4279" y="815"/>
                  </a:lnTo>
                  <a:lnTo>
                    <a:pt x="4274" y="818"/>
                  </a:lnTo>
                  <a:lnTo>
                    <a:pt x="4265" y="821"/>
                  </a:lnTo>
                  <a:lnTo>
                    <a:pt x="4255" y="826"/>
                  </a:lnTo>
                  <a:lnTo>
                    <a:pt x="4246" y="831"/>
                  </a:lnTo>
                  <a:lnTo>
                    <a:pt x="4239" y="837"/>
                  </a:lnTo>
                  <a:lnTo>
                    <a:pt x="4236" y="844"/>
                  </a:lnTo>
                  <a:lnTo>
                    <a:pt x="4231" y="853"/>
                  </a:lnTo>
                  <a:lnTo>
                    <a:pt x="4227" y="862"/>
                  </a:lnTo>
                  <a:lnTo>
                    <a:pt x="4223" y="869"/>
                  </a:lnTo>
                  <a:lnTo>
                    <a:pt x="4223" y="876"/>
                  </a:lnTo>
                  <a:lnTo>
                    <a:pt x="4221" y="883"/>
                  </a:lnTo>
                  <a:lnTo>
                    <a:pt x="4218" y="890"/>
                  </a:lnTo>
                  <a:lnTo>
                    <a:pt x="4216" y="897"/>
                  </a:lnTo>
                  <a:lnTo>
                    <a:pt x="4211" y="900"/>
                  </a:lnTo>
                  <a:lnTo>
                    <a:pt x="4205" y="902"/>
                  </a:lnTo>
                  <a:lnTo>
                    <a:pt x="4198" y="904"/>
                  </a:lnTo>
                  <a:lnTo>
                    <a:pt x="4191" y="905"/>
                  </a:lnTo>
                  <a:lnTo>
                    <a:pt x="4181" y="906"/>
                  </a:lnTo>
                  <a:lnTo>
                    <a:pt x="4168" y="908"/>
                  </a:lnTo>
                  <a:lnTo>
                    <a:pt x="4161" y="911"/>
                  </a:lnTo>
                  <a:lnTo>
                    <a:pt x="4155" y="915"/>
                  </a:lnTo>
                  <a:lnTo>
                    <a:pt x="4151" y="917"/>
                  </a:lnTo>
                  <a:lnTo>
                    <a:pt x="4149" y="919"/>
                  </a:lnTo>
                  <a:lnTo>
                    <a:pt x="4146" y="921"/>
                  </a:lnTo>
                  <a:lnTo>
                    <a:pt x="4144" y="924"/>
                  </a:lnTo>
                  <a:lnTo>
                    <a:pt x="4144" y="928"/>
                  </a:lnTo>
                  <a:lnTo>
                    <a:pt x="4144" y="932"/>
                  </a:lnTo>
                  <a:lnTo>
                    <a:pt x="4145" y="938"/>
                  </a:lnTo>
                  <a:lnTo>
                    <a:pt x="4146" y="944"/>
                  </a:lnTo>
                  <a:lnTo>
                    <a:pt x="4147" y="949"/>
                  </a:lnTo>
                  <a:lnTo>
                    <a:pt x="4147" y="955"/>
                  </a:lnTo>
                  <a:lnTo>
                    <a:pt x="4146" y="960"/>
                  </a:lnTo>
                  <a:lnTo>
                    <a:pt x="4144" y="963"/>
                  </a:lnTo>
                  <a:lnTo>
                    <a:pt x="4132" y="969"/>
                  </a:lnTo>
                  <a:lnTo>
                    <a:pt x="4117" y="975"/>
                  </a:lnTo>
                  <a:lnTo>
                    <a:pt x="4110" y="978"/>
                  </a:lnTo>
                  <a:lnTo>
                    <a:pt x="4101" y="983"/>
                  </a:lnTo>
                  <a:lnTo>
                    <a:pt x="4093" y="989"/>
                  </a:lnTo>
                  <a:lnTo>
                    <a:pt x="4086" y="994"/>
                  </a:lnTo>
                  <a:lnTo>
                    <a:pt x="4082" y="998"/>
                  </a:lnTo>
                  <a:lnTo>
                    <a:pt x="4079" y="1004"/>
                  </a:lnTo>
                  <a:lnTo>
                    <a:pt x="4075" y="1010"/>
                  </a:lnTo>
                  <a:lnTo>
                    <a:pt x="4074" y="1014"/>
                  </a:lnTo>
                  <a:lnTo>
                    <a:pt x="4073" y="1018"/>
                  </a:lnTo>
                  <a:lnTo>
                    <a:pt x="4073" y="1022"/>
                  </a:lnTo>
                  <a:lnTo>
                    <a:pt x="4073" y="1026"/>
                  </a:lnTo>
                  <a:lnTo>
                    <a:pt x="4074" y="1030"/>
                  </a:lnTo>
                  <a:lnTo>
                    <a:pt x="4075" y="1035"/>
                  </a:lnTo>
                  <a:lnTo>
                    <a:pt x="4075" y="1039"/>
                  </a:lnTo>
                  <a:lnTo>
                    <a:pt x="4075" y="1043"/>
                  </a:lnTo>
                  <a:lnTo>
                    <a:pt x="4074" y="1046"/>
                  </a:lnTo>
                  <a:lnTo>
                    <a:pt x="4073" y="1052"/>
                  </a:lnTo>
                  <a:lnTo>
                    <a:pt x="4070" y="1057"/>
                  </a:lnTo>
                  <a:lnTo>
                    <a:pt x="4066" y="1062"/>
                  </a:lnTo>
                  <a:lnTo>
                    <a:pt x="4062" y="1066"/>
                  </a:lnTo>
                  <a:lnTo>
                    <a:pt x="4053" y="1071"/>
                  </a:lnTo>
                  <a:lnTo>
                    <a:pt x="4043" y="1077"/>
                  </a:lnTo>
                  <a:lnTo>
                    <a:pt x="4039" y="1079"/>
                  </a:lnTo>
                  <a:lnTo>
                    <a:pt x="4036" y="1082"/>
                  </a:lnTo>
                  <a:lnTo>
                    <a:pt x="4032" y="1086"/>
                  </a:lnTo>
                  <a:lnTo>
                    <a:pt x="4031" y="1089"/>
                  </a:lnTo>
                  <a:lnTo>
                    <a:pt x="4030" y="1092"/>
                  </a:lnTo>
                  <a:lnTo>
                    <a:pt x="4030" y="1095"/>
                  </a:lnTo>
                  <a:lnTo>
                    <a:pt x="4030" y="1099"/>
                  </a:lnTo>
                  <a:lnTo>
                    <a:pt x="4030" y="1102"/>
                  </a:lnTo>
                  <a:lnTo>
                    <a:pt x="4032" y="1108"/>
                  </a:lnTo>
                  <a:lnTo>
                    <a:pt x="4035" y="1112"/>
                  </a:lnTo>
                  <a:lnTo>
                    <a:pt x="4039" y="1114"/>
                  </a:lnTo>
                  <a:lnTo>
                    <a:pt x="4043" y="1114"/>
                  </a:lnTo>
                  <a:lnTo>
                    <a:pt x="4048" y="1114"/>
                  </a:lnTo>
                  <a:lnTo>
                    <a:pt x="4053" y="1113"/>
                  </a:lnTo>
                  <a:lnTo>
                    <a:pt x="4063" y="1111"/>
                  </a:lnTo>
                  <a:lnTo>
                    <a:pt x="4070" y="1109"/>
                  </a:lnTo>
                  <a:lnTo>
                    <a:pt x="4077" y="1105"/>
                  </a:lnTo>
                  <a:lnTo>
                    <a:pt x="4083" y="1100"/>
                  </a:lnTo>
                  <a:lnTo>
                    <a:pt x="4089" y="1095"/>
                  </a:lnTo>
                  <a:lnTo>
                    <a:pt x="4094" y="1089"/>
                  </a:lnTo>
                  <a:lnTo>
                    <a:pt x="4096" y="1081"/>
                  </a:lnTo>
                  <a:lnTo>
                    <a:pt x="4098" y="1071"/>
                  </a:lnTo>
                  <a:lnTo>
                    <a:pt x="4099" y="1060"/>
                  </a:lnTo>
                  <a:lnTo>
                    <a:pt x="4101" y="1050"/>
                  </a:lnTo>
                  <a:lnTo>
                    <a:pt x="4104" y="1042"/>
                  </a:lnTo>
                  <a:lnTo>
                    <a:pt x="4108" y="1032"/>
                  </a:lnTo>
                  <a:lnTo>
                    <a:pt x="4110" y="1027"/>
                  </a:lnTo>
                  <a:lnTo>
                    <a:pt x="4112" y="1023"/>
                  </a:lnTo>
                  <a:lnTo>
                    <a:pt x="4114" y="1018"/>
                  </a:lnTo>
                  <a:lnTo>
                    <a:pt x="4117" y="1014"/>
                  </a:lnTo>
                  <a:lnTo>
                    <a:pt x="4125" y="1012"/>
                  </a:lnTo>
                  <a:lnTo>
                    <a:pt x="4135" y="1010"/>
                  </a:lnTo>
                  <a:lnTo>
                    <a:pt x="4144" y="1010"/>
                  </a:lnTo>
                  <a:lnTo>
                    <a:pt x="4152" y="1010"/>
                  </a:lnTo>
                  <a:lnTo>
                    <a:pt x="4160" y="1012"/>
                  </a:lnTo>
                  <a:lnTo>
                    <a:pt x="4170" y="1018"/>
                  </a:lnTo>
                  <a:lnTo>
                    <a:pt x="4175" y="1021"/>
                  </a:lnTo>
                  <a:lnTo>
                    <a:pt x="4180" y="1022"/>
                  </a:lnTo>
                  <a:lnTo>
                    <a:pt x="4184" y="1023"/>
                  </a:lnTo>
                  <a:lnTo>
                    <a:pt x="4187" y="1023"/>
                  </a:lnTo>
                  <a:lnTo>
                    <a:pt x="4195" y="1021"/>
                  </a:lnTo>
                  <a:lnTo>
                    <a:pt x="4206" y="1018"/>
                  </a:lnTo>
                  <a:lnTo>
                    <a:pt x="4216" y="1013"/>
                  </a:lnTo>
                  <a:lnTo>
                    <a:pt x="4223" y="1010"/>
                  </a:lnTo>
                  <a:lnTo>
                    <a:pt x="4225" y="1002"/>
                  </a:lnTo>
                  <a:lnTo>
                    <a:pt x="4225" y="991"/>
                  </a:lnTo>
                  <a:lnTo>
                    <a:pt x="4226" y="981"/>
                  </a:lnTo>
                  <a:lnTo>
                    <a:pt x="4227" y="975"/>
                  </a:lnTo>
                  <a:lnTo>
                    <a:pt x="4231" y="973"/>
                  </a:lnTo>
                  <a:lnTo>
                    <a:pt x="4237" y="971"/>
                  </a:lnTo>
                  <a:lnTo>
                    <a:pt x="4243" y="971"/>
                  </a:lnTo>
                  <a:lnTo>
                    <a:pt x="4247" y="971"/>
                  </a:lnTo>
                  <a:lnTo>
                    <a:pt x="4253" y="971"/>
                  </a:lnTo>
                  <a:lnTo>
                    <a:pt x="4260" y="972"/>
                  </a:lnTo>
                  <a:lnTo>
                    <a:pt x="4263" y="973"/>
                  </a:lnTo>
                  <a:lnTo>
                    <a:pt x="4266" y="973"/>
                  </a:lnTo>
                  <a:lnTo>
                    <a:pt x="4268" y="972"/>
                  </a:lnTo>
                  <a:lnTo>
                    <a:pt x="4270" y="971"/>
                  </a:lnTo>
                  <a:lnTo>
                    <a:pt x="4273" y="967"/>
                  </a:lnTo>
                  <a:lnTo>
                    <a:pt x="4275" y="963"/>
                  </a:lnTo>
                  <a:lnTo>
                    <a:pt x="4276" y="958"/>
                  </a:lnTo>
                  <a:lnTo>
                    <a:pt x="4277" y="953"/>
                  </a:lnTo>
                  <a:lnTo>
                    <a:pt x="4277" y="948"/>
                  </a:lnTo>
                  <a:lnTo>
                    <a:pt x="4276" y="943"/>
                  </a:lnTo>
                  <a:lnTo>
                    <a:pt x="4275" y="939"/>
                  </a:lnTo>
                  <a:lnTo>
                    <a:pt x="4274" y="936"/>
                  </a:lnTo>
                  <a:lnTo>
                    <a:pt x="4270" y="930"/>
                  </a:lnTo>
                  <a:lnTo>
                    <a:pt x="4266" y="924"/>
                  </a:lnTo>
                  <a:lnTo>
                    <a:pt x="4265" y="922"/>
                  </a:lnTo>
                  <a:lnTo>
                    <a:pt x="4265" y="920"/>
                  </a:lnTo>
                  <a:lnTo>
                    <a:pt x="4265" y="917"/>
                  </a:lnTo>
                  <a:lnTo>
                    <a:pt x="4265" y="914"/>
                  </a:lnTo>
                  <a:lnTo>
                    <a:pt x="4267" y="909"/>
                  </a:lnTo>
                  <a:lnTo>
                    <a:pt x="4270" y="905"/>
                  </a:lnTo>
                  <a:lnTo>
                    <a:pt x="4274" y="904"/>
                  </a:lnTo>
                  <a:lnTo>
                    <a:pt x="4280" y="903"/>
                  </a:lnTo>
                  <a:lnTo>
                    <a:pt x="4286" y="903"/>
                  </a:lnTo>
                  <a:lnTo>
                    <a:pt x="4290" y="905"/>
                  </a:lnTo>
                  <a:lnTo>
                    <a:pt x="4301" y="916"/>
                  </a:lnTo>
                  <a:lnTo>
                    <a:pt x="4313" y="928"/>
                  </a:lnTo>
                  <a:lnTo>
                    <a:pt x="4317" y="930"/>
                  </a:lnTo>
                  <a:lnTo>
                    <a:pt x="4321" y="931"/>
                  </a:lnTo>
                  <a:lnTo>
                    <a:pt x="4327" y="932"/>
                  </a:lnTo>
                  <a:lnTo>
                    <a:pt x="4333" y="932"/>
                  </a:lnTo>
                  <a:lnTo>
                    <a:pt x="4337" y="918"/>
                  </a:lnTo>
                  <a:lnTo>
                    <a:pt x="4341" y="905"/>
                  </a:lnTo>
                  <a:lnTo>
                    <a:pt x="4350" y="897"/>
                  </a:lnTo>
                  <a:lnTo>
                    <a:pt x="4360" y="889"/>
                  </a:lnTo>
                  <a:lnTo>
                    <a:pt x="4366" y="885"/>
                  </a:lnTo>
                  <a:lnTo>
                    <a:pt x="4372" y="881"/>
                  </a:lnTo>
                  <a:lnTo>
                    <a:pt x="4374" y="885"/>
                  </a:lnTo>
                  <a:lnTo>
                    <a:pt x="4375" y="891"/>
                  </a:lnTo>
                  <a:lnTo>
                    <a:pt x="4376" y="896"/>
                  </a:lnTo>
                  <a:lnTo>
                    <a:pt x="4376" y="901"/>
                  </a:lnTo>
                  <a:lnTo>
                    <a:pt x="4375" y="908"/>
                  </a:lnTo>
                  <a:lnTo>
                    <a:pt x="4374" y="916"/>
                  </a:lnTo>
                  <a:lnTo>
                    <a:pt x="4374" y="921"/>
                  </a:lnTo>
                  <a:lnTo>
                    <a:pt x="4374" y="925"/>
                  </a:lnTo>
                  <a:lnTo>
                    <a:pt x="4375" y="929"/>
                  </a:lnTo>
                  <a:lnTo>
                    <a:pt x="4376" y="932"/>
                  </a:lnTo>
                  <a:lnTo>
                    <a:pt x="4380" y="935"/>
                  </a:lnTo>
                  <a:lnTo>
                    <a:pt x="4385" y="940"/>
                  </a:lnTo>
                  <a:lnTo>
                    <a:pt x="4389" y="944"/>
                  </a:lnTo>
                  <a:lnTo>
                    <a:pt x="4391" y="947"/>
                  </a:lnTo>
                  <a:lnTo>
                    <a:pt x="4394" y="956"/>
                  </a:lnTo>
                  <a:lnTo>
                    <a:pt x="4398" y="967"/>
                  </a:lnTo>
                  <a:lnTo>
                    <a:pt x="4399" y="978"/>
                  </a:lnTo>
                  <a:lnTo>
                    <a:pt x="4400" y="987"/>
                  </a:lnTo>
                  <a:lnTo>
                    <a:pt x="4398" y="997"/>
                  </a:lnTo>
                  <a:lnTo>
                    <a:pt x="4393" y="1009"/>
                  </a:lnTo>
                  <a:lnTo>
                    <a:pt x="4389" y="1022"/>
                  </a:lnTo>
                  <a:lnTo>
                    <a:pt x="4387" y="1030"/>
                  </a:lnTo>
                  <a:lnTo>
                    <a:pt x="4389" y="1037"/>
                  </a:lnTo>
                  <a:lnTo>
                    <a:pt x="4392" y="1044"/>
                  </a:lnTo>
                  <a:lnTo>
                    <a:pt x="4397" y="1050"/>
                  </a:lnTo>
                  <a:lnTo>
                    <a:pt x="4400" y="1054"/>
                  </a:lnTo>
                  <a:lnTo>
                    <a:pt x="4404" y="1061"/>
                  </a:lnTo>
                  <a:lnTo>
                    <a:pt x="4409" y="1069"/>
                  </a:lnTo>
                  <a:lnTo>
                    <a:pt x="4414" y="1078"/>
                  </a:lnTo>
                  <a:lnTo>
                    <a:pt x="4416" y="1085"/>
                  </a:lnTo>
                  <a:lnTo>
                    <a:pt x="4417" y="1096"/>
                  </a:lnTo>
                  <a:lnTo>
                    <a:pt x="4418" y="1111"/>
                  </a:lnTo>
                  <a:lnTo>
                    <a:pt x="4419" y="1118"/>
                  </a:lnTo>
                  <a:lnTo>
                    <a:pt x="4420" y="1125"/>
                  </a:lnTo>
                  <a:lnTo>
                    <a:pt x="4421" y="1131"/>
                  </a:lnTo>
                  <a:lnTo>
                    <a:pt x="4424" y="1136"/>
                  </a:lnTo>
                  <a:lnTo>
                    <a:pt x="4425" y="1139"/>
                  </a:lnTo>
                  <a:lnTo>
                    <a:pt x="4428" y="1142"/>
                  </a:lnTo>
                  <a:lnTo>
                    <a:pt x="4432" y="1144"/>
                  </a:lnTo>
                  <a:lnTo>
                    <a:pt x="4436" y="1147"/>
                  </a:lnTo>
                  <a:lnTo>
                    <a:pt x="4444" y="1152"/>
                  </a:lnTo>
                  <a:lnTo>
                    <a:pt x="4451" y="1155"/>
                  </a:lnTo>
                  <a:lnTo>
                    <a:pt x="4459" y="1161"/>
                  </a:lnTo>
                  <a:lnTo>
                    <a:pt x="4470" y="1167"/>
                  </a:lnTo>
                  <a:lnTo>
                    <a:pt x="4482" y="1171"/>
                  </a:lnTo>
                  <a:lnTo>
                    <a:pt x="4490" y="1176"/>
                  </a:lnTo>
                  <a:lnTo>
                    <a:pt x="4497" y="1183"/>
                  </a:lnTo>
                  <a:lnTo>
                    <a:pt x="4505" y="1192"/>
                  </a:lnTo>
                  <a:lnTo>
                    <a:pt x="4512" y="1200"/>
                  </a:lnTo>
                  <a:lnTo>
                    <a:pt x="4517" y="1207"/>
                  </a:lnTo>
                  <a:lnTo>
                    <a:pt x="4521" y="1212"/>
                  </a:lnTo>
                  <a:lnTo>
                    <a:pt x="4525" y="1219"/>
                  </a:lnTo>
                  <a:lnTo>
                    <a:pt x="4529" y="1227"/>
                  </a:lnTo>
                  <a:lnTo>
                    <a:pt x="4532" y="1235"/>
                  </a:lnTo>
                  <a:lnTo>
                    <a:pt x="4537" y="1252"/>
                  </a:lnTo>
                  <a:lnTo>
                    <a:pt x="4541" y="1266"/>
                  </a:lnTo>
                  <a:lnTo>
                    <a:pt x="4540" y="1276"/>
                  </a:lnTo>
                  <a:lnTo>
                    <a:pt x="4539" y="1289"/>
                  </a:lnTo>
                  <a:lnTo>
                    <a:pt x="4537" y="1302"/>
                  </a:lnTo>
                  <a:lnTo>
                    <a:pt x="4537" y="1313"/>
                  </a:lnTo>
                  <a:lnTo>
                    <a:pt x="4541" y="1322"/>
                  </a:lnTo>
                  <a:lnTo>
                    <a:pt x="4546" y="1331"/>
                  </a:lnTo>
                  <a:lnTo>
                    <a:pt x="4552" y="1340"/>
                  </a:lnTo>
                  <a:lnTo>
                    <a:pt x="4556" y="1345"/>
                  </a:lnTo>
                  <a:lnTo>
                    <a:pt x="4564" y="1351"/>
                  </a:lnTo>
                  <a:lnTo>
                    <a:pt x="4573" y="1357"/>
                  </a:lnTo>
                  <a:lnTo>
                    <a:pt x="4578" y="1359"/>
                  </a:lnTo>
                  <a:lnTo>
                    <a:pt x="4582" y="1362"/>
                  </a:lnTo>
                  <a:lnTo>
                    <a:pt x="4585" y="1365"/>
                  </a:lnTo>
                  <a:lnTo>
                    <a:pt x="4588" y="1368"/>
                  </a:lnTo>
                  <a:lnTo>
                    <a:pt x="4594" y="1376"/>
                  </a:lnTo>
                  <a:lnTo>
                    <a:pt x="4599" y="1386"/>
                  </a:lnTo>
                  <a:lnTo>
                    <a:pt x="4603" y="1396"/>
                  </a:lnTo>
                  <a:lnTo>
                    <a:pt x="4604" y="1403"/>
                  </a:lnTo>
                  <a:lnTo>
                    <a:pt x="4603" y="1410"/>
                  </a:lnTo>
                  <a:lnTo>
                    <a:pt x="4600" y="1417"/>
                  </a:lnTo>
                  <a:lnTo>
                    <a:pt x="4596" y="1423"/>
                  </a:lnTo>
                  <a:lnTo>
                    <a:pt x="4592" y="1427"/>
                  </a:lnTo>
                  <a:lnTo>
                    <a:pt x="4590" y="1431"/>
                  </a:lnTo>
                  <a:lnTo>
                    <a:pt x="4585" y="1436"/>
                  </a:lnTo>
                  <a:lnTo>
                    <a:pt x="4580" y="1440"/>
                  </a:lnTo>
                  <a:lnTo>
                    <a:pt x="4575" y="1444"/>
                  </a:lnTo>
                  <a:lnTo>
                    <a:pt x="4563" y="1453"/>
                  </a:lnTo>
                  <a:lnTo>
                    <a:pt x="4552" y="1462"/>
                  </a:lnTo>
                  <a:lnTo>
                    <a:pt x="4541" y="1473"/>
                  </a:lnTo>
                  <a:lnTo>
                    <a:pt x="4527" y="1486"/>
                  </a:lnTo>
                  <a:lnTo>
                    <a:pt x="4513" y="1501"/>
                  </a:lnTo>
                  <a:lnTo>
                    <a:pt x="4502" y="1514"/>
                  </a:lnTo>
                  <a:lnTo>
                    <a:pt x="4495" y="1521"/>
                  </a:lnTo>
                  <a:lnTo>
                    <a:pt x="4488" y="1531"/>
                  </a:lnTo>
                  <a:lnTo>
                    <a:pt x="4482" y="1541"/>
                  </a:lnTo>
                  <a:lnTo>
                    <a:pt x="4478" y="1549"/>
                  </a:lnTo>
                  <a:lnTo>
                    <a:pt x="4479" y="1556"/>
                  </a:lnTo>
                  <a:lnTo>
                    <a:pt x="4480" y="1564"/>
                  </a:lnTo>
                  <a:lnTo>
                    <a:pt x="4480" y="1573"/>
                  </a:lnTo>
                  <a:lnTo>
                    <a:pt x="4478" y="1580"/>
                  </a:lnTo>
                  <a:lnTo>
                    <a:pt x="4472" y="1588"/>
                  </a:lnTo>
                  <a:lnTo>
                    <a:pt x="4466" y="1596"/>
                  </a:lnTo>
                  <a:lnTo>
                    <a:pt x="4463" y="1597"/>
                  </a:lnTo>
                  <a:lnTo>
                    <a:pt x="4459" y="1597"/>
                  </a:lnTo>
                  <a:lnTo>
                    <a:pt x="4454" y="1596"/>
                  </a:lnTo>
                  <a:lnTo>
                    <a:pt x="4449" y="1595"/>
                  </a:lnTo>
                  <a:lnTo>
                    <a:pt x="4441" y="1593"/>
                  </a:lnTo>
                  <a:lnTo>
                    <a:pt x="4435" y="1592"/>
                  </a:lnTo>
                  <a:lnTo>
                    <a:pt x="4425" y="1599"/>
                  </a:lnTo>
                  <a:lnTo>
                    <a:pt x="4415" y="1610"/>
                  </a:lnTo>
                  <a:lnTo>
                    <a:pt x="4410" y="1615"/>
                  </a:lnTo>
                  <a:lnTo>
                    <a:pt x="4406" y="1621"/>
                  </a:lnTo>
                  <a:lnTo>
                    <a:pt x="4402" y="1626"/>
                  </a:lnTo>
                  <a:lnTo>
                    <a:pt x="4400" y="1631"/>
                  </a:lnTo>
                  <a:lnTo>
                    <a:pt x="4397" y="1641"/>
                  </a:lnTo>
                  <a:lnTo>
                    <a:pt x="4394" y="1653"/>
                  </a:lnTo>
                  <a:lnTo>
                    <a:pt x="4392" y="1665"/>
                  </a:lnTo>
                  <a:lnTo>
                    <a:pt x="4391" y="1675"/>
                  </a:lnTo>
                  <a:lnTo>
                    <a:pt x="4396" y="1686"/>
                  </a:lnTo>
                  <a:lnTo>
                    <a:pt x="4402" y="1700"/>
                  </a:lnTo>
                  <a:lnTo>
                    <a:pt x="4406" y="1714"/>
                  </a:lnTo>
                  <a:lnTo>
                    <a:pt x="4408" y="1725"/>
                  </a:lnTo>
                  <a:lnTo>
                    <a:pt x="4404" y="1732"/>
                  </a:lnTo>
                  <a:lnTo>
                    <a:pt x="4400" y="1740"/>
                  </a:lnTo>
                  <a:lnTo>
                    <a:pt x="4397" y="1744"/>
                  </a:lnTo>
                  <a:lnTo>
                    <a:pt x="4393" y="1746"/>
                  </a:lnTo>
                  <a:lnTo>
                    <a:pt x="4390" y="1748"/>
                  </a:lnTo>
                  <a:lnTo>
                    <a:pt x="4387" y="1749"/>
                  </a:lnTo>
                  <a:lnTo>
                    <a:pt x="4385" y="1750"/>
                  </a:lnTo>
                  <a:lnTo>
                    <a:pt x="4383" y="1750"/>
                  </a:lnTo>
                  <a:lnTo>
                    <a:pt x="4379" y="1749"/>
                  </a:lnTo>
                  <a:lnTo>
                    <a:pt x="4376" y="1748"/>
                  </a:lnTo>
                  <a:lnTo>
                    <a:pt x="4369" y="1746"/>
                  </a:lnTo>
                  <a:lnTo>
                    <a:pt x="4364" y="1745"/>
                  </a:lnTo>
                  <a:lnTo>
                    <a:pt x="4350" y="1742"/>
                  </a:lnTo>
                  <a:lnTo>
                    <a:pt x="4335" y="1738"/>
                  </a:lnTo>
                  <a:lnTo>
                    <a:pt x="4321" y="1735"/>
                  </a:lnTo>
                  <a:lnTo>
                    <a:pt x="4309" y="1733"/>
                  </a:lnTo>
                  <a:lnTo>
                    <a:pt x="4302" y="1737"/>
                  </a:lnTo>
                  <a:lnTo>
                    <a:pt x="4294" y="1744"/>
                  </a:lnTo>
                  <a:lnTo>
                    <a:pt x="4287" y="1750"/>
                  </a:lnTo>
                  <a:lnTo>
                    <a:pt x="4282" y="1757"/>
                  </a:lnTo>
                  <a:lnTo>
                    <a:pt x="4273" y="1764"/>
                  </a:lnTo>
                  <a:lnTo>
                    <a:pt x="4265" y="1774"/>
                  </a:lnTo>
                  <a:lnTo>
                    <a:pt x="4257" y="1784"/>
                  </a:lnTo>
                  <a:lnTo>
                    <a:pt x="4251" y="1792"/>
                  </a:lnTo>
                  <a:lnTo>
                    <a:pt x="4244" y="1798"/>
                  </a:lnTo>
                  <a:lnTo>
                    <a:pt x="4237" y="1805"/>
                  </a:lnTo>
                  <a:lnTo>
                    <a:pt x="4232" y="1807"/>
                  </a:lnTo>
                  <a:lnTo>
                    <a:pt x="4228" y="1809"/>
                  </a:lnTo>
                  <a:lnTo>
                    <a:pt x="4224" y="1812"/>
                  </a:lnTo>
                  <a:lnTo>
                    <a:pt x="4220" y="1812"/>
                  </a:lnTo>
                  <a:lnTo>
                    <a:pt x="4212" y="1815"/>
                  </a:lnTo>
                  <a:lnTo>
                    <a:pt x="4201" y="1816"/>
                  </a:lnTo>
                  <a:lnTo>
                    <a:pt x="4191" y="1816"/>
                  </a:lnTo>
                  <a:lnTo>
                    <a:pt x="4183" y="1816"/>
                  </a:lnTo>
                  <a:lnTo>
                    <a:pt x="4173" y="1815"/>
                  </a:lnTo>
                  <a:lnTo>
                    <a:pt x="4162" y="1810"/>
                  </a:lnTo>
                  <a:lnTo>
                    <a:pt x="4157" y="1809"/>
                  </a:lnTo>
                  <a:lnTo>
                    <a:pt x="4152" y="1809"/>
                  </a:lnTo>
                  <a:lnTo>
                    <a:pt x="4148" y="1809"/>
                  </a:lnTo>
                  <a:lnTo>
                    <a:pt x="4144" y="1812"/>
                  </a:lnTo>
                  <a:lnTo>
                    <a:pt x="4142" y="1818"/>
                  </a:lnTo>
                  <a:lnTo>
                    <a:pt x="4141" y="1828"/>
                  </a:lnTo>
                  <a:lnTo>
                    <a:pt x="4141" y="1839"/>
                  </a:lnTo>
                  <a:lnTo>
                    <a:pt x="4140" y="1847"/>
                  </a:lnTo>
                  <a:lnTo>
                    <a:pt x="4143" y="1852"/>
                  </a:lnTo>
                  <a:lnTo>
                    <a:pt x="4147" y="1856"/>
                  </a:lnTo>
                  <a:lnTo>
                    <a:pt x="4151" y="1860"/>
                  </a:lnTo>
                  <a:lnTo>
                    <a:pt x="4157" y="1865"/>
                  </a:lnTo>
                  <a:lnTo>
                    <a:pt x="4167" y="1872"/>
                  </a:lnTo>
                  <a:lnTo>
                    <a:pt x="4176" y="1879"/>
                  </a:lnTo>
                  <a:lnTo>
                    <a:pt x="4183" y="1887"/>
                  </a:lnTo>
                  <a:lnTo>
                    <a:pt x="4191" y="1899"/>
                  </a:lnTo>
                  <a:lnTo>
                    <a:pt x="4198" y="1911"/>
                  </a:lnTo>
                  <a:lnTo>
                    <a:pt x="4203" y="1922"/>
                  </a:lnTo>
                  <a:lnTo>
                    <a:pt x="4208" y="1928"/>
                  </a:lnTo>
                  <a:lnTo>
                    <a:pt x="4213" y="1936"/>
                  </a:lnTo>
                  <a:lnTo>
                    <a:pt x="4217" y="1944"/>
                  </a:lnTo>
                  <a:lnTo>
                    <a:pt x="4221" y="1953"/>
                  </a:lnTo>
                  <a:lnTo>
                    <a:pt x="4227" y="1970"/>
                  </a:lnTo>
                  <a:lnTo>
                    <a:pt x="4231" y="1985"/>
                  </a:lnTo>
                  <a:lnTo>
                    <a:pt x="4234" y="2007"/>
                  </a:lnTo>
                  <a:lnTo>
                    <a:pt x="4235" y="2034"/>
                  </a:lnTo>
                  <a:lnTo>
                    <a:pt x="4237" y="2061"/>
                  </a:lnTo>
                  <a:lnTo>
                    <a:pt x="4239" y="2083"/>
                  </a:lnTo>
                  <a:lnTo>
                    <a:pt x="4244" y="2114"/>
                  </a:lnTo>
                  <a:lnTo>
                    <a:pt x="4251" y="2152"/>
                  </a:lnTo>
                  <a:lnTo>
                    <a:pt x="4258" y="2189"/>
                  </a:lnTo>
                  <a:lnTo>
                    <a:pt x="4262" y="2220"/>
                  </a:lnTo>
                  <a:lnTo>
                    <a:pt x="4262" y="2242"/>
                  </a:lnTo>
                  <a:lnTo>
                    <a:pt x="4262" y="2267"/>
                  </a:lnTo>
                  <a:lnTo>
                    <a:pt x="4261" y="2292"/>
                  </a:lnTo>
                  <a:lnTo>
                    <a:pt x="4259" y="2311"/>
                  </a:lnTo>
                  <a:lnTo>
                    <a:pt x="4258" y="2321"/>
                  </a:lnTo>
                  <a:lnTo>
                    <a:pt x="4256" y="2332"/>
                  </a:lnTo>
                  <a:lnTo>
                    <a:pt x="4254" y="2342"/>
                  </a:lnTo>
                  <a:lnTo>
                    <a:pt x="4251" y="2350"/>
                  </a:lnTo>
                  <a:lnTo>
                    <a:pt x="4243" y="2356"/>
                  </a:lnTo>
                  <a:lnTo>
                    <a:pt x="4233" y="2361"/>
                  </a:lnTo>
                  <a:lnTo>
                    <a:pt x="4223" y="2364"/>
                  </a:lnTo>
                  <a:lnTo>
                    <a:pt x="4216" y="2366"/>
                  </a:lnTo>
                  <a:lnTo>
                    <a:pt x="4212" y="2367"/>
                  </a:lnTo>
                  <a:lnTo>
                    <a:pt x="4208" y="2366"/>
                  </a:lnTo>
                  <a:lnTo>
                    <a:pt x="4202" y="2365"/>
                  </a:lnTo>
                  <a:lnTo>
                    <a:pt x="4197" y="2364"/>
                  </a:lnTo>
                  <a:lnTo>
                    <a:pt x="4192" y="2362"/>
                  </a:lnTo>
                  <a:lnTo>
                    <a:pt x="4187" y="2361"/>
                  </a:lnTo>
                  <a:lnTo>
                    <a:pt x="4183" y="2361"/>
                  </a:lnTo>
                  <a:lnTo>
                    <a:pt x="4180" y="2362"/>
                  </a:lnTo>
                  <a:lnTo>
                    <a:pt x="4175" y="2367"/>
                  </a:lnTo>
                  <a:lnTo>
                    <a:pt x="4170" y="2374"/>
                  </a:lnTo>
                  <a:lnTo>
                    <a:pt x="4166" y="2382"/>
                  </a:lnTo>
                  <a:lnTo>
                    <a:pt x="4164" y="2389"/>
                  </a:lnTo>
                  <a:lnTo>
                    <a:pt x="4165" y="2393"/>
                  </a:lnTo>
                  <a:lnTo>
                    <a:pt x="4168" y="2397"/>
                  </a:lnTo>
                  <a:lnTo>
                    <a:pt x="4172" y="2401"/>
                  </a:lnTo>
                  <a:lnTo>
                    <a:pt x="4176" y="2405"/>
                  </a:lnTo>
                  <a:lnTo>
                    <a:pt x="4178" y="2408"/>
                  </a:lnTo>
                  <a:lnTo>
                    <a:pt x="4181" y="2410"/>
                  </a:lnTo>
                  <a:lnTo>
                    <a:pt x="4185" y="2412"/>
                  </a:lnTo>
                  <a:lnTo>
                    <a:pt x="4190" y="2414"/>
                  </a:lnTo>
                  <a:lnTo>
                    <a:pt x="4199" y="2417"/>
                  </a:lnTo>
                  <a:lnTo>
                    <a:pt x="4208" y="2420"/>
                  </a:lnTo>
                  <a:lnTo>
                    <a:pt x="4214" y="2428"/>
                  </a:lnTo>
                  <a:lnTo>
                    <a:pt x="4221" y="2439"/>
                  </a:lnTo>
                  <a:lnTo>
                    <a:pt x="4223" y="2444"/>
                  </a:lnTo>
                  <a:lnTo>
                    <a:pt x="4225" y="2451"/>
                  </a:lnTo>
                  <a:lnTo>
                    <a:pt x="4227" y="2456"/>
                  </a:lnTo>
                  <a:lnTo>
                    <a:pt x="4227" y="2461"/>
                  </a:lnTo>
                  <a:lnTo>
                    <a:pt x="4228" y="2464"/>
                  </a:lnTo>
                  <a:lnTo>
                    <a:pt x="4229" y="2468"/>
                  </a:lnTo>
                  <a:lnTo>
                    <a:pt x="4229" y="2473"/>
                  </a:lnTo>
                  <a:lnTo>
                    <a:pt x="4228" y="2478"/>
                  </a:lnTo>
                  <a:lnTo>
                    <a:pt x="4226" y="2488"/>
                  </a:lnTo>
                  <a:lnTo>
                    <a:pt x="4223" y="2496"/>
                  </a:lnTo>
                  <a:lnTo>
                    <a:pt x="4223" y="2499"/>
                  </a:lnTo>
                  <a:lnTo>
                    <a:pt x="4220" y="2503"/>
                  </a:lnTo>
                  <a:lnTo>
                    <a:pt x="4217" y="2507"/>
                  </a:lnTo>
                  <a:lnTo>
                    <a:pt x="4214" y="2511"/>
                  </a:lnTo>
                  <a:lnTo>
                    <a:pt x="4210" y="2516"/>
                  </a:lnTo>
                  <a:lnTo>
                    <a:pt x="4207" y="2520"/>
                  </a:lnTo>
                  <a:lnTo>
                    <a:pt x="4205" y="2524"/>
                  </a:lnTo>
                  <a:lnTo>
                    <a:pt x="4203" y="2527"/>
                  </a:lnTo>
                  <a:lnTo>
                    <a:pt x="4202" y="2532"/>
                  </a:lnTo>
                  <a:lnTo>
                    <a:pt x="4202" y="2538"/>
                  </a:lnTo>
                  <a:lnTo>
                    <a:pt x="4203" y="2544"/>
                  </a:lnTo>
                  <a:lnTo>
                    <a:pt x="4205" y="2550"/>
                  </a:lnTo>
                  <a:lnTo>
                    <a:pt x="4208" y="2563"/>
                  </a:lnTo>
                  <a:lnTo>
                    <a:pt x="4212" y="2574"/>
                  </a:lnTo>
                  <a:lnTo>
                    <a:pt x="4224" y="2585"/>
                  </a:lnTo>
                  <a:lnTo>
                    <a:pt x="4239" y="2597"/>
                  </a:lnTo>
                  <a:lnTo>
                    <a:pt x="4253" y="2612"/>
                  </a:lnTo>
                  <a:lnTo>
                    <a:pt x="4266" y="2625"/>
                  </a:lnTo>
                  <a:lnTo>
                    <a:pt x="4273" y="2638"/>
                  </a:lnTo>
                  <a:lnTo>
                    <a:pt x="4280" y="2655"/>
                  </a:lnTo>
                  <a:lnTo>
                    <a:pt x="4287" y="2672"/>
                  </a:lnTo>
                  <a:lnTo>
                    <a:pt x="4294" y="2684"/>
                  </a:lnTo>
                  <a:lnTo>
                    <a:pt x="4299" y="2691"/>
                  </a:lnTo>
                  <a:lnTo>
                    <a:pt x="4307" y="2698"/>
                  </a:lnTo>
                  <a:lnTo>
                    <a:pt x="4311" y="2701"/>
                  </a:lnTo>
                  <a:lnTo>
                    <a:pt x="4314" y="2705"/>
                  </a:lnTo>
                  <a:lnTo>
                    <a:pt x="4316" y="2708"/>
                  </a:lnTo>
                  <a:lnTo>
                    <a:pt x="4317" y="2711"/>
                  </a:lnTo>
                  <a:lnTo>
                    <a:pt x="4318" y="2716"/>
                  </a:lnTo>
                  <a:lnTo>
                    <a:pt x="4317" y="2721"/>
                  </a:lnTo>
                  <a:lnTo>
                    <a:pt x="4316" y="2727"/>
                  </a:lnTo>
                  <a:lnTo>
                    <a:pt x="4314" y="2732"/>
                  </a:lnTo>
                  <a:lnTo>
                    <a:pt x="4309" y="2743"/>
                  </a:lnTo>
                  <a:lnTo>
                    <a:pt x="4305" y="2750"/>
                  </a:lnTo>
                  <a:lnTo>
                    <a:pt x="4294" y="2762"/>
                  </a:lnTo>
                  <a:lnTo>
                    <a:pt x="4282" y="2775"/>
                  </a:lnTo>
                  <a:lnTo>
                    <a:pt x="4280" y="2780"/>
                  </a:lnTo>
                  <a:lnTo>
                    <a:pt x="4278" y="2789"/>
                  </a:lnTo>
                  <a:lnTo>
                    <a:pt x="4276" y="2798"/>
                  </a:lnTo>
                  <a:lnTo>
                    <a:pt x="4274" y="2806"/>
                  </a:lnTo>
                  <a:lnTo>
                    <a:pt x="4262" y="2812"/>
                  </a:lnTo>
                  <a:lnTo>
                    <a:pt x="4251" y="2818"/>
                  </a:lnTo>
                  <a:lnTo>
                    <a:pt x="4249" y="2825"/>
                  </a:lnTo>
                  <a:lnTo>
                    <a:pt x="4249" y="2833"/>
                  </a:lnTo>
                  <a:lnTo>
                    <a:pt x="4250" y="2842"/>
                  </a:lnTo>
                  <a:lnTo>
                    <a:pt x="4251" y="2849"/>
                  </a:lnTo>
                  <a:lnTo>
                    <a:pt x="4254" y="2852"/>
                  </a:lnTo>
                  <a:lnTo>
                    <a:pt x="4259" y="2855"/>
                  </a:lnTo>
                  <a:lnTo>
                    <a:pt x="4263" y="2859"/>
                  </a:lnTo>
                  <a:lnTo>
                    <a:pt x="4266" y="2865"/>
                  </a:lnTo>
                  <a:lnTo>
                    <a:pt x="4266" y="2868"/>
                  </a:lnTo>
                  <a:lnTo>
                    <a:pt x="4264" y="2872"/>
                  </a:lnTo>
                  <a:lnTo>
                    <a:pt x="4261" y="2875"/>
                  </a:lnTo>
                  <a:lnTo>
                    <a:pt x="4259" y="2876"/>
                  </a:lnTo>
                  <a:lnTo>
                    <a:pt x="4247" y="2884"/>
                  </a:lnTo>
                  <a:lnTo>
                    <a:pt x="4235" y="2892"/>
                  </a:lnTo>
                  <a:lnTo>
                    <a:pt x="4232" y="2897"/>
                  </a:lnTo>
                  <a:lnTo>
                    <a:pt x="4230" y="2906"/>
                  </a:lnTo>
                  <a:lnTo>
                    <a:pt x="4228" y="2916"/>
                  </a:lnTo>
                  <a:lnTo>
                    <a:pt x="4227" y="2923"/>
                  </a:lnTo>
                  <a:lnTo>
                    <a:pt x="4235" y="2938"/>
                  </a:lnTo>
                  <a:lnTo>
                    <a:pt x="4243" y="2951"/>
                  </a:lnTo>
                  <a:lnTo>
                    <a:pt x="4251" y="2955"/>
                  </a:lnTo>
                  <a:lnTo>
                    <a:pt x="4261" y="2959"/>
                  </a:lnTo>
                  <a:lnTo>
                    <a:pt x="4270" y="2962"/>
                  </a:lnTo>
                  <a:lnTo>
                    <a:pt x="4278" y="2963"/>
                  </a:lnTo>
                  <a:lnTo>
                    <a:pt x="4281" y="2961"/>
                  </a:lnTo>
                  <a:lnTo>
                    <a:pt x="4283" y="2959"/>
                  </a:lnTo>
                  <a:lnTo>
                    <a:pt x="4284" y="2956"/>
                  </a:lnTo>
                  <a:lnTo>
                    <a:pt x="4285" y="2953"/>
                  </a:lnTo>
                  <a:lnTo>
                    <a:pt x="4287" y="2948"/>
                  </a:lnTo>
                  <a:lnTo>
                    <a:pt x="4290" y="2944"/>
                  </a:lnTo>
                  <a:lnTo>
                    <a:pt x="4296" y="2942"/>
                  </a:lnTo>
                  <a:lnTo>
                    <a:pt x="4301" y="2941"/>
                  </a:lnTo>
                  <a:lnTo>
                    <a:pt x="4307" y="2942"/>
                  </a:lnTo>
                  <a:lnTo>
                    <a:pt x="4313" y="2944"/>
                  </a:lnTo>
                  <a:lnTo>
                    <a:pt x="4325" y="2957"/>
                  </a:lnTo>
                  <a:lnTo>
                    <a:pt x="4337" y="2971"/>
                  </a:lnTo>
                  <a:lnTo>
                    <a:pt x="4341" y="2973"/>
                  </a:lnTo>
                  <a:lnTo>
                    <a:pt x="4347" y="2974"/>
                  </a:lnTo>
                  <a:lnTo>
                    <a:pt x="4354" y="2975"/>
                  </a:lnTo>
                  <a:lnTo>
                    <a:pt x="4360" y="2975"/>
                  </a:lnTo>
                  <a:lnTo>
                    <a:pt x="4369" y="2974"/>
                  </a:lnTo>
                  <a:lnTo>
                    <a:pt x="4380" y="2973"/>
                  </a:lnTo>
                  <a:lnTo>
                    <a:pt x="4390" y="2972"/>
                  </a:lnTo>
                  <a:lnTo>
                    <a:pt x="4400" y="2971"/>
                  </a:lnTo>
                  <a:lnTo>
                    <a:pt x="4414" y="2975"/>
                  </a:lnTo>
                  <a:lnTo>
                    <a:pt x="4427" y="2979"/>
                  </a:lnTo>
                  <a:lnTo>
                    <a:pt x="4437" y="2979"/>
                  </a:lnTo>
                  <a:lnTo>
                    <a:pt x="4447" y="2979"/>
                  </a:lnTo>
                  <a:lnTo>
                    <a:pt x="4454" y="2977"/>
                  </a:lnTo>
                  <a:lnTo>
                    <a:pt x="4462" y="2973"/>
                  </a:lnTo>
                  <a:lnTo>
                    <a:pt x="4471" y="2969"/>
                  </a:lnTo>
                  <a:lnTo>
                    <a:pt x="4478" y="2967"/>
                  </a:lnTo>
                  <a:lnTo>
                    <a:pt x="4482" y="2968"/>
                  </a:lnTo>
                  <a:lnTo>
                    <a:pt x="4486" y="2970"/>
                  </a:lnTo>
                  <a:lnTo>
                    <a:pt x="4490" y="2972"/>
                  </a:lnTo>
                  <a:lnTo>
                    <a:pt x="4494" y="2975"/>
                  </a:lnTo>
                  <a:lnTo>
                    <a:pt x="4498" y="2978"/>
                  </a:lnTo>
                  <a:lnTo>
                    <a:pt x="4501" y="2983"/>
                  </a:lnTo>
                  <a:lnTo>
                    <a:pt x="4504" y="2988"/>
                  </a:lnTo>
                  <a:lnTo>
                    <a:pt x="4507" y="2993"/>
                  </a:lnTo>
                  <a:lnTo>
                    <a:pt x="4512" y="3004"/>
                  </a:lnTo>
                  <a:lnTo>
                    <a:pt x="4517" y="3014"/>
                  </a:lnTo>
                  <a:lnTo>
                    <a:pt x="4525" y="3020"/>
                  </a:lnTo>
                  <a:lnTo>
                    <a:pt x="4533" y="3026"/>
                  </a:lnTo>
                  <a:lnTo>
                    <a:pt x="4536" y="3032"/>
                  </a:lnTo>
                  <a:lnTo>
                    <a:pt x="4538" y="3039"/>
                  </a:lnTo>
                  <a:lnTo>
                    <a:pt x="4538" y="3043"/>
                  </a:lnTo>
                  <a:lnTo>
                    <a:pt x="4538" y="3047"/>
                  </a:lnTo>
                  <a:lnTo>
                    <a:pt x="4538" y="3050"/>
                  </a:lnTo>
                  <a:lnTo>
                    <a:pt x="4537" y="3053"/>
                  </a:lnTo>
                  <a:lnTo>
                    <a:pt x="4535" y="3056"/>
                  </a:lnTo>
                  <a:lnTo>
                    <a:pt x="4532" y="3060"/>
                  </a:lnTo>
                  <a:lnTo>
                    <a:pt x="4528" y="3063"/>
                  </a:lnTo>
                  <a:lnTo>
                    <a:pt x="4525" y="3065"/>
                  </a:lnTo>
                  <a:lnTo>
                    <a:pt x="4523" y="3066"/>
                  </a:lnTo>
                  <a:lnTo>
                    <a:pt x="4521" y="3066"/>
                  </a:lnTo>
                  <a:lnTo>
                    <a:pt x="4518" y="3066"/>
                  </a:lnTo>
                  <a:lnTo>
                    <a:pt x="4515" y="3066"/>
                  </a:lnTo>
                  <a:lnTo>
                    <a:pt x="4510" y="3064"/>
                  </a:lnTo>
                  <a:lnTo>
                    <a:pt x="4505" y="3061"/>
                  </a:lnTo>
                  <a:lnTo>
                    <a:pt x="4499" y="3060"/>
                  </a:lnTo>
                  <a:lnTo>
                    <a:pt x="4492" y="3057"/>
                  </a:lnTo>
                  <a:lnTo>
                    <a:pt x="4489" y="3056"/>
                  </a:lnTo>
                  <a:lnTo>
                    <a:pt x="4486" y="3056"/>
                  </a:lnTo>
                  <a:lnTo>
                    <a:pt x="4484" y="3056"/>
                  </a:lnTo>
                  <a:lnTo>
                    <a:pt x="4482" y="3057"/>
                  </a:lnTo>
                  <a:lnTo>
                    <a:pt x="4481" y="3057"/>
                  </a:lnTo>
                  <a:lnTo>
                    <a:pt x="4481" y="3059"/>
                  </a:lnTo>
                  <a:lnTo>
                    <a:pt x="4482" y="3061"/>
                  </a:lnTo>
                  <a:lnTo>
                    <a:pt x="4483" y="3063"/>
                  </a:lnTo>
                  <a:lnTo>
                    <a:pt x="4485" y="3068"/>
                  </a:lnTo>
                  <a:lnTo>
                    <a:pt x="4486" y="3073"/>
                  </a:lnTo>
                  <a:lnTo>
                    <a:pt x="4479" y="3089"/>
                  </a:lnTo>
                  <a:lnTo>
                    <a:pt x="4474" y="3101"/>
                  </a:lnTo>
                  <a:lnTo>
                    <a:pt x="4474" y="3108"/>
                  </a:lnTo>
                  <a:lnTo>
                    <a:pt x="4475" y="3118"/>
                  </a:lnTo>
                  <a:lnTo>
                    <a:pt x="4476" y="3123"/>
                  </a:lnTo>
                  <a:lnTo>
                    <a:pt x="4478" y="3127"/>
                  </a:lnTo>
                  <a:lnTo>
                    <a:pt x="4479" y="3130"/>
                  </a:lnTo>
                  <a:lnTo>
                    <a:pt x="4482" y="3132"/>
                  </a:lnTo>
                  <a:lnTo>
                    <a:pt x="4484" y="3135"/>
                  </a:lnTo>
                  <a:lnTo>
                    <a:pt x="4488" y="3137"/>
                  </a:lnTo>
                  <a:lnTo>
                    <a:pt x="4494" y="3139"/>
                  </a:lnTo>
                  <a:lnTo>
                    <a:pt x="4498" y="3140"/>
                  </a:lnTo>
                  <a:lnTo>
                    <a:pt x="4501" y="3136"/>
                  </a:lnTo>
                  <a:lnTo>
                    <a:pt x="4505" y="3133"/>
                  </a:lnTo>
                  <a:lnTo>
                    <a:pt x="4510" y="3129"/>
                  </a:lnTo>
                  <a:lnTo>
                    <a:pt x="4513" y="3128"/>
                  </a:lnTo>
                  <a:lnTo>
                    <a:pt x="4518" y="3125"/>
                  </a:lnTo>
                  <a:lnTo>
                    <a:pt x="4525" y="3123"/>
                  </a:lnTo>
                  <a:lnTo>
                    <a:pt x="4532" y="3121"/>
                  </a:lnTo>
                  <a:lnTo>
                    <a:pt x="4537" y="3120"/>
                  </a:lnTo>
                  <a:lnTo>
                    <a:pt x="4544" y="3120"/>
                  </a:lnTo>
                  <a:lnTo>
                    <a:pt x="4552" y="3121"/>
                  </a:lnTo>
                  <a:lnTo>
                    <a:pt x="4556" y="3122"/>
                  </a:lnTo>
                  <a:lnTo>
                    <a:pt x="4559" y="3124"/>
                  </a:lnTo>
                  <a:lnTo>
                    <a:pt x="4562" y="3126"/>
                  </a:lnTo>
                  <a:lnTo>
                    <a:pt x="4564" y="3128"/>
                  </a:lnTo>
                  <a:lnTo>
                    <a:pt x="4568" y="3132"/>
                  </a:lnTo>
                  <a:lnTo>
                    <a:pt x="4572" y="3138"/>
                  </a:lnTo>
                  <a:lnTo>
                    <a:pt x="4576" y="3145"/>
                  </a:lnTo>
                  <a:lnTo>
                    <a:pt x="4579" y="3152"/>
                  </a:lnTo>
                  <a:lnTo>
                    <a:pt x="4585" y="3167"/>
                  </a:lnTo>
                  <a:lnTo>
                    <a:pt x="4592" y="3179"/>
                  </a:lnTo>
                  <a:lnTo>
                    <a:pt x="4600" y="3189"/>
                  </a:lnTo>
                  <a:lnTo>
                    <a:pt x="4610" y="3200"/>
                  </a:lnTo>
                  <a:lnTo>
                    <a:pt x="4620" y="3212"/>
                  </a:lnTo>
                  <a:lnTo>
                    <a:pt x="4627" y="3222"/>
                  </a:lnTo>
                  <a:lnTo>
                    <a:pt x="4631" y="3230"/>
                  </a:lnTo>
                  <a:lnTo>
                    <a:pt x="4635" y="3240"/>
                  </a:lnTo>
                  <a:lnTo>
                    <a:pt x="4638" y="3252"/>
                  </a:lnTo>
                  <a:lnTo>
                    <a:pt x="4639" y="3262"/>
                  </a:lnTo>
                  <a:lnTo>
                    <a:pt x="4638" y="3270"/>
                  </a:lnTo>
                  <a:lnTo>
                    <a:pt x="4637" y="3281"/>
                  </a:lnTo>
                  <a:lnTo>
                    <a:pt x="4634" y="3293"/>
                  </a:lnTo>
                  <a:lnTo>
                    <a:pt x="4631" y="3301"/>
                  </a:lnTo>
                  <a:lnTo>
                    <a:pt x="4631" y="3312"/>
                  </a:lnTo>
                  <a:lnTo>
                    <a:pt x="4630" y="3324"/>
                  </a:lnTo>
                  <a:lnTo>
                    <a:pt x="4630" y="3337"/>
                  </a:lnTo>
                  <a:lnTo>
                    <a:pt x="4631" y="3348"/>
                  </a:lnTo>
                  <a:lnTo>
                    <a:pt x="4633" y="3355"/>
                  </a:lnTo>
                  <a:lnTo>
                    <a:pt x="4636" y="3363"/>
                  </a:lnTo>
                  <a:lnTo>
                    <a:pt x="4641" y="3372"/>
                  </a:lnTo>
                  <a:lnTo>
                    <a:pt x="4647" y="3379"/>
                  </a:lnTo>
                  <a:lnTo>
                    <a:pt x="4653" y="3386"/>
                  </a:lnTo>
                  <a:lnTo>
                    <a:pt x="4663" y="3395"/>
                  </a:lnTo>
                  <a:lnTo>
                    <a:pt x="4668" y="3400"/>
                  </a:lnTo>
                  <a:lnTo>
                    <a:pt x="4672" y="3406"/>
                  </a:lnTo>
                  <a:lnTo>
                    <a:pt x="4676" y="3411"/>
                  </a:lnTo>
                  <a:lnTo>
                    <a:pt x="4678" y="3415"/>
                  </a:lnTo>
                  <a:lnTo>
                    <a:pt x="4681" y="3419"/>
                  </a:lnTo>
                  <a:lnTo>
                    <a:pt x="4683" y="3423"/>
                  </a:lnTo>
                  <a:lnTo>
                    <a:pt x="4685" y="3428"/>
                  </a:lnTo>
                  <a:lnTo>
                    <a:pt x="4687" y="3433"/>
                  </a:lnTo>
                  <a:lnTo>
                    <a:pt x="4689" y="3444"/>
                  </a:lnTo>
                  <a:lnTo>
                    <a:pt x="4690" y="3454"/>
                  </a:lnTo>
                  <a:lnTo>
                    <a:pt x="4686" y="3461"/>
                  </a:lnTo>
                  <a:lnTo>
                    <a:pt x="4680" y="3470"/>
                  </a:lnTo>
                  <a:lnTo>
                    <a:pt x="4675" y="3478"/>
                  </a:lnTo>
                  <a:lnTo>
                    <a:pt x="4670" y="3485"/>
                  </a:lnTo>
                  <a:lnTo>
                    <a:pt x="4668" y="3496"/>
                  </a:lnTo>
                  <a:lnTo>
                    <a:pt x="4667" y="3508"/>
                  </a:lnTo>
                  <a:lnTo>
                    <a:pt x="4668" y="3520"/>
                  </a:lnTo>
                  <a:lnTo>
                    <a:pt x="4670" y="3528"/>
                  </a:lnTo>
                  <a:lnTo>
                    <a:pt x="4673" y="3536"/>
                  </a:lnTo>
                  <a:lnTo>
                    <a:pt x="4677" y="3545"/>
                  </a:lnTo>
                  <a:lnTo>
                    <a:pt x="4683" y="3554"/>
                  </a:lnTo>
                  <a:lnTo>
                    <a:pt x="4689" y="3563"/>
                  </a:lnTo>
                  <a:lnTo>
                    <a:pt x="4702" y="3582"/>
                  </a:lnTo>
                  <a:lnTo>
                    <a:pt x="4713" y="3596"/>
                  </a:lnTo>
                  <a:lnTo>
                    <a:pt x="4723" y="3606"/>
                  </a:lnTo>
                  <a:lnTo>
                    <a:pt x="4735" y="3617"/>
                  </a:lnTo>
                  <a:lnTo>
                    <a:pt x="4746" y="3629"/>
                  </a:lnTo>
                  <a:lnTo>
                    <a:pt x="4756" y="3639"/>
                  </a:lnTo>
                  <a:lnTo>
                    <a:pt x="4766" y="3642"/>
                  </a:lnTo>
                  <a:lnTo>
                    <a:pt x="4777" y="3647"/>
                  </a:lnTo>
                  <a:lnTo>
                    <a:pt x="4789" y="3652"/>
                  </a:lnTo>
                  <a:lnTo>
                    <a:pt x="4796" y="3658"/>
                  </a:lnTo>
                  <a:lnTo>
                    <a:pt x="4799" y="3665"/>
                  </a:lnTo>
                  <a:lnTo>
                    <a:pt x="4802" y="3674"/>
                  </a:lnTo>
                  <a:lnTo>
                    <a:pt x="4803" y="3684"/>
                  </a:lnTo>
                  <a:lnTo>
                    <a:pt x="4804" y="3693"/>
                  </a:lnTo>
                  <a:lnTo>
                    <a:pt x="4803" y="3704"/>
                  </a:lnTo>
                  <a:lnTo>
                    <a:pt x="4802" y="3716"/>
                  </a:lnTo>
                  <a:lnTo>
                    <a:pt x="4799" y="3729"/>
                  </a:lnTo>
                  <a:lnTo>
                    <a:pt x="4796" y="3737"/>
                  </a:lnTo>
                  <a:lnTo>
                    <a:pt x="4795" y="3744"/>
                  </a:lnTo>
                  <a:lnTo>
                    <a:pt x="4792" y="3753"/>
                  </a:lnTo>
                  <a:lnTo>
                    <a:pt x="4788" y="3761"/>
                  </a:lnTo>
                  <a:lnTo>
                    <a:pt x="4785" y="3769"/>
                  </a:lnTo>
                  <a:lnTo>
                    <a:pt x="4770" y="3782"/>
                  </a:lnTo>
                  <a:lnTo>
                    <a:pt x="4756" y="3796"/>
                  </a:lnTo>
                  <a:lnTo>
                    <a:pt x="4755" y="3799"/>
                  </a:lnTo>
                  <a:lnTo>
                    <a:pt x="4755" y="3804"/>
                  </a:lnTo>
                  <a:lnTo>
                    <a:pt x="4756" y="3810"/>
                  </a:lnTo>
                  <a:lnTo>
                    <a:pt x="4756" y="3815"/>
                  </a:lnTo>
                  <a:lnTo>
                    <a:pt x="4757" y="3821"/>
                  </a:lnTo>
                  <a:lnTo>
                    <a:pt x="4757" y="3827"/>
                  </a:lnTo>
                  <a:lnTo>
                    <a:pt x="4757" y="3831"/>
                  </a:lnTo>
                  <a:lnTo>
                    <a:pt x="4756" y="3835"/>
                  </a:lnTo>
                  <a:lnTo>
                    <a:pt x="4754" y="3842"/>
                  </a:lnTo>
                  <a:lnTo>
                    <a:pt x="4750" y="3851"/>
                  </a:lnTo>
                  <a:lnTo>
                    <a:pt x="4746" y="3859"/>
                  </a:lnTo>
                  <a:lnTo>
                    <a:pt x="4744" y="3866"/>
                  </a:lnTo>
                  <a:lnTo>
                    <a:pt x="4742" y="3874"/>
                  </a:lnTo>
                  <a:lnTo>
                    <a:pt x="4739" y="3885"/>
                  </a:lnTo>
                  <a:lnTo>
                    <a:pt x="4737" y="3895"/>
                  </a:lnTo>
                  <a:lnTo>
                    <a:pt x="4737" y="3902"/>
                  </a:lnTo>
                  <a:lnTo>
                    <a:pt x="4734" y="3909"/>
                  </a:lnTo>
                  <a:lnTo>
                    <a:pt x="4733" y="3916"/>
                  </a:lnTo>
                  <a:lnTo>
                    <a:pt x="4733" y="3923"/>
                  </a:lnTo>
                  <a:lnTo>
                    <a:pt x="4733" y="3930"/>
                  </a:lnTo>
                  <a:lnTo>
                    <a:pt x="4734" y="3937"/>
                  </a:lnTo>
                  <a:lnTo>
                    <a:pt x="4737" y="3945"/>
                  </a:lnTo>
                  <a:lnTo>
                    <a:pt x="4739" y="3954"/>
                  </a:lnTo>
                  <a:lnTo>
                    <a:pt x="4741" y="3961"/>
                  </a:lnTo>
                  <a:lnTo>
                    <a:pt x="4743" y="3969"/>
                  </a:lnTo>
                  <a:lnTo>
                    <a:pt x="4744" y="3979"/>
                  </a:lnTo>
                  <a:lnTo>
                    <a:pt x="4743" y="3990"/>
                  </a:lnTo>
                  <a:lnTo>
                    <a:pt x="4741" y="4000"/>
                  </a:lnTo>
                  <a:lnTo>
                    <a:pt x="4739" y="4013"/>
                  </a:lnTo>
                  <a:lnTo>
                    <a:pt x="4737" y="4027"/>
                  </a:lnTo>
                  <a:lnTo>
                    <a:pt x="4734" y="4043"/>
                  </a:lnTo>
                  <a:lnTo>
                    <a:pt x="4733" y="4055"/>
                  </a:lnTo>
                  <a:lnTo>
                    <a:pt x="4738" y="4069"/>
                  </a:lnTo>
                  <a:lnTo>
                    <a:pt x="4745" y="4084"/>
                  </a:lnTo>
                  <a:lnTo>
                    <a:pt x="4753" y="4099"/>
                  </a:lnTo>
                  <a:lnTo>
                    <a:pt x="4760" y="4110"/>
                  </a:lnTo>
                  <a:lnTo>
                    <a:pt x="4767" y="4117"/>
                  </a:lnTo>
                  <a:lnTo>
                    <a:pt x="4776" y="4125"/>
                  </a:lnTo>
                  <a:lnTo>
                    <a:pt x="4787" y="4133"/>
                  </a:lnTo>
                  <a:lnTo>
                    <a:pt x="4796" y="4137"/>
                  </a:lnTo>
                  <a:lnTo>
                    <a:pt x="4800" y="4137"/>
                  </a:lnTo>
                  <a:lnTo>
                    <a:pt x="4804" y="4136"/>
                  </a:lnTo>
                  <a:lnTo>
                    <a:pt x="4809" y="4133"/>
                  </a:lnTo>
                  <a:lnTo>
                    <a:pt x="4813" y="4131"/>
                  </a:lnTo>
                  <a:lnTo>
                    <a:pt x="4818" y="4128"/>
                  </a:lnTo>
                  <a:lnTo>
                    <a:pt x="4822" y="4124"/>
                  </a:lnTo>
                  <a:lnTo>
                    <a:pt x="4825" y="4121"/>
                  </a:lnTo>
                  <a:lnTo>
                    <a:pt x="4827" y="4118"/>
                  </a:lnTo>
                  <a:lnTo>
                    <a:pt x="4835" y="4106"/>
                  </a:lnTo>
                  <a:lnTo>
                    <a:pt x="4843" y="4091"/>
                  </a:lnTo>
                  <a:lnTo>
                    <a:pt x="4851" y="4081"/>
                  </a:lnTo>
                  <a:lnTo>
                    <a:pt x="4859" y="4071"/>
                  </a:lnTo>
                  <a:lnTo>
                    <a:pt x="4864" y="4069"/>
                  </a:lnTo>
                  <a:lnTo>
                    <a:pt x="4870" y="4067"/>
                  </a:lnTo>
                  <a:lnTo>
                    <a:pt x="4877" y="4065"/>
                  </a:lnTo>
                  <a:lnTo>
                    <a:pt x="4885" y="4064"/>
                  </a:lnTo>
                  <a:lnTo>
                    <a:pt x="4900" y="4062"/>
                  </a:lnTo>
                  <a:lnTo>
                    <a:pt x="4913" y="4059"/>
                  </a:lnTo>
                  <a:lnTo>
                    <a:pt x="4918" y="4059"/>
                  </a:lnTo>
                  <a:lnTo>
                    <a:pt x="4925" y="4057"/>
                  </a:lnTo>
                  <a:lnTo>
                    <a:pt x="4934" y="4054"/>
                  </a:lnTo>
                  <a:lnTo>
                    <a:pt x="4941" y="4052"/>
                  </a:lnTo>
                  <a:lnTo>
                    <a:pt x="4948" y="4052"/>
                  </a:lnTo>
                  <a:lnTo>
                    <a:pt x="4958" y="4051"/>
                  </a:lnTo>
                  <a:lnTo>
                    <a:pt x="4968" y="4050"/>
                  </a:lnTo>
                  <a:lnTo>
                    <a:pt x="4977" y="4048"/>
                  </a:lnTo>
                  <a:lnTo>
                    <a:pt x="4987" y="4047"/>
                  </a:lnTo>
                  <a:lnTo>
                    <a:pt x="4997" y="4045"/>
                  </a:lnTo>
                  <a:lnTo>
                    <a:pt x="5002" y="4043"/>
                  </a:lnTo>
                  <a:lnTo>
                    <a:pt x="5006" y="4040"/>
                  </a:lnTo>
                  <a:lnTo>
                    <a:pt x="5010" y="4038"/>
                  </a:lnTo>
                  <a:lnTo>
                    <a:pt x="5012" y="4035"/>
                  </a:lnTo>
                  <a:lnTo>
                    <a:pt x="5014" y="4027"/>
                  </a:lnTo>
                  <a:lnTo>
                    <a:pt x="5014" y="4018"/>
                  </a:lnTo>
                  <a:lnTo>
                    <a:pt x="5014" y="4009"/>
                  </a:lnTo>
                  <a:lnTo>
                    <a:pt x="5016" y="4004"/>
                  </a:lnTo>
                  <a:lnTo>
                    <a:pt x="5019" y="3998"/>
                  </a:lnTo>
                  <a:lnTo>
                    <a:pt x="5024" y="3993"/>
                  </a:lnTo>
                  <a:lnTo>
                    <a:pt x="5027" y="3991"/>
                  </a:lnTo>
                  <a:lnTo>
                    <a:pt x="5029" y="3990"/>
                  </a:lnTo>
                  <a:lnTo>
                    <a:pt x="5032" y="3989"/>
                  </a:lnTo>
                  <a:lnTo>
                    <a:pt x="5035" y="3988"/>
                  </a:lnTo>
                  <a:lnTo>
                    <a:pt x="5038" y="3988"/>
                  </a:lnTo>
                  <a:lnTo>
                    <a:pt x="5042" y="3988"/>
                  </a:lnTo>
                  <a:lnTo>
                    <a:pt x="5045" y="3991"/>
                  </a:lnTo>
                  <a:lnTo>
                    <a:pt x="5048" y="3994"/>
                  </a:lnTo>
                  <a:lnTo>
                    <a:pt x="5055" y="4001"/>
                  </a:lnTo>
                  <a:lnTo>
                    <a:pt x="5059" y="4008"/>
                  </a:lnTo>
                  <a:lnTo>
                    <a:pt x="5061" y="4015"/>
                  </a:lnTo>
                  <a:lnTo>
                    <a:pt x="5061" y="4023"/>
                  </a:lnTo>
                  <a:lnTo>
                    <a:pt x="5062" y="4028"/>
                  </a:lnTo>
                  <a:lnTo>
                    <a:pt x="5063" y="4032"/>
                  </a:lnTo>
                  <a:lnTo>
                    <a:pt x="5064" y="4036"/>
                  </a:lnTo>
                  <a:lnTo>
                    <a:pt x="5067" y="4039"/>
                  </a:lnTo>
                  <a:lnTo>
                    <a:pt x="5075" y="4044"/>
                  </a:lnTo>
                  <a:lnTo>
                    <a:pt x="5086" y="4048"/>
                  </a:lnTo>
                  <a:lnTo>
                    <a:pt x="5087" y="4051"/>
                  </a:lnTo>
                  <a:lnTo>
                    <a:pt x="5087" y="4055"/>
                  </a:lnTo>
                  <a:lnTo>
                    <a:pt x="5087" y="4060"/>
                  </a:lnTo>
                  <a:lnTo>
                    <a:pt x="5086" y="4065"/>
                  </a:lnTo>
                  <a:lnTo>
                    <a:pt x="5085" y="4070"/>
                  </a:lnTo>
                  <a:lnTo>
                    <a:pt x="5085" y="4075"/>
                  </a:lnTo>
                  <a:lnTo>
                    <a:pt x="5085" y="4079"/>
                  </a:lnTo>
                  <a:lnTo>
                    <a:pt x="5086" y="4083"/>
                  </a:lnTo>
                  <a:lnTo>
                    <a:pt x="5086" y="4090"/>
                  </a:lnTo>
                  <a:lnTo>
                    <a:pt x="5087" y="4098"/>
                  </a:lnTo>
                  <a:lnTo>
                    <a:pt x="5088" y="4102"/>
                  </a:lnTo>
                  <a:lnTo>
                    <a:pt x="5089" y="4105"/>
                  </a:lnTo>
                  <a:lnTo>
                    <a:pt x="5091" y="4108"/>
                  </a:lnTo>
                  <a:lnTo>
                    <a:pt x="5094" y="4110"/>
                  </a:lnTo>
                  <a:lnTo>
                    <a:pt x="5098" y="4112"/>
                  </a:lnTo>
                  <a:lnTo>
                    <a:pt x="5104" y="4113"/>
                  </a:lnTo>
                  <a:lnTo>
                    <a:pt x="5109" y="4112"/>
                  </a:lnTo>
                  <a:lnTo>
                    <a:pt x="5114" y="4110"/>
                  </a:lnTo>
                  <a:lnTo>
                    <a:pt x="5115" y="4110"/>
                  </a:lnTo>
                  <a:lnTo>
                    <a:pt x="5116" y="4108"/>
                  </a:lnTo>
                  <a:lnTo>
                    <a:pt x="5116" y="4106"/>
                  </a:lnTo>
                  <a:lnTo>
                    <a:pt x="5117" y="4104"/>
                  </a:lnTo>
                  <a:lnTo>
                    <a:pt x="5117" y="4099"/>
                  </a:lnTo>
                  <a:lnTo>
                    <a:pt x="5117" y="4095"/>
                  </a:lnTo>
                  <a:lnTo>
                    <a:pt x="5116" y="4088"/>
                  </a:lnTo>
                  <a:lnTo>
                    <a:pt x="5114" y="4081"/>
                  </a:lnTo>
                  <a:lnTo>
                    <a:pt x="5113" y="4078"/>
                  </a:lnTo>
                  <a:lnTo>
                    <a:pt x="5112" y="4075"/>
                  </a:lnTo>
                  <a:lnTo>
                    <a:pt x="5113" y="4073"/>
                  </a:lnTo>
                  <a:lnTo>
                    <a:pt x="5114" y="4071"/>
                  </a:lnTo>
                  <a:lnTo>
                    <a:pt x="5121" y="4067"/>
                  </a:lnTo>
                  <a:lnTo>
                    <a:pt x="5129" y="4063"/>
                  </a:lnTo>
                  <a:lnTo>
                    <a:pt x="5135" y="4059"/>
                  </a:lnTo>
                  <a:lnTo>
                    <a:pt x="5140" y="4052"/>
                  </a:lnTo>
                  <a:lnTo>
                    <a:pt x="5145" y="4045"/>
                  </a:lnTo>
                  <a:lnTo>
                    <a:pt x="5148" y="4039"/>
                  </a:lnTo>
                  <a:lnTo>
                    <a:pt x="5151" y="4028"/>
                  </a:lnTo>
                  <a:lnTo>
                    <a:pt x="5154" y="4015"/>
                  </a:lnTo>
                  <a:lnTo>
                    <a:pt x="5157" y="4003"/>
                  </a:lnTo>
                  <a:lnTo>
                    <a:pt x="5160" y="3992"/>
                  </a:lnTo>
                  <a:lnTo>
                    <a:pt x="5164" y="3984"/>
                  </a:lnTo>
                  <a:lnTo>
                    <a:pt x="5167" y="3975"/>
                  </a:lnTo>
                  <a:lnTo>
                    <a:pt x="5170" y="3965"/>
                  </a:lnTo>
                  <a:lnTo>
                    <a:pt x="5173" y="3957"/>
                  </a:lnTo>
                  <a:lnTo>
                    <a:pt x="5177" y="3949"/>
                  </a:lnTo>
                  <a:lnTo>
                    <a:pt x="5183" y="3939"/>
                  </a:lnTo>
                  <a:lnTo>
                    <a:pt x="5190" y="3929"/>
                  </a:lnTo>
                  <a:lnTo>
                    <a:pt x="5196" y="3922"/>
                  </a:lnTo>
                  <a:lnTo>
                    <a:pt x="5204" y="3915"/>
                  </a:lnTo>
                  <a:lnTo>
                    <a:pt x="5214" y="3908"/>
                  </a:lnTo>
                  <a:lnTo>
                    <a:pt x="5225" y="3901"/>
                  </a:lnTo>
                  <a:lnTo>
                    <a:pt x="5236" y="3894"/>
                  </a:lnTo>
                  <a:lnTo>
                    <a:pt x="5240" y="3891"/>
                  </a:lnTo>
                  <a:lnTo>
                    <a:pt x="5247" y="3886"/>
                  </a:lnTo>
                  <a:lnTo>
                    <a:pt x="5254" y="3880"/>
                  </a:lnTo>
                  <a:lnTo>
                    <a:pt x="5259" y="3874"/>
                  </a:lnTo>
                  <a:lnTo>
                    <a:pt x="5261" y="3864"/>
                  </a:lnTo>
                  <a:lnTo>
                    <a:pt x="5262" y="3852"/>
                  </a:lnTo>
                  <a:lnTo>
                    <a:pt x="5263" y="3841"/>
                  </a:lnTo>
                  <a:lnTo>
                    <a:pt x="5263" y="3831"/>
                  </a:lnTo>
                  <a:lnTo>
                    <a:pt x="5259" y="3817"/>
                  </a:lnTo>
                  <a:lnTo>
                    <a:pt x="5255" y="3804"/>
                  </a:lnTo>
                  <a:lnTo>
                    <a:pt x="5256" y="3797"/>
                  </a:lnTo>
                  <a:lnTo>
                    <a:pt x="5257" y="3790"/>
                  </a:lnTo>
                  <a:lnTo>
                    <a:pt x="5260" y="3783"/>
                  </a:lnTo>
                  <a:lnTo>
                    <a:pt x="5263" y="3776"/>
                  </a:lnTo>
                  <a:lnTo>
                    <a:pt x="5267" y="3773"/>
                  </a:lnTo>
                  <a:lnTo>
                    <a:pt x="5272" y="3768"/>
                  </a:lnTo>
                  <a:lnTo>
                    <a:pt x="5278" y="3763"/>
                  </a:lnTo>
                  <a:lnTo>
                    <a:pt x="5282" y="3757"/>
                  </a:lnTo>
                  <a:lnTo>
                    <a:pt x="5285" y="3749"/>
                  </a:lnTo>
                  <a:lnTo>
                    <a:pt x="5288" y="3739"/>
                  </a:lnTo>
                  <a:lnTo>
                    <a:pt x="5289" y="3729"/>
                  </a:lnTo>
                  <a:lnTo>
                    <a:pt x="5290" y="3721"/>
                  </a:lnTo>
                  <a:lnTo>
                    <a:pt x="5292" y="3707"/>
                  </a:lnTo>
                  <a:lnTo>
                    <a:pt x="5294" y="3693"/>
                  </a:lnTo>
                  <a:lnTo>
                    <a:pt x="5309" y="3686"/>
                  </a:lnTo>
                  <a:lnTo>
                    <a:pt x="5321" y="3682"/>
                  </a:lnTo>
                  <a:lnTo>
                    <a:pt x="5338" y="3679"/>
                  </a:lnTo>
                  <a:lnTo>
                    <a:pt x="5359" y="3678"/>
                  </a:lnTo>
                  <a:lnTo>
                    <a:pt x="5378" y="3678"/>
                  </a:lnTo>
                  <a:lnTo>
                    <a:pt x="5392" y="3678"/>
                  </a:lnTo>
                  <a:lnTo>
                    <a:pt x="5404" y="3679"/>
                  </a:lnTo>
                  <a:lnTo>
                    <a:pt x="5418" y="3682"/>
                  </a:lnTo>
                  <a:lnTo>
                    <a:pt x="5434" y="3686"/>
                  </a:lnTo>
                  <a:lnTo>
                    <a:pt x="5447" y="3689"/>
                  </a:lnTo>
                  <a:lnTo>
                    <a:pt x="5455" y="3693"/>
                  </a:lnTo>
                  <a:lnTo>
                    <a:pt x="5467" y="3697"/>
                  </a:lnTo>
                  <a:lnTo>
                    <a:pt x="5478" y="3702"/>
                  </a:lnTo>
                  <a:lnTo>
                    <a:pt x="5486" y="3705"/>
                  </a:lnTo>
                  <a:lnTo>
                    <a:pt x="5497" y="3716"/>
                  </a:lnTo>
                  <a:lnTo>
                    <a:pt x="5509" y="3730"/>
                  </a:lnTo>
                  <a:lnTo>
                    <a:pt x="5521" y="3742"/>
                  </a:lnTo>
                  <a:lnTo>
                    <a:pt x="5529" y="3753"/>
                  </a:lnTo>
                  <a:lnTo>
                    <a:pt x="5532" y="3759"/>
                  </a:lnTo>
                  <a:lnTo>
                    <a:pt x="5534" y="3766"/>
                  </a:lnTo>
                  <a:lnTo>
                    <a:pt x="5536" y="3774"/>
                  </a:lnTo>
                  <a:lnTo>
                    <a:pt x="5538" y="3782"/>
                  </a:lnTo>
                  <a:lnTo>
                    <a:pt x="5540" y="3796"/>
                  </a:lnTo>
                  <a:lnTo>
                    <a:pt x="5541" y="3808"/>
                  </a:lnTo>
                  <a:lnTo>
                    <a:pt x="5545" y="3818"/>
                  </a:lnTo>
                  <a:lnTo>
                    <a:pt x="5548" y="3829"/>
                  </a:lnTo>
                  <a:lnTo>
                    <a:pt x="5551" y="3839"/>
                  </a:lnTo>
                  <a:lnTo>
                    <a:pt x="5554" y="3847"/>
                  </a:lnTo>
                  <a:lnTo>
                    <a:pt x="5556" y="3849"/>
                  </a:lnTo>
                  <a:lnTo>
                    <a:pt x="5558" y="3852"/>
                  </a:lnTo>
                  <a:lnTo>
                    <a:pt x="5562" y="3854"/>
                  </a:lnTo>
                  <a:lnTo>
                    <a:pt x="5566" y="3855"/>
                  </a:lnTo>
                  <a:lnTo>
                    <a:pt x="5574" y="3858"/>
                  </a:lnTo>
                  <a:lnTo>
                    <a:pt x="5581" y="3858"/>
                  </a:lnTo>
                  <a:lnTo>
                    <a:pt x="5588" y="3861"/>
                  </a:lnTo>
                  <a:lnTo>
                    <a:pt x="5598" y="3861"/>
                  </a:lnTo>
                  <a:lnTo>
                    <a:pt x="5608" y="3861"/>
                  </a:lnTo>
                  <a:lnTo>
                    <a:pt x="5616" y="3858"/>
                  </a:lnTo>
                  <a:lnTo>
                    <a:pt x="5624" y="3847"/>
                  </a:lnTo>
                  <a:lnTo>
                    <a:pt x="5632" y="3835"/>
                  </a:lnTo>
                  <a:lnTo>
                    <a:pt x="5633" y="3834"/>
                  </a:lnTo>
                  <a:lnTo>
                    <a:pt x="5636" y="3834"/>
                  </a:lnTo>
                  <a:lnTo>
                    <a:pt x="5638" y="3834"/>
                  </a:lnTo>
                  <a:lnTo>
                    <a:pt x="5641" y="3835"/>
                  </a:lnTo>
                  <a:lnTo>
                    <a:pt x="5647" y="3838"/>
                  </a:lnTo>
                  <a:lnTo>
                    <a:pt x="5651" y="3839"/>
                  </a:lnTo>
                  <a:lnTo>
                    <a:pt x="5662" y="3839"/>
                  </a:lnTo>
                  <a:lnTo>
                    <a:pt x="5671" y="3839"/>
                  </a:lnTo>
                  <a:lnTo>
                    <a:pt x="5677" y="3824"/>
                  </a:lnTo>
                  <a:lnTo>
                    <a:pt x="5682" y="3811"/>
                  </a:lnTo>
                  <a:lnTo>
                    <a:pt x="5684" y="3809"/>
                  </a:lnTo>
                  <a:lnTo>
                    <a:pt x="5687" y="3808"/>
                  </a:lnTo>
                  <a:lnTo>
                    <a:pt x="5691" y="3808"/>
                  </a:lnTo>
                  <a:lnTo>
                    <a:pt x="5694" y="3808"/>
                  </a:lnTo>
                  <a:lnTo>
                    <a:pt x="5699" y="3808"/>
                  </a:lnTo>
                  <a:lnTo>
                    <a:pt x="5706" y="3808"/>
                  </a:lnTo>
                  <a:lnTo>
                    <a:pt x="5713" y="3809"/>
                  </a:lnTo>
                  <a:lnTo>
                    <a:pt x="5717" y="3811"/>
                  </a:lnTo>
                  <a:lnTo>
                    <a:pt x="5724" y="3816"/>
                  </a:lnTo>
                  <a:lnTo>
                    <a:pt x="5731" y="3824"/>
                  </a:lnTo>
                  <a:lnTo>
                    <a:pt x="5738" y="3832"/>
                  </a:lnTo>
                  <a:lnTo>
                    <a:pt x="5742" y="3839"/>
                  </a:lnTo>
                  <a:lnTo>
                    <a:pt x="5745" y="3843"/>
                  </a:lnTo>
                  <a:lnTo>
                    <a:pt x="5747" y="3849"/>
                  </a:lnTo>
                  <a:lnTo>
                    <a:pt x="5749" y="3856"/>
                  </a:lnTo>
                  <a:lnTo>
                    <a:pt x="5750" y="3862"/>
                  </a:lnTo>
                  <a:lnTo>
                    <a:pt x="5744" y="3876"/>
                  </a:lnTo>
                  <a:lnTo>
                    <a:pt x="5738" y="3891"/>
                  </a:lnTo>
                  <a:lnTo>
                    <a:pt x="5739" y="3897"/>
                  </a:lnTo>
                  <a:lnTo>
                    <a:pt x="5742" y="3904"/>
                  </a:lnTo>
                  <a:lnTo>
                    <a:pt x="5746" y="3910"/>
                  </a:lnTo>
                  <a:lnTo>
                    <a:pt x="5750" y="3914"/>
                  </a:lnTo>
                  <a:lnTo>
                    <a:pt x="5761" y="3916"/>
                  </a:lnTo>
                  <a:lnTo>
                    <a:pt x="5773" y="3918"/>
                  </a:lnTo>
                  <a:lnTo>
                    <a:pt x="5775" y="3921"/>
                  </a:lnTo>
                  <a:lnTo>
                    <a:pt x="5777" y="3925"/>
                  </a:lnTo>
                  <a:lnTo>
                    <a:pt x="5779" y="3929"/>
                  </a:lnTo>
                  <a:lnTo>
                    <a:pt x="5780" y="3934"/>
                  </a:lnTo>
                  <a:lnTo>
                    <a:pt x="5781" y="3942"/>
                  </a:lnTo>
                  <a:lnTo>
                    <a:pt x="5781" y="3949"/>
                  </a:lnTo>
                  <a:lnTo>
                    <a:pt x="5784" y="3960"/>
                  </a:lnTo>
                  <a:lnTo>
                    <a:pt x="5789" y="3972"/>
                  </a:lnTo>
                  <a:lnTo>
                    <a:pt x="5793" y="3984"/>
                  </a:lnTo>
                  <a:lnTo>
                    <a:pt x="5797" y="3992"/>
                  </a:lnTo>
                  <a:lnTo>
                    <a:pt x="5809" y="4004"/>
                  </a:lnTo>
                  <a:lnTo>
                    <a:pt x="5824" y="4015"/>
                  </a:lnTo>
                  <a:lnTo>
                    <a:pt x="5827" y="4022"/>
                  </a:lnTo>
                  <a:lnTo>
                    <a:pt x="5831" y="4029"/>
                  </a:lnTo>
                  <a:lnTo>
                    <a:pt x="5834" y="4036"/>
                  </a:lnTo>
                  <a:lnTo>
                    <a:pt x="5835" y="4044"/>
                  </a:lnTo>
                  <a:lnTo>
                    <a:pt x="5838" y="4051"/>
                  </a:lnTo>
                  <a:lnTo>
                    <a:pt x="5839" y="4059"/>
                  </a:lnTo>
                  <a:lnTo>
                    <a:pt x="5841" y="4068"/>
                  </a:lnTo>
                  <a:lnTo>
                    <a:pt x="5843" y="4075"/>
                  </a:lnTo>
                  <a:lnTo>
                    <a:pt x="5850" y="4081"/>
                  </a:lnTo>
                  <a:lnTo>
                    <a:pt x="5859" y="4087"/>
                  </a:lnTo>
                  <a:lnTo>
                    <a:pt x="5865" y="4091"/>
                  </a:lnTo>
                  <a:lnTo>
                    <a:pt x="5872" y="4097"/>
                  </a:lnTo>
                  <a:lnTo>
                    <a:pt x="5874" y="4100"/>
                  </a:lnTo>
                  <a:lnTo>
                    <a:pt x="5876" y="4104"/>
                  </a:lnTo>
                  <a:lnTo>
                    <a:pt x="5878" y="4107"/>
                  </a:lnTo>
                  <a:lnTo>
                    <a:pt x="5878" y="4110"/>
                  </a:lnTo>
                  <a:lnTo>
                    <a:pt x="5881" y="4124"/>
                  </a:lnTo>
                  <a:lnTo>
                    <a:pt x="5882" y="4139"/>
                  </a:lnTo>
                  <a:lnTo>
                    <a:pt x="5882" y="4154"/>
                  </a:lnTo>
                  <a:lnTo>
                    <a:pt x="5882" y="4165"/>
                  </a:lnTo>
                  <a:lnTo>
                    <a:pt x="5885" y="4172"/>
                  </a:lnTo>
                  <a:lnTo>
                    <a:pt x="5886" y="4180"/>
                  </a:lnTo>
                  <a:lnTo>
                    <a:pt x="5888" y="4189"/>
                  </a:lnTo>
                  <a:lnTo>
                    <a:pt x="5890" y="4196"/>
                  </a:lnTo>
                  <a:lnTo>
                    <a:pt x="5894" y="4197"/>
                  </a:lnTo>
                  <a:lnTo>
                    <a:pt x="5898" y="4198"/>
                  </a:lnTo>
                  <a:lnTo>
                    <a:pt x="5904" y="4198"/>
                  </a:lnTo>
                  <a:lnTo>
                    <a:pt x="5910" y="4198"/>
                  </a:lnTo>
                  <a:lnTo>
                    <a:pt x="5921" y="4197"/>
                  </a:lnTo>
                  <a:lnTo>
                    <a:pt x="5930" y="4196"/>
                  </a:lnTo>
                  <a:lnTo>
                    <a:pt x="5942" y="4192"/>
                  </a:lnTo>
                  <a:lnTo>
                    <a:pt x="5954" y="4188"/>
                  </a:lnTo>
                  <a:lnTo>
                    <a:pt x="5956" y="4190"/>
                  </a:lnTo>
                  <a:lnTo>
                    <a:pt x="5959" y="4194"/>
                  </a:lnTo>
                  <a:lnTo>
                    <a:pt x="5961" y="4198"/>
                  </a:lnTo>
                  <a:lnTo>
                    <a:pt x="5962" y="4203"/>
                  </a:lnTo>
                  <a:lnTo>
                    <a:pt x="5964" y="4211"/>
                  </a:lnTo>
                  <a:lnTo>
                    <a:pt x="5965" y="4217"/>
                  </a:lnTo>
                  <a:lnTo>
                    <a:pt x="5967" y="4227"/>
                  </a:lnTo>
                  <a:lnTo>
                    <a:pt x="5969" y="4239"/>
                  </a:lnTo>
                  <a:lnTo>
                    <a:pt x="5969" y="4248"/>
                  </a:lnTo>
                  <a:lnTo>
                    <a:pt x="5969" y="4252"/>
                  </a:lnTo>
                  <a:lnTo>
                    <a:pt x="5970" y="4258"/>
                  </a:lnTo>
                  <a:lnTo>
                    <a:pt x="5974" y="4267"/>
                  </a:lnTo>
                  <a:lnTo>
                    <a:pt x="5978" y="4277"/>
                  </a:lnTo>
                  <a:lnTo>
                    <a:pt x="5981" y="4283"/>
                  </a:lnTo>
                  <a:lnTo>
                    <a:pt x="5988" y="4288"/>
                  </a:lnTo>
                  <a:lnTo>
                    <a:pt x="5997" y="4292"/>
                  </a:lnTo>
                  <a:lnTo>
                    <a:pt x="6005" y="4296"/>
                  </a:lnTo>
                  <a:lnTo>
                    <a:pt x="6012" y="4299"/>
                  </a:lnTo>
                  <a:lnTo>
                    <a:pt x="6019" y="4302"/>
                  </a:lnTo>
                  <a:lnTo>
                    <a:pt x="6027" y="4307"/>
                  </a:lnTo>
                  <a:lnTo>
                    <a:pt x="6030" y="4310"/>
                  </a:lnTo>
                  <a:lnTo>
                    <a:pt x="6033" y="4312"/>
                  </a:lnTo>
                  <a:lnTo>
                    <a:pt x="6035" y="4315"/>
                  </a:lnTo>
                  <a:lnTo>
                    <a:pt x="6036" y="4318"/>
                  </a:lnTo>
                  <a:lnTo>
                    <a:pt x="6037" y="4321"/>
                  </a:lnTo>
                  <a:lnTo>
                    <a:pt x="6037" y="4325"/>
                  </a:lnTo>
                  <a:lnTo>
                    <a:pt x="6037" y="4328"/>
                  </a:lnTo>
                  <a:lnTo>
                    <a:pt x="6037" y="4332"/>
                  </a:lnTo>
                  <a:lnTo>
                    <a:pt x="6035" y="4339"/>
                  </a:lnTo>
                  <a:lnTo>
                    <a:pt x="6032" y="4345"/>
                  </a:lnTo>
                  <a:lnTo>
                    <a:pt x="6031" y="4353"/>
                  </a:lnTo>
                  <a:lnTo>
                    <a:pt x="6030" y="4364"/>
                  </a:lnTo>
                  <a:lnTo>
                    <a:pt x="6030" y="4368"/>
                  </a:lnTo>
                  <a:lnTo>
                    <a:pt x="6030" y="4372"/>
                  </a:lnTo>
                  <a:lnTo>
                    <a:pt x="6031" y="4376"/>
                  </a:lnTo>
                  <a:lnTo>
                    <a:pt x="6032" y="4378"/>
                  </a:lnTo>
                  <a:lnTo>
                    <a:pt x="6032" y="4380"/>
                  </a:lnTo>
                  <a:lnTo>
                    <a:pt x="6033" y="4383"/>
                  </a:lnTo>
                  <a:lnTo>
                    <a:pt x="6034" y="4385"/>
                  </a:lnTo>
                  <a:lnTo>
                    <a:pt x="6036" y="4387"/>
                  </a:lnTo>
                  <a:lnTo>
                    <a:pt x="6040" y="4390"/>
                  </a:lnTo>
                  <a:lnTo>
                    <a:pt x="6043" y="4393"/>
                  </a:lnTo>
                  <a:lnTo>
                    <a:pt x="6052" y="4395"/>
                  </a:lnTo>
                  <a:lnTo>
                    <a:pt x="6063" y="4395"/>
                  </a:lnTo>
                  <a:lnTo>
                    <a:pt x="6076" y="4395"/>
                  </a:lnTo>
                  <a:lnTo>
                    <a:pt x="6086" y="4397"/>
                  </a:lnTo>
                  <a:lnTo>
                    <a:pt x="6094" y="4400"/>
                  </a:lnTo>
                  <a:lnTo>
                    <a:pt x="6103" y="4403"/>
                  </a:lnTo>
                  <a:lnTo>
                    <a:pt x="6112" y="4406"/>
                  </a:lnTo>
                  <a:lnTo>
                    <a:pt x="6119" y="4409"/>
                  </a:lnTo>
                  <a:lnTo>
                    <a:pt x="6124" y="4412"/>
                  </a:lnTo>
                  <a:lnTo>
                    <a:pt x="6130" y="4417"/>
                  </a:lnTo>
                  <a:lnTo>
                    <a:pt x="6134" y="4423"/>
                  </a:lnTo>
                  <a:lnTo>
                    <a:pt x="6138" y="4428"/>
                  </a:lnTo>
                  <a:lnTo>
                    <a:pt x="6138" y="4433"/>
                  </a:lnTo>
                  <a:lnTo>
                    <a:pt x="6137" y="4440"/>
                  </a:lnTo>
                  <a:lnTo>
                    <a:pt x="6136" y="4447"/>
                  </a:lnTo>
                  <a:lnTo>
                    <a:pt x="6134" y="4452"/>
                  </a:lnTo>
                  <a:lnTo>
                    <a:pt x="6124" y="4458"/>
                  </a:lnTo>
                  <a:lnTo>
                    <a:pt x="6114" y="4464"/>
                  </a:lnTo>
                  <a:lnTo>
                    <a:pt x="6111" y="4470"/>
                  </a:lnTo>
                  <a:lnTo>
                    <a:pt x="6110" y="4477"/>
                  </a:lnTo>
                  <a:lnTo>
                    <a:pt x="6110" y="4484"/>
                  </a:lnTo>
                  <a:lnTo>
                    <a:pt x="6110" y="4491"/>
                  </a:lnTo>
                  <a:lnTo>
                    <a:pt x="6114" y="4497"/>
                  </a:lnTo>
                  <a:lnTo>
                    <a:pt x="6121" y="4502"/>
                  </a:lnTo>
                  <a:lnTo>
                    <a:pt x="6128" y="4507"/>
                  </a:lnTo>
                  <a:lnTo>
                    <a:pt x="6134" y="4510"/>
                  </a:lnTo>
                  <a:lnTo>
                    <a:pt x="6142" y="4510"/>
                  </a:lnTo>
                  <a:lnTo>
                    <a:pt x="6152" y="4508"/>
                  </a:lnTo>
                  <a:lnTo>
                    <a:pt x="6162" y="4505"/>
                  </a:lnTo>
                  <a:lnTo>
                    <a:pt x="6169" y="4503"/>
                  </a:lnTo>
                  <a:lnTo>
                    <a:pt x="6175" y="4494"/>
                  </a:lnTo>
                  <a:lnTo>
                    <a:pt x="6179" y="4483"/>
                  </a:lnTo>
                  <a:lnTo>
                    <a:pt x="6184" y="4472"/>
                  </a:lnTo>
                  <a:lnTo>
                    <a:pt x="6189" y="4464"/>
                  </a:lnTo>
                  <a:lnTo>
                    <a:pt x="6194" y="4461"/>
                  </a:lnTo>
                  <a:lnTo>
                    <a:pt x="6201" y="4460"/>
                  </a:lnTo>
                  <a:lnTo>
                    <a:pt x="6209" y="4460"/>
                  </a:lnTo>
                  <a:lnTo>
                    <a:pt x="6216" y="4460"/>
                  </a:lnTo>
                  <a:lnTo>
                    <a:pt x="6218" y="4458"/>
                  </a:lnTo>
                  <a:lnTo>
                    <a:pt x="6221" y="4457"/>
                  </a:lnTo>
                  <a:lnTo>
                    <a:pt x="6225" y="4457"/>
                  </a:lnTo>
                  <a:lnTo>
                    <a:pt x="6228" y="4457"/>
                  </a:lnTo>
                  <a:lnTo>
                    <a:pt x="6236" y="4457"/>
                  </a:lnTo>
                  <a:lnTo>
                    <a:pt x="6243" y="4460"/>
                  </a:lnTo>
                  <a:lnTo>
                    <a:pt x="6248" y="4463"/>
                  </a:lnTo>
                  <a:lnTo>
                    <a:pt x="6253" y="4468"/>
                  </a:lnTo>
                  <a:lnTo>
                    <a:pt x="6259" y="4473"/>
                  </a:lnTo>
                  <a:lnTo>
                    <a:pt x="6263" y="4479"/>
                  </a:lnTo>
                  <a:lnTo>
                    <a:pt x="6265" y="4488"/>
                  </a:lnTo>
                  <a:lnTo>
                    <a:pt x="6267" y="4501"/>
                  </a:lnTo>
                  <a:lnTo>
                    <a:pt x="6268" y="4515"/>
                  </a:lnTo>
                  <a:lnTo>
                    <a:pt x="6271" y="4527"/>
                  </a:lnTo>
                  <a:lnTo>
                    <a:pt x="6271" y="4534"/>
                  </a:lnTo>
                  <a:lnTo>
                    <a:pt x="6274" y="4542"/>
                  </a:lnTo>
                  <a:lnTo>
                    <a:pt x="6275" y="4546"/>
                  </a:lnTo>
                  <a:lnTo>
                    <a:pt x="6277" y="4550"/>
                  </a:lnTo>
                  <a:lnTo>
                    <a:pt x="6280" y="4552"/>
                  </a:lnTo>
                  <a:lnTo>
                    <a:pt x="6283" y="4554"/>
                  </a:lnTo>
                  <a:lnTo>
                    <a:pt x="6285" y="4557"/>
                  </a:lnTo>
                  <a:lnTo>
                    <a:pt x="6287" y="4560"/>
                  </a:lnTo>
                  <a:lnTo>
                    <a:pt x="6291" y="4563"/>
                  </a:lnTo>
                  <a:lnTo>
                    <a:pt x="6295" y="4565"/>
                  </a:lnTo>
                  <a:lnTo>
                    <a:pt x="6299" y="4566"/>
                  </a:lnTo>
                  <a:lnTo>
                    <a:pt x="6303" y="4567"/>
                  </a:lnTo>
                  <a:lnTo>
                    <a:pt x="6306" y="4567"/>
                  </a:lnTo>
                  <a:lnTo>
                    <a:pt x="6311" y="4566"/>
                  </a:lnTo>
                  <a:lnTo>
                    <a:pt x="6313" y="4565"/>
                  </a:lnTo>
                  <a:lnTo>
                    <a:pt x="6316" y="4563"/>
                  </a:lnTo>
                  <a:lnTo>
                    <a:pt x="6318" y="4561"/>
                  </a:lnTo>
                  <a:lnTo>
                    <a:pt x="6320" y="4557"/>
                  </a:lnTo>
                  <a:lnTo>
                    <a:pt x="6323" y="4550"/>
                  </a:lnTo>
                  <a:lnTo>
                    <a:pt x="6326" y="4543"/>
                  </a:lnTo>
                  <a:lnTo>
                    <a:pt x="6332" y="4531"/>
                  </a:lnTo>
                  <a:lnTo>
                    <a:pt x="6338" y="4523"/>
                  </a:lnTo>
                  <a:lnTo>
                    <a:pt x="6342" y="4521"/>
                  </a:lnTo>
                  <a:lnTo>
                    <a:pt x="6348" y="4519"/>
                  </a:lnTo>
                  <a:lnTo>
                    <a:pt x="6354" y="4518"/>
                  </a:lnTo>
                  <a:lnTo>
                    <a:pt x="6358" y="4518"/>
                  </a:lnTo>
                  <a:lnTo>
                    <a:pt x="6364" y="4525"/>
                  </a:lnTo>
                  <a:lnTo>
                    <a:pt x="6371" y="4533"/>
                  </a:lnTo>
                  <a:lnTo>
                    <a:pt x="6377" y="4543"/>
                  </a:lnTo>
                  <a:lnTo>
                    <a:pt x="6381" y="4550"/>
                  </a:lnTo>
                  <a:lnTo>
                    <a:pt x="6384" y="4559"/>
                  </a:lnTo>
                  <a:lnTo>
                    <a:pt x="6386" y="4568"/>
                  </a:lnTo>
                  <a:lnTo>
                    <a:pt x="6388" y="4579"/>
                  </a:lnTo>
                  <a:lnTo>
                    <a:pt x="6390" y="4589"/>
                  </a:lnTo>
                  <a:lnTo>
                    <a:pt x="6392" y="4611"/>
                  </a:lnTo>
                  <a:lnTo>
                    <a:pt x="6393" y="4629"/>
                  </a:lnTo>
                  <a:lnTo>
                    <a:pt x="6388" y="4643"/>
                  </a:lnTo>
                  <a:lnTo>
                    <a:pt x="6381" y="4660"/>
                  </a:lnTo>
                  <a:lnTo>
                    <a:pt x="6374" y="4677"/>
                  </a:lnTo>
                  <a:lnTo>
                    <a:pt x="6369" y="4692"/>
                  </a:lnTo>
                  <a:lnTo>
                    <a:pt x="6365" y="4697"/>
                  </a:lnTo>
                  <a:lnTo>
                    <a:pt x="6361" y="4706"/>
                  </a:lnTo>
                  <a:lnTo>
                    <a:pt x="6359" y="4710"/>
                  </a:lnTo>
                  <a:lnTo>
                    <a:pt x="6357" y="4714"/>
                  </a:lnTo>
                  <a:lnTo>
                    <a:pt x="6357" y="4717"/>
                  </a:lnTo>
                  <a:lnTo>
                    <a:pt x="6358" y="4719"/>
                  </a:lnTo>
                  <a:lnTo>
                    <a:pt x="6361" y="4722"/>
                  </a:lnTo>
                  <a:lnTo>
                    <a:pt x="6365" y="4723"/>
                  </a:lnTo>
                  <a:lnTo>
                    <a:pt x="6370" y="4724"/>
                  </a:lnTo>
                  <a:lnTo>
                    <a:pt x="6375" y="4724"/>
                  </a:lnTo>
                  <a:lnTo>
                    <a:pt x="6385" y="4724"/>
                  </a:lnTo>
                  <a:lnTo>
                    <a:pt x="6393" y="4723"/>
                  </a:lnTo>
                  <a:lnTo>
                    <a:pt x="6403" y="4722"/>
                  </a:lnTo>
                  <a:lnTo>
                    <a:pt x="6414" y="4720"/>
                  </a:lnTo>
                  <a:lnTo>
                    <a:pt x="6419" y="4719"/>
                  </a:lnTo>
                  <a:lnTo>
                    <a:pt x="6424" y="4718"/>
                  </a:lnTo>
                  <a:lnTo>
                    <a:pt x="6428" y="4718"/>
                  </a:lnTo>
                  <a:lnTo>
                    <a:pt x="6432" y="4719"/>
                  </a:lnTo>
                  <a:lnTo>
                    <a:pt x="6437" y="4723"/>
                  </a:lnTo>
                  <a:lnTo>
                    <a:pt x="6443" y="4729"/>
                  </a:lnTo>
                  <a:lnTo>
                    <a:pt x="6448" y="4735"/>
                  </a:lnTo>
                  <a:lnTo>
                    <a:pt x="6451" y="4739"/>
                  </a:lnTo>
                  <a:lnTo>
                    <a:pt x="6457" y="4748"/>
                  </a:lnTo>
                  <a:lnTo>
                    <a:pt x="6463" y="4758"/>
                  </a:lnTo>
                  <a:lnTo>
                    <a:pt x="6466" y="4763"/>
                  </a:lnTo>
                  <a:lnTo>
                    <a:pt x="6467" y="4768"/>
                  </a:lnTo>
                  <a:lnTo>
                    <a:pt x="6468" y="4773"/>
                  </a:lnTo>
                  <a:lnTo>
                    <a:pt x="6467" y="4778"/>
                  </a:lnTo>
                  <a:lnTo>
                    <a:pt x="6467" y="4780"/>
                  </a:lnTo>
                  <a:lnTo>
                    <a:pt x="6466" y="4782"/>
                  </a:lnTo>
                  <a:lnTo>
                    <a:pt x="6464" y="4784"/>
                  </a:lnTo>
                  <a:lnTo>
                    <a:pt x="6463" y="4785"/>
                  </a:lnTo>
                  <a:lnTo>
                    <a:pt x="6458" y="4789"/>
                  </a:lnTo>
                  <a:lnTo>
                    <a:pt x="6452" y="4792"/>
                  </a:lnTo>
                  <a:lnTo>
                    <a:pt x="6446" y="4794"/>
                  </a:lnTo>
                  <a:lnTo>
                    <a:pt x="6441" y="4798"/>
                  </a:lnTo>
                  <a:lnTo>
                    <a:pt x="6435" y="4801"/>
                  </a:lnTo>
                  <a:lnTo>
                    <a:pt x="6432" y="4805"/>
                  </a:lnTo>
                  <a:lnTo>
                    <a:pt x="6429" y="4809"/>
                  </a:lnTo>
                  <a:lnTo>
                    <a:pt x="6426" y="4814"/>
                  </a:lnTo>
                  <a:lnTo>
                    <a:pt x="6423" y="4819"/>
                  </a:lnTo>
                  <a:lnTo>
                    <a:pt x="6421" y="4825"/>
                  </a:lnTo>
                  <a:lnTo>
                    <a:pt x="6418" y="4839"/>
                  </a:lnTo>
                  <a:lnTo>
                    <a:pt x="6416" y="4849"/>
                  </a:lnTo>
                  <a:lnTo>
                    <a:pt x="6418" y="4860"/>
                  </a:lnTo>
                  <a:lnTo>
                    <a:pt x="6421" y="4872"/>
                  </a:lnTo>
                  <a:lnTo>
                    <a:pt x="6423" y="4878"/>
                  </a:lnTo>
                  <a:lnTo>
                    <a:pt x="6426" y="4884"/>
                  </a:lnTo>
                  <a:lnTo>
                    <a:pt x="6429" y="4888"/>
                  </a:lnTo>
                  <a:lnTo>
                    <a:pt x="6432" y="4892"/>
                  </a:lnTo>
                  <a:lnTo>
                    <a:pt x="6437" y="4895"/>
                  </a:lnTo>
                  <a:lnTo>
                    <a:pt x="6444" y="4896"/>
                  </a:lnTo>
                  <a:lnTo>
                    <a:pt x="6451" y="4897"/>
                  </a:lnTo>
                  <a:lnTo>
                    <a:pt x="6459" y="4898"/>
                  </a:lnTo>
                  <a:lnTo>
                    <a:pt x="6467" y="4899"/>
                  </a:lnTo>
                  <a:lnTo>
                    <a:pt x="6475" y="4900"/>
                  </a:lnTo>
                  <a:lnTo>
                    <a:pt x="6481" y="4901"/>
                  </a:lnTo>
                  <a:lnTo>
                    <a:pt x="6486" y="4904"/>
                  </a:lnTo>
                  <a:lnTo>
                    <a:pt x="6491" y="4908"/>
                  </a:lnTo>
                  <a:lnTo>
                    <a:pt x="6495" y="4913"/>
                  </a:lnTo>
                  <a:lnTo>
                    <a:pt x="6499" y="4919"/>
                  </a:lnTo>
                  <a:lnTo>
                    <a:pt x="6504" y="4926"/>
                  </a:lnTo>
                  <a:lnTo>
                    <a:pt x="6510" y="4939"/>
                  </a:lnTo>
                  <a:lnTo>
                    <a:pt x="6515" y="4951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12399963" y="3632200"/>
              <a:ext cx="104775" cy="77787"/>
            </a:xfrm>
            <a:custGeom>
              <a:avLst/>
              <a:gdLst>
                <a:gd name="T0" fmla="*/ 130 w 130"/>
                <a:gd name="T1" fmla="*/ 31 h 99"/>
                <a:gd name="T2" fmla="*/ 128 w 130"/>
                <a:gd name="T3" fmla="*/ 38 h 99"/>
                <a:gd name="T4" fmla="*/ 124 w 130"/>
                <a:gd name="T5" fmla="*/ 48 h 99"/>
                <a:gd name="T6" fmla="*/ 118 w 130"/>
                <a:gd name="T7" fmla="*/ 56 h 99"/>
                <a:gd name="T8" fmla="*/ 114 w 130"/>
                <a:gd name="T9" fmla="*/ 63 h 99"/>
                <a:gd name="T10" fmla="*/ 110 w 130"/>
                <a:gd name="T11" fmla="*/ 73 h 99"/>
                <a:gd name="T12" fmla="*/ 106 w 130"/>
                <a:gd name="T13" fmla="*/ 83 h 99"/>
                <a:gd name="T14" fmla="*/ 98 w 130"/>
                <a:gd name="T15" fmla="*/ 91 h 99"/>
                <a:gd name="T16" fmla="*/ 87 w 130"/>
                <a:gd name="T17" fmla="*/ 99 h 99"/>
                <a:gd name="T18" fmla="*/ 82 w 130"/>
                <a:gd name="T19" fmla="*/ 99 h 99"/>
                <a:gd name="T20" fmla="*/ 75 w 130"/>
                <a:gd name="T21" fmla="*/ 98 h 99"/>
                <a:gd name="T22" fmla="*/ 68 w 130"/>
                <a:gd name="T23" fmla="*/ 97 h 99"/>
                <a:gd name="T24" fmla="*/ 63 w 130"/>
                <a:gd name="T25" fmla="*/ 95 h 99"/>
                <a:gd name="T26" fmla="*/ 50 w 130"/>
                <a:gd name="T27" fmla="*/ 89 h 99"/>
                <a:gd name="T28" fmla="*/ 39 w 130"/>
                <a:gd name="T29" fmla="*/ 83 h 99"/>
                <a:gd name="T30" fmla="*/ 32 w 130"/>
                <a:gd name="T31" fmla="*/ 84 h 99"/>
                <a:gd name="T32" fmla="*/ 23 w 130"/>
                <a:gd name="T33" fmla="*/ 85 h 99"/>
                <a:gd name="T34" fmla="*/ 15 w 130"/>
                <a:gd name="T35" fmla="*/ 85 h 99"/>
                <a:gd name="T36" fmla="*/ 8 w 130"/>
                <a:gd name="T37" fmla="*/ 83 h 99"/>
                <a:gd name="T38" fmla="*/ 6 w 130"/>
                <a:gd name="T39" fmla="*/ 82 h 99"/>
                <a:gd name="T40" fmla="*/ 5 w 130"/>
                <a:gd name="T41" fmla="*/ 81 h 99"/>
                <a:gd name="T42" fmla="*/ 3 w 130"/>
                <a:gd name="T43" fmla="*/ 78 h 99"/>
                <a:gd name="T44" fmla="*/ 2 w 130"/>
                <a:gd name="T45" fmla="*/ 75 h 99"/>
                <a:gd name="T46" fmla="*/ 0 w 130"/>
                <a:gd name="T47" fmla="*/ 68 h 99"/>
                <a:gd name="T48" fmla="*/ 0 w 130"/>
                <a:gd name="T49" fmla="*/ 63 h 99"/>
                <a:gd name="T50" fmla="*/ 1 w 130"/>
                <a:gd name="T51" fmla="*/ 61 h 99"/>
                <a:gd name="T52" fmla="*/ 3 w 130"/>
                <a:gd name="T53" fmla="*/ 58 h 99"/>
                <a:gd name="T54" fmla="*/ 6 w 130"/>
                <a:gd name="T55" fmla="*/ 56 h 99"/>
                <a:gd name="T56" fmla="*/ 10 w 130"/>
                <a:gd name="T57" fmla="*/ 54 h 99"/>
                <a:gd name="T58" fmla="*/ 16 w 130"/>
                <a:gd name="T59" fmla="*/ 51 h 99"/>
                <a:gd name="T60" fmla="*/ 19 w 130"/>
                <a:gd name="T61" fmla="*/ 48 h 99"/>
                <a:gd name="T62" fmla="*/ 13 w 130"/>
                <a:gd name="T63" fmla="*/ 35 h 99"/>
                <a:gd name="T64" fmla="*/ 8 w 130"/>
                <a:gd name="T65" fmla="*/ 23 h 99"/>
                <a:gd name="T66" fmla="*/ 8 w 130"/>
                <a:gd name="T67" fmla="*/ 19 h 99"/>
                <a:gd name="T68" fmla="*/ 10 w 130"/>
                <a:gd name="T69" fmla="*/ 12 h 99"/>
                <a:gd name="T70" fmla="*/ 13 w 130"/>
                <a:gd name="T71" fmla="*/ 5 h 99"/>
                <a:gd name="T72" fmla="*/ 15 w 130"/>
                <a:gd name="T73" fmla="*/ 0 h 99"/>
                <a:gd name="T74" fmla="*/ 20 w 130"/>
                <a:gd name="T75" fmla="*/ 0 h 99"/>
                <a:gd name="T76" fmla="*/ 27 w 130"/>
                <a:gd name="T77" fmla="*/ 0 h 99"/>
                <a:gd name="T78" fmla="*/ 34 w 130"/>
                <a:gd name="T79" fmla="*/ 2 h 99"/>
                <a:gd name="T80" fmla="*/ 39 w 130"/>
                <a:gd name="T81" fmla="*/ 4 h 99"/>
                <a:gd name="T82" fmla="*/ 42 w 130"/>
                <a:gd name="T83" fmla="*/ 7 h 99"/>
                <a:gd name="T84" fmla="*/ 45 w 130"/>
                <a:gd name="T85" fmla="*/ 11 h 99"/>
                <a:gd name="T86" fmla="*/ 48 w 130"/>
                <a:gd name="T87" fmla="*/ 14 h 99"/>
                <a:gd name="T88" fmla="*/ 51 w 130"/>
                <a:gd name="T89" fmla="*/ 16 h 99"/>
                <a:gd name="T90" fmla="*/ 53 w 130"/>
                <a:gd name="T91" fmla="*/ 16 h 99"/>
                <a:gd name="T92" fmla="*/ 55 w 130"/>
                <a:gd name="T93" fmla="*/ 16 h 99"/>
                <a:gd name="T94" fmla="*/ 58 w 130"/>
                <a:gd name="T95" fmla="*/ 15 h 99"/>
                <a:gd name="T96" fmla="*/ 61 w 130"/>
                <a:gd name="T97" fmla="*/ 13 h 99"/>
                <a:gd name="T98" fmla="*/ 68 w 130"/>
                <a:gd name="T99" fmla="*/ 8 h 99"/>
                <a:gd name="T100" fmla="*/ 75 w 130"/>
                <a:gd name="T101" fmla="*/ 4 h 99"/>
                <a:gd name="T102" fmla="*/ 82 w 130"/>
                <a:gd name="T103" fmla="*/ 3 h 99"/>
                <a:gd name="T104" fmla="*/ 90 w 130"/>
                <a:gd name="T105" fmla="*/ 2 h 99"/>
                <a:gd name="T106" fmla="*/ 99 w 130"/>
                <a:gd name="T107" fmla="*/ 2 h 99"/>
                <a:gd name="T108" fmla="*/ 106 w 130"/>
                <a:gd name="T109" fmla="*/ 4 h 99"/>
                <a:gd name="T110" fmla="*/ 113 w 130"/>
                <a:gd name="T111" fmla="*/ 9 h 99"/>
                <a:gd name="T112" fmla="*/ 120 w 130"/>
                <a:gd name="T113" fmla="*/ 16 h 99"/>
                <a:gd name="T114" fmla="*/ 126 w 130"/>
                <a:gd name="T115" fmla="*/ 24 h 99"/>
                <a:gd name="T116" fmla="*/ 130 w 130"/>
                <a:gd name="T117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" h="99">
                  <a:moveTo>
                    <a:pt x="130" y="31"/>
                  </a:moveTo>
                  <a:lnTo>
                    <a:pt x="128" y="38"/>
                  </a:lnTo>
                  <a:lnTo>
                    <a:pt x="124" y="48"/>
                  </a:lnTo>
                  <a:lnTo>
                    <a:pt x="118" y="56"/>
                  </a:lnTo>
                  <a:lnTo>
                    <a:pt x="114" y="63"/>
                  </a:lnTo>
                  <a:lnTo>
                    <a:pt x="110" y="73"/>
                  </a:lnTo>
                  <a:lnTo>
                    <a:pt x="106" y="83"/>
                  </a:lnTo>
                  <a:lnTo>
                    <a:pt x="98" y="91"/>
                  </a:lnTo>
                  <a:lnTo>
                    <a:pt x="87" y="99"/>
                  </a:lnTo>
                  <a:lnTo>
                    <a:pt x="82" y="99"/>
                  </a:lnTo>
                  <a:lnTo>
                    <a:pt x="75" y="98"/>
                  </a:lnTo>
                  <a:lnTo>
                    <a:pt x="68" y="97"/>
                  </a:lnTo>
                  <a:lnTo>
                    <a:pt x="63" y="95"/>
                  </a:lnTo>
                  <a:lnTo>
                    <a:pt x="50" y="89"/>
                  </a:lnTo>
                  <a:lnTo>
                    <a:pt x="39" y="83"/>
                  </a:lnTo>
                  <a:lnTo>
                    <a:pt x="32" y="84"/>
                  </a:lnTo>
                  <a:lnTo>
                    <a:pt x="23" y="85"/>
                  </a:lnTo>
                  <a:lnTo>
                    <a:pt x="15" y="85"/>
                  </a:lnTo>
                  <a:lnTo>
                    <a:pt x="8" y="83"/>
                  </a:lnTo>
                  <a:lnTo>
                    <a:pt x="6" y="82"/>
                  </a:lnTo>
                  <a:lnTo>
                    <a:pt x="5" y="81"/>
                  </a:lnTo>
                  <a:lnTo>
                    <a:pt x="3" y="78"/>
                  </a:lnTo>
                  <a:lnTo>
                    <a:pt x="2" y="75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1" y="61"/>
                  </a:lnTo>
                  <a:lnTo>
                    <a:pt x="3" y="58"/>
                  </a:lnTo>
                  <a:lnTo>
                    <a:pt x="6" y="56"/>
                  </a:lnTo>
                  <a:lnTo>
                    <a:pt x="10" y="54"/>
                  </a:lnTo>
                  <a:lnTo>
                    <a:pt x="16" y="51"/>
                  </a:lnTo>
                  <a:lnTo>
                    <a:pt x="19" y="48"/>
                  </a:lnTo>
                  <a:lnTo>
                    <a:pt x="13" y="35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0" y="12"/>
                  </a:lnTo>
                  <a:lnTo>
                    <a:pt x="13" y="5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9" y="4"/>
                  </a:lnTo>
                  <a:lnTo>
                    <a:pt x="42" y="7"/>
                  </a:lnTo>
                  <a:lnTo>
                    <a:pt x="45" y="11"/>
                  </a:lnTo>
                  <a:lnTo>
                    <a:pt x="48" y="14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5" y="16"/>
                  </a:lnTo>
                  <a:lnTo>
                    <a:pt x="58" y="15"/>
                  </a:lnTo>
                  <a:lnTo>
                    <a:pt x="61" y="13"/>
                  </a:lnTo>
                  <a:lnTo>
                    <a:pt x="68" y="8"/>
                  </a:lnTo>
                  <a:lnTo>
                    <a:pt x="75" y="4"/>
                  </a:lnTo>
                  <a:lnTo>
                    <a:pt x="82" y="3"/>
                  </a:lnTo>
                  <a:lnTo>
                    <a:pt x="90" y="2"/>
                  </a:lnTo>
                  <a:lnTo>
                    <a:pt x="99" y="2"/>
                  </a:lnTo>
                  <a:lnTo>
                    <a:pt x="106" y="4"/>
                  </a:lnTo>
                  <a:lnTo>
                    <a:pt x="113" y="9"/>
                  </a:lnTo>
                  <a:lnTo>
                    <a:pt x="120" y="16"/>
                  </a:lnTo>
                  <a:lnTo>
                    <a:pt x="126" y="24"/>
                  </a:lnTo>
                  <a:lnTo>
                    <a:pt x="130" y="31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12315825" y="3727450"/>
              <a:ext cx="103188" cy="74612"/>
            </a:xfrm>
            <a:custGeom>
              <a:avLst/>
              <a:gdLst>
                <a:gd name="T0" fmla="*/ 129 w 129"/>
                <a:gd name="T1" fmla="*/ 48 h 96"/>
                <a:gd name="T2" fmla="*/ 120 w 129"/>
                <a:gd name="T3" fmla="*/ 53 h 96"/>
                <a:gd name="T4" fmla="*/ 110 w 129"/>
                <a:gd name="T5" fmla="*/ 56 h 96"/>
                <a:gd name="T6" fmla="*/ 98 w 129"/>
                <a:gd name="T7" fmla="*/ 80 h 96"/>
                <a:gd name="T8" fmla="*/ 91 w 129"/>
                <a:gd name="T9" fmla="*/ 84 h 96"/>
                <a:gd name="T10" fmla="*/ 90 w 129"/>
                <a:gd name="T11" fmla="*/ 77 h 96"/>
                <a:gd name="T12" fmla="*/ 87 w 129"/>
                <a:gd name="T13" fmla="*/ 72 h 96"/>
                <a:gd name="T14" fmla="*/ 85 w 129"/>
                <a:gd name="T15" fmla="*/ 64 h 96"/>
                <a:gd name="T16" fmla="*/ 80 w 129"/>
                <a:gd name="T17" fmla="*/ 60 h 96"/>
                <a:gd name="T18" fmla="*/ 73 w 129"/>
                <a:gd name="T19" fmla="*/ 59 h 96"/>
                <a:gd name="T20" fmla="*/ 65 w 129"/>
                <a:gd name="T21" fmla="*/ 61 h 96"/>
                <a:gd name="T22" fmla="*/ 53 w 129"/>
                <a:gd name="T23" fmla="*/ 68 h 96"/>
                <a:gd name="T24" fmla="*/ 46 w 129"/>
                <a:gd name="T25" fmla="*/ 75 h 96"/>
                <a:gd name="T26" fmla="*/ 39 w 129"/>
                <a:gd name="T27" fmla="*/ 80 h 96"/>
                <a:gd name="T28" fmla="*/ 29 w 129"/>
                <a:gd name="T29" fmla="*/ 90 h 96"/>
                <a:gd name="T30" fmla="*/ 20 w 129"/>
                <a:gd name="T31" fmla="*/ 96 h 96"/>
                <a:gd name="T32" fmla="*/ 13 w 129"/>
                <a:gd name="T33" fmla="*/ 94 h 96"/>
                <a:gd name="T34" fmla="*/ 5 w 129"/>
                <a:gd name="T35" fmla="*/ 88 h 96"/>
                <a:gd name="T36" fmla="*/ 0 w 129"/>
                <a:gd name="T37" fmla="*/ 75 h 96"/>
                <a:gd name="T38" fmla="*/ 0 w 129"/>
                <a:gd name="T39" fmla="*/ 67 h 96"/>
                <a:gd name="T40" fmla="*/ 1 w 129"/>
                <a:gd name="T41" fmla="*/ 60 h 96"/>
                <a:gd name="T42" fmla="*/ 11 w 129"/>
                <a:gd name="T43" fmla="*/ 53 h 96"/>
                <a:gd name="T44" fmla="*/ 20 w 129"/>
                <a:gd name="T45" fmla="*/ 44 h 96"/>
                <a:gd name="T46" fmla="*/ 31 w 129"/>
                <a:gd name="T47" fmla="*/ 21 h 96"/>
                <a:gd name="T48" fmla="*/ 53 w 129"/>
                <a:gd name="T49" fmla="*/ 21 h 96"/>
                <a:gd name="T50" fmla="*/ 60 w 129"/>
                <a:gd name="T51" fmla="*/ 30 h 96"/>
                <a:gd name="T52" fmla="*/ 63 w 129"/>
                <a:gd name="T53" fmla="*/ 35 h 96"/>
                <a:gd name="T54" fmla="*/ 68 w 129"/>
                <a:gd name="T55" fmla="*/ 36 h 96"/>
                <a:gd name="T56" fmla="*/ 76 w 129"/>
                <a:gd name="T57" fmla="*/ 32 h 96"/>
                <a:gd name="T58" fmla="*/ 83 w 129"/>
                <a:gd name="T59" fmla="*/ 25 h 96"/>
                <a:gd name="T60" fmla="*/ 91 w 129"/>
                <a:gd name="T61" fmla="*/ 1 h 96"/>
                <a:gd name="T62" fmla="*/ 95 w 129"/>
                <a:gd name="T63" fmla="*/ 0 h 96"/>
                <a:gd name="T64" fmla="*/ 102 w 129"/>
                <a:gd name="T65" fmla="*/ 0 h 96"/>
                <a:gd name="T66" fmla="*/ 114 w 129"/>
                <a:gd name="T67" fmla="*/ 5 h 96"/>
                <a:gd name="T68" fmla="*/ 115 w 129"/>
                <a:gd name="T69" fmla="*/ 9 h 96"/>
                <a:gd name="T70" fmla="*/ 114 w 129"/>
                <a:gd name="T71" fmla="*/ 15 h 96"/>
                <a:gd name="T72" fmla="*/ 110 w 129"/>
                <a:gd name="T73" fmla="*/ 25 h 96"/>
                <a:gd name="T74" fmla="*/ 110 w 129"/>
                <a:gd name="T75" fmla="*/ 40 h 96"/>
                <a:gd name="T76" fmla="*/ 120 w 129"/>
                <a:gd name="T77" fmla="*/ 44 h 96"/>
                <a:gd name="T78" fmla="*/ 129 w 129"/>
                <a:gd name="T79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9" h="96">
                  <a:moveTo>
                    <a:pt x="129" y="44"/>
                  </a:moveTo>
                  <a:lnTo>
                    <a:pt x="129" y="48"/>
                  </a:lnTo>
                  <a:lnTo>
                    <a:pt x="125" y="51"/>
                  </a:lnTo>
                  <a:lnTo>
                    <a:pt x="120" y="53"/>
                  </a:lnTo>
                  <a:lnTo>
                    <a:pt x="114" y="55"/>
                  </a:lnTo>
                  <a:lnTo>
                    <a:pt x="110" y="56"/>
                  </a:lnTo>
                  <a:lnTo>
                    <a:pt x="104" y="69"/>
                  </a:lnTo>
                  <a:lnTo>
                    <a:pt x="98" y="80"/>
                  </a:lnTo>
                  <a:lnTo>
                    <a:pt x="96" y="81"/>
                  </a:lnTo>
                  <a:lnTo>
                    <a:pt x="91" y="84"/>
                  </a:lnTo>
                  <a:lnTo>
                    <a:pt x="91" y="81"/>
                  </a:lnTo>
                  <a:lnTo>
                    <a:pt x="90" y="77"/>
                  </a:lnTo>
                  <a:lnTo>
                    <a:pt x="89" y="74"/>
                  </a:lnTo>
                  <a:lnTo>
                    <a:pt x="87" y="72"/>
                  </a:lnTo>
                  <a:lnTo>
                    <a:pt x="86" y="68"/>
                  </a:lnTo>
                  <a:lnTo>
                    <a:pt x="85" y="64"/>
                  </a:lnTo>
                  <a:lnTo>
                    <a:pt x="82" y="61"/>
                  </a:lnTo>
                  <a:lnTo>
                    <a:pt x="80" y="60"/>
                  </a:lnTo>
                  <a:lnTo>
                    <a:pt x="76" y="59"/>
                  </a:lnTo>
                  <a:lnTo>
                    <a:pt x="73" y="59"/>
                  </a:lnTo>
                  <a:lnTo>
                    <a:pt x="69" y="60"/>
                  </a:lnTo>
                  <a:lnTo>
                    <a:pt x="65" y="61"/>
                  </a:lnTo>
                  <a:lnTo>
                    <a:pt x="58" y="64"/>
                  </a:lnTo>
                  <a:lnTo>
                    <a:pt x="53" y="68"/>
                  </a:lnTo>
                  <a:lnTo>
                    <a:pt x="50" y="71"/>
                  </a:lnTo>
                  <a:lnTo>
                    <a:pt x="46" y="75"/>
                  </a:lnTo>
                  <a:lnTo>
                    <a:pt x="42" y="79"/>
                  </a:lnTo>
                  <a:lnTo>
                    <a:pt x="39" y="80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4" y="94"/>
                  </a:lnTo>
                  <a:lnTo>
                    <a:pt x="20" y="96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8" y="91"/>
                  </a:lnTo>
                  <a:lnTo>
                    <a:pt x="5" y="88"/>
                  </a:lnTo>
                  <a:lnTo>
                    <a:pt x="2" y="83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5" y="57"/>
                  </a:lnTo>
                  <a:lnTo>
                    <a:pt x="11" y="53"/>
                  </a:lnTo>
                  <a:lnTo>
                    <a:pt x="16" y="49"/>
                  </a:lnTo>
                  <a:lnTo>
                    <a:pt x="20" y="44"/>
                  </a:lnTo>
                  <a:lnTo>
                    <a:pt x="26" y="32"/>
                  </a:lnTo>
                  <a:lnTo>
                    <a:pt x="31" y="21"/>
                  </a:lnTo>
                  <a:lnTo>
                    <a:pt x="41" y="21"/>
                  </a:lnTo>
                  <a:lnTo>
                    <a:pt x="53" y="21"/>
                  </a:lnTo>
                  <a:lnTo>
                    <a:pt x="56" y="25"/>
                  </a:lnTo>
                  <a:lnTo>
                    <a:pt x="60" y="30"/>
                  </a:lnTo>
                  <a:lnTo>
                    <a:pt x="61" y="32"/>
                  </a:lnTo>
                  <a:lnTo>
                    <a:pt x="63" y="35"/>
                  </a:lnTo>
                  <a:lnTo>
                    <a:pt x="66" y="36"/>
                  </a:lnTo>
                  <a:lnTo>
                    <a:pt x="68" y="36"/>
                  </a:lnTo>
                  <a:lnTo>
                    <a:pt x="72" y="35"/>
                  </a:lnTo>
                  <a:lnTo>
                    <a:pt x="76" y="32"/>
                  </a:lnTo>
                  <a:lnTo>
                    <a:pt x="80" y="28"/>
                  </a:lnTo>
                  <a:lnTo>
                    <a:pt x="83" y="25"/>
                  </a:lnTo>
                  <a:lnTo>
                    <a:pt x="87" y="13"/>
                  </a:lnTo>
                  <a:lnTo>
                    <a:pt x="91" y="1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9" y="2"/>
                  </a:lnTo>
                  <a:lnTo>
                    <a:pt x="114" y="5"/>
                  </a:lnTo>
                  <a:lnTo>
                    <a:pt x="115" y="7"/>
                  </a:lnTo>
                  <a:lnTo>
                    <a:pt x="115" y="9"/>
                  </a:lnTo>
                  <a:lnTo>
                    <a:pt x="114" y="12"/>
                  </a:lnTo>
                  <a:lnTo>
                    <a:pt x="114" y="15"/>
                  </a:lnTo>
                  <a:lnTo>
                    <a:pt x="111" y="21"/>
                  </a:lnTo>
                  <a:lnTo>
                    <a:pt x="110" y="25"/>
                  </a:lnTo>
                  <a:lnTo>
                    <a:pt x="110" y="32"/>
                  </a:lnTo>
                  <a:lnTo>
                    <a:pt x="110" y="40"/>
                  </a:lnTo>
                  <a:lnTo>
                    <a:pt x="114" y="43"/>
                  </a:lnTo>
                  <a:lnTo>
                    <a:pt x="120" y="44"/>
                  </a:lnTo>
                  <a:lnTo>
                    <a:pt x="125" y="44"/>
                  </a:lnTo>
                  <a:lnTo>
                    <a:pt x="129" y="44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11801475" y="2820988"/>
              <a:ext cx="254000" cy="254000"/>
            </a:xfrm>
            <a:custGeom>
              <a:avLst/>
              <a:gdLst>
                <a:gd name="T0" fmla="*/ 318 w 319"/>
                <a:gd name="T1" fmla="*/ 151 h 321"/>
                <a:gd name="T2" fmla="*/ 317 w 319"/>
                <a:gd name="T3" fmla="*/ 175 h 321"/>
                <a:gd name="T4" fmla="*/ 310 w 319"/>
                <a:gd name="T5" fmla="*/ 198 h 321"/>
                <a:gd name="T6" fmla="*/ 292 w 319"/>
                <a:gd name="T7" fmla="*/ 226 h 321"/>
                <a:gd name="T8" fmla="*/ 261 w 319"/>
                <a:gd name="T9" fmla="*/ 248 h 321"/>
                <a:gd name="T10" fmla="*/ 228 w 319"/>
                <a:gd name="T11" fmla="*/ 255 h 321"/>
                <a:gd name="T12" fmla="*/ 192 w 319"/>
                <a:gd name="T13" fmla="*/ 252 h 321"/>
                <a:gd name="T14" fmla="*/ 166 w 319"/>
                <a:gd name="T15" fmla="*/ 268 h 321"/>
                <a:gd name="T16" fmla="*/ 131 w 319"/>
                <a:gd name="T17" fmla="*/ 276 h 321"/>
                <a:gd name="T18" fmla="*/ 110 w 319"/>
                <a:gd name="T19" fmla="*/ 281 h 321"/>
                <a:gd name="T20" fmla="*/ 88 w 319"/>
                <a:gd name="T21" fmla="*/ 304 h 321"/>
                <a:gd name="T22" fmla="*/ 63 w 319"/>
                <a:gd name="T23" fmla="*/ 316 h 321"/>
                <a:gd name="T24" fmla="*/ 35 w 319"/>
                <a:gd name="T25" fmla="*/ 321 h 321"/>
                <a:gd name="T26" fmla="*/ 20 w 319"/>
                <a:gd name="T27" fmla="*/ 318 h 321"/>
                <a:gd name="T28" fmla="*/ 10 w 319"/>
                <a:gd name="T29" fmla="*/ 310 h 321"/>
                <a:gd name="T30" fmla="*/ 2 w 319"/>
                <a:gd name="T31" fmla="*/ 292 h 321"/>
                <a:gd name="T32" fmla="*/ 24 w 319"/>
                <a:gd name="T33" fmla="*/ 265 h 321"/>
                <a:gd name="T34" fmla="*/ 33 w 319"/>
                <a:gd name="T35" fmla="*/ 240 h 321"/>
                <a:gd name="T36" fmla="*/ 35 w 319"/>
                <a:gd name="T37" fmla="*/ 213 h 321"/>
                <a:gd name="T38" fmla="*/ 35 w 319"/>
                <a:gd name="T39" fmla="*/ 197 h 321"/>
                <a:gd name="T40" fmla="*/ 50 w 319"/>
                <a:gd name="T41" fmla="*/ 180 h 321"/>
                <a:gd name="T42" fmla="*/ 78 w 319"/>
                <a:gd name="T43" fmla="*/ 164 h 321"/>
                <a:gd name="T44" fmla="*/ 88 w 319"/>
                <a:gd name="T45" fmla="*/ 147 h 321"/>
                <a:gd name="T46" fmla="*/ 81 w 319"/>
                <a:gd name="T47" fmla="*/ 122 h 321"/>
                <a:gd name="T48" fmla="*/ 86 w 319"/>
                <a:gd name="T49" fmla="*/ 94 h 321"/>
                <a:gd name="T50" fmla="*/ 92 w 319"/>
                <a:gd name="T51" fmla="*/ 74 h 321"/>
                <a:gd name="T52" fmla="*/ 90 w 319"/>
                <a:gd name="T53" fmla="*/ 55 h 321"/>
                <a:gd name="T54" fmla="*/ 87 w 319"/>
                <a:gd name="T55" fmla="*/ 37 h 321"/>
                <a:gd name="T56" fmla="*/ 90 w 319"/>
                <a:gd name="T57" fmla="*/ 25 h 321"/>
                <a:gd name="T58" fmla="*/ 98 w 319"/>
                <a:gd name="T59" fmla="*/ 14 h 321"/>
                <a:gd name="T60" fmla="*/ 107 w 319"/>
                <a:gd name="T61" fmla="*/ 8 h 321"/>
                <a:gd name="T62" fmla="*/ 123 w 319"/>
                <a:gd name="T63" fmla="*/ 35 h 321"/>
                <a:gd name="T64" fmla="*/ 135 w 319"/>
                <a:gd name="T65" fmla="*/ 40 h 321"/>
                <a:gd name="T66" fmla="*/ 139 w 319"/>
                <a:gd name="T67" fmla="*/ 30 h 321"/>
                <a:gd name="T68" fmla="*/ 139 w 319"/>
                <a:gd name="T69" fmla="*/ 12 h 321"/>
                <a:gd name="T70" fmla="*/ 144 w 319"/>
                <a:gd name="T71" fmla="*/ 2 h 321"/>
                <a:gd name="T72" fmla="*/ 164 w 319"/>
                <a:gd name="T73" fmla="*/ 5 h 321"/>
                <a:gd name="T74" fmla="*/ 182 w 319"/>
                <a:gd name="T75" fmla="*/ 19 h 321"/>
                <a:gd name="T76" fmla="*/ 184 w 319"/>
                <a:gd name="T77" fmla="*/ 40 h 321"/>
                <a:gd name="T78" fmla="*/ 167 w 319"/>
                <a:gd name="T79" fmla="*/ 59 h 321"/>
                <a:gd name="T80" fmla="*/ 171 w 319"/>
                <a:gd name="T81" fmla="*/ 75 h 321"/>
                <a:gd name="T82" fmla="*/ 184 w 319"/>
                <a:gd name="T83" fmla="*/ 85 h 321"/>
                <a:gd name="T84" fmla="*/ 192 w 319"/>
                <a:gd name="T85" fmla="*/ 82 h 321"/>
                <a:gd name="T86" fmla="*/ 197 w 319"/>
                <a:gd name="T87" fmla="*/ 68 h 321"/>
                <a:gd name="T88" fmla="*/ 204 w 319"/>
                <a:gd name="T89" fmla="*/ 61 h 321"/>
                <a:gd name="T90" fmla="*/ 217 w 319"/>
                <a:gd name="T91" fmla="*/ 62 h 321"/>
                <a:gd name="T92" fmla="*/ 233 w 319"/>
                <a:gd name="T93" fmla="*/ 68 h 321"/>
                <a:gd name="T94" fmla="*/ 249 w 319"/>
                <a:gd name="T95" fmla="*/ 83 h 321"/>
                <a:gd name="T96" fmla="*/ 259 w 319"/>
                <a:gd name="T97" fmla="*/ 102 h 321"/>
                <a:gd name="T98" fmla="*/ 252 w 319"/>
                <a:gd name="T99" fmla="*/ 118 h 321"/>
                <a:gd name="T100" fmla="*/ 259 w 319"/>
                <a:gd name="T101" fmla="*/ 131 h 321"/>
                <a:gd name="T102" fmla="*/ 272 w 319"/>
                <a:gd name="T103" fmla="*/ 131 h 321"/>
                <a:gd name="T104" fmla="*/ 287 w 319"/>
                <a:gd name="T105" fmla="*/ 129 h 321"/>
                <a:gd name="T106" fmla="*/ 300 w 319"/>
                <a:gd name="T107" fmla="*/ 132 h 321"/>
                <a:gd name="T108" fmla="*/ 315 w 319"/>
                <a:gd name="T109" fmla="*/ 14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9" h="321">
                  <a:moveTo>
                    <a:pt x="315" y="142"/>
                  </a:moveTo>
                  <a:lnTo>
                    <a:pt x="317" y="146"/>
                  </a:lnTo>
                  <a:lnTo>
                    <a:pt x="318" y="151"/>
                  </a:lnTo>
                  <a:lnTo>
                    <a:pt x="319" y="156"/>
                  </a:lnTo>
                  <a:lnTo>
                    <a:pt x="319" y="162"/>
                  </a:lnTo>
                  <a:lnTo>
                    <a:pt x="317" y="175"/>
                  </a:lnTo>
                  <a:lnTo>
                    <a:pt x="315" y="185"/>
                  </a:lnTo>
                  <a:lnTo>
                    <a:pt x="313" y="192"/>
                  </a:lnTo>
                  <a:lnTo>
                    <a:pt x="310" y="198"/>
                  </a:lnTo>
                  <a:lnTo>
                    <a:pt x="306" y="205"/>
                  </a:lnTo>
                  <a:lnTo>
                    <a:pt x="302" y="212"/>
                  </a:lnTo>
                  <a:lnTo>
                    <a:pt x="292" y="226"/>
                  </a:lnTo>
                  <a:lnTo>
                    <a:pt x="283" y="236"/>
                  </a:lnTo>
                  <a:lnTo>
                    <a:pt x="273" y="242"/>
                  </a:lnTo>
                  <a:lnTo>
                    <a:pt x="261" y="248"/>
                  </a:lnTo>
                  <a:lnTo>
                    <a:pt x="249" y="252"/>
                  </a:lnTo>
                  <a:lnTo>
                    <a:pt x="239" y="256"/>
                  </a:lnTo>
                  <a:lnTo>
                    <a:pt x="228" y="255"/>
                  </a:lnTo>
                  <a:lnTo>
                    <a:pt x="215" y="254"/>
                  </a:lnTo>
                  <a:lnTo>
                    <a:pt x="202" y="253"/>
                  </a:lnTo>
                  <a:lnTo>
                    <a:pt x="192" y="252"/>
                  </a:lnTo>
                  <a:lnTo>
                    <a:pt x="184" y="256"/>
                  </a:lnTo>
                  <a:lnTo>
                    <a:pt x="175" y="262"/>
                  </a:lnTo>
                  <a:lnTo>
                    <a:pt x="166" y="268"/>
                  </a:lnTo>
                  <a:lnTo>
                    <a:pt x="159" y="273"/>
                  </a:lnTo>
                  <a:lnTo>
                    <a:pt x="144" y="275"/>
                  </a:lnTo>
                  <a:lnTo>
                    <a:pt x="131" y="276"/>
                  </a:lnTo>
                  <a:lnTo>
                    <a:pt x="125" y="277"/>
                  </a:lnTo>
                  <a:lnTo>
                    <a:pt x="117" y="279"/>
                  </a:lnTo>
                  <a:lnTo>
                    <a:pt x="110" y="281"/>
                  </a:lnTo>
                  <a:lnTo>
                    <a:pt x="103" y="284"/>
                  </a:lnTo>
                  <a:lnTo>
                    <a:pt x="96" y="294"/>
                  </a:lnTo>
                  <a:lnTo>
                    <a:pt x="88" y="304"/>
                  </a:lnTo>
                  <a:lnTo>
                    <a:pt x="80" y="307"/>
                  </a:lnTo>
                  <a:lnTo>
                    <a:pt x="72" y="312"/>
                  </a:lnTo>
                  <a:lnTo>
                    <a:pt x="63" y="316"/>
                  </a:lnTo>
                  <a:lnTo>
                    <a:pt x="56" y="320"/>
                  </a:lnTo>
                  <a:lnTo>
                    <a:pt x="46" y="320"/>
                  </a:lnTo>
                  <a:lnTo>
                    <a:pt x="35" y="321"/>
                  </a:lnTo>
                  <a:lnTo>
                    <a:pt x="29" y="320"/>
                  </a:lnTo>
                  <a:lnTo>
                    <a:pt x="24" y="320"/>
                  </a:lnTo>
                  <a:lnTo>
                    <a:pt x="20" y="318"/>
                  </a:lnTo>
                  <a:lnTo>
                    <a:pt x="16" y="316"/>
                  </a:lnTo>
                  <a:lnTo>
                    <a:pt x="13" y="314"/>
                  </a:lnTo>
                  <a:lnTo>
                    <a:pt x="10" y="310"/>
                  </a:lnTo>
                  <a:lnTo>
                    <a:pt x="8" y="306"/>
                  </a:lnTo>
                  <a:lnTo>
                    <a:pt x="5" y="301"/>
                  </a:lnTo>
                  <a:lnTo>
                    <a:pt x="2" y="292"/>
                  </a:lnTo>
                  <a:lnTo>
                    <a:pt x="0" y="284"/>
                  </a:lnTo>
                  <a:lnTo>
                    <a:pt x="12" y="275"/>
                  </a:lnTo>
                  <a:lnTo>
                    <a:pt x="24" y="265"/>
                  </a:lnTo>
                  <a:lnTo>
                    <a:pt x="27" y="257"/>
                  </a:lnTo>
                  <a:lnTo>
                    <a:pt x="30" y="248"/>
                  </a:lnTo>
                  <a:lnTo>
                    <a:pt x="33" y="240"/>
                  </a:lnTo>
                  <a:lnTo>
                    <a:pt x="36" y="232"/>
                  </a:lnTo>
                  <a:lnTo>
                    <a:pt x="36" y="224"/>
                  </a:lnTo>
                  <a:lnTo>
                    <a:pt x="35" y="213"/>
                  </a:lnTo>
                  <a:lnTo>
                    <a:pt x="34" y="207"/>
                  </a:lnTo>
                  <a:lnTo>
                    <a:pt x="34" y="202"/>
                  </a:lnTo>
                  <a:lnTo>
                    <a:pt x="35" y="197"/>
                  </a:lnTo>
                  <a:lnTo>
                    <a:pt x="36" y="193"/>
                  </a:lnTo>
                  <a:lnTo>
                    <a:pt x="42" y="187"/>
                  </a:lnTo>
                  <a:lnTo>
                    <a:pt x="50" y="180"/>
                  </a:lnTo>
                  <a:lnTo>
                    <a:pt x="60" y="174"/>
                  </a:lnTo>
                  <a:lnTo>
                    <a:pt x="68" y="170"/>
                  </a:lnTo>
                  <a:lnTo>
                    <a:pt x="78" y="164"/>
                  </a:lnTo>
                  <a:lnTo>
                    <a:pt x="88" y="158"/>
                  </a:lnTo>
                  <a:lnTo>
                    <a:pt x="88" y="153"/>
                  </a:lnTo>
                  <a:lnTo>
                    <a:pt x="88" y="147"/>
                  </a:lnTo>
                  <a:lnTo>
                    <a:pt x="87" y="141"/>
                  </a:lnTo>
                  <a:lnTo>
                    <a:pt x="85" y="135"/>
                  </a:lnTo>
                  <a:lnTo>
                    <a:pt x="81" y="122"/>
                  </a:lnTo>
                  <a:lnTo>
                    <a:pt x="80" y="111"/>
                  </a:lnTo>
                  <a:lnTo>
                    <a:pt x="82" y="103"/>
                  </a:lnTo>
                  <a:lnTo>
                    <a:pt x="86" y="94"/>
                  </a:lnTo>
                  <a:lnTo>
                    <a:pt x="90" y="86"/>
                  </a:lnTo>
                  <a:lnTo>
                    <a:pt x="92" y="79"/>
                  </a:lnTo>
                  <a:lnTo>
                    <a:pt x="92" y="74"/>
                  </a:lnTo>
                  <a:lnTo>
                    <a:pt x="92" y="68"/>
                  </a:lnTo>
                  <a:lnTo>
                    <a:pt x="91" y="62"/>
                  </a:lnTo>
                  <a:lnTo>
                    <a:pt x="90" y="55"/>
                  </a:lnTo>
                  <a:lnTo>
                    <a:pt x="88" y="49"/>
                  </a:lnTo>
                  <a:lnTo>
                    <a:pt x="87" y="42"/>
                  </a:lnTo>
                  <a:lnTo>
                    <a:pt x="87" y="37"/>
                  </a:lnTo>
                  <a:lnTo>
                    <a:pt x="88" y="32"/>
                  </a:lnTo>
                  <a:lnTo>
                    <a:pt x="88" y="28"/>
                  </a:lnTo>
                  <a:lnTo>
                    <a:pt x="90" y="25"/>
                  </a:lnTo>
                  <a:lnTo>
                    <a:pt x="92" y="21"/>
                  </a:lnTo>
                  <a:lnTo>
                    <a:pt x="95" y="17"/>
                  </a:lnTo>
                  <a:lnTo>
                    <a:pt x="98" y="14"/>
                  </a:lnTo>
                  <a:lnTo>
                    <a:pt x="101" y="11"/>
                  </a:lnTo>
                  <a:lnTo>
                    <a:pt x="104" y="9"/>
                  </a:lnTo>
                  <a:lnTo>
                    <a:pt x="107" y="8"/>
                  </a:lnTo>
                  <a:lnTo>
                    <a:pt x="113" y="20"/>
                  </a:lnTo>
                  <a:lnTo>
                    <a:pt x="119" y="32"/>
                  </a:lnTo>
                  <a:lnTo>
                    <a:pt x="123" y="35"/>
                  </a:lnTo>
                  <a:lnTo>
                    <a:pt x="127" y="37"/>
                  </a:lnTo>
                  <a:lnTo>
                    <a:pt x="132" y="39"/>
                  </a:lnTo>
                  <a:lnTo>
                    <a:pt x="135" y="40"/>
                  </a:lnTo>
                  <a:lnTo>
                    <a:pt x="137" y="37"/>
                  </a:lnTo>
                  <a:lnTo>
                    <a:pt x="139" y="34"/>
                  </a:lnTo>
                  <a:lnTo>
                    <a:pt x="139" y="30"/>
                  </a:lnTo>
                  <a:lnTo>
                    <a:pt x="139" y="26"/>
                  </a:lnTo>
                  <a:lnTo>
                    <a:pt x="138" y="18"/>
                  </a:lnTo>
                  <a:lnTo>
                    <a:pt x="139" y="12"/>
                  </a:lnTo>
                  <a:lnTo>
                    <a:pt x="140" y="9"/>
                  </a:lnTo>
                  <a:lnTo>
                    <a:pt x="142" y="5"/>
                  </a:lnTo>
                  <a:lnTo>
                    <a:pt x="144" y="2"/>
                  </a:lnTo>
                  <a:lnTo>
                    <a:pt x="147" y="0"/>
                  </a:lnTo>
                  <a:lnTo>
                    <a:pt x="155" y="2"/>
                  </a:lnTo>
                  <a:lnTo>
                    <a:pt x="164" y="5"/>
                  </a:lnTo>
                  <a:lnTo>
                    <a:pt x="173" y="9"/>
                  </a:lnTo>
                  <a:lnTo>
                    <a:pt x="180" y="12"/>
                  </a:lnTo>
                  <a:lnTo>
                    <a:pt x="182" y="19"/>
                  </a:lnTo>
                  <a:lnTo>
                    <a:pt x="183" y="27"/>
                  </a:lnTo>
                  <a:lnTo>
                    <a:pt x="184" y="35"/>
                  </a:lnTo>
                  <a:lnTo>
                    <a:pt x="184" y="40"/>
                  </a:lnTo>
                  <a:lnTo>
                    <a:pt x="175" y="47"/>
                  </a:lnTo>
                  <a:lnTo>
                    <a:pt x="167" y="55"/>
                  </a:lnTo>
                  <a:lnTo>
                    <a:pt x="167" y="59"/>
                  </a:lnTo>
                  <a:lnTo>
                    <a:pt x="167" y="65"/>
                  </a:lnTo>
                  <a:lnTo>
                    <a:pt x="169" y="71"/>
                  </a:lnTo>
                  <a:lnTo>
                    <a:pt x="171" y="75"/>
                  </a:lnTo>
                  <a:lnTo>
                    <a:pt x="174" y="78"/>
                  </a:lnTo>
                  <a:lnTo>
                    <a:pt x="180" y="82"/>
                  </a:lnTo>
                  <a:lnTo>
                    <a:pt x="184" y="85"/>
                  </a:lnTo>
                  <a:lnTo>
                    <a:pt x="188" y="87"/>
                  </a:lnTo>
                  <a:lnTo>
                    <a:pt x="190" y="85"/>
                  </a:lnTo>
                  <a:lnTo>
                    <a:pt x="192" y="82"/>
                  </a:lnTo>
                  <a:lnTo>
                    <a:pt x="194" y="78"/>
                  </a:lnTo>
                  <a:lnTo>
                    <a:pt x="195" y="75"/>
                  </a:lnTo>
                  <a:lnTo>
                    <a:pt x="197" y="68"/>
                  </a:lnTo>
                  <a:lnTo>
                    <a:pt x="200" y="63"/>
                  </a:lnTo>
                  <a:lnTo>
                    <a:pt x="201" y="62"/>
                  </a:lnTo>
                  <a:lnTo>
                    <a:pt x="204" y="61"/>
                  </a:lnTo>
                  <a:lnTo>
                    <a:pt x="207" y="61"/>
                  </a:lnTo>
                  <a:lnTo>
                    <a:pt x="210" y="62"/>
                  </a:lnTo>
                  <a:lnTo>
                    <a:pt x="217" y="62"/>
                  </a:lnTo>
                  <a:lnTo>
                    <a:pt x="223" y="63"/>
                  </a:lnTo>
                  <a:lnTo>
                    <a:pt x="228" y="64"/>
                  </a:lnTo>
                  <a:lnTo>
                    <a:pt x="233" y="68"/>
                  </a:lnTo>
                  <a:lnTo>
                    <a:pt x="239" y="73"/>
                  </a:lnTo>
                  <a:lnTo>
                    <a:pt x="243" y="79"/>
                  </a:lnTo>
                  <a:lnTo>
                    <a:pt x="249" y="83"/>
                  </a:lnTo>
                  <a:lnTo>
                    <a:pt x="254" y="89"/>
                  </a:lnTo>
                  <a:lnTo>
                    <a:pt x="258" y="96"/>
                  </a:lnTo>
                  <a:lnTo>
                    <a:pt x="259" y="102"/>
                  </a:lnTo>
                  <a:lnTo>
                    <a:pt x="255" y="109"/>
                  </a:lnTo>
                  <a:lnTo>
                    <a:pt x="251" y="115"/>
                  </a:lnTo>
                  <a:lnTo>
                    <a:pt x="252" y="118"/>
                  </a:lnTo>
                  <a:lnTo>
                    <a:pt x="254" y="123"/>
                  </a:lnTo>
                  <a:lnTo>
                    <a:pt x="256" y="127"/>
                  </a:lnTo>
                  <a:lnTo>
                    <a:pt x="259" y="131"/>
                  </a:lnTo>
                  <a:lnTo>
                    <a:pt x="263" y="132"/>
                  </a:lnTo>
                  <a:lnTo>
                    <a:pt x="267" y="132"/>
                  </a:lnTo>
                  <a:lnTo>
                    <a:pt x="272" y="131"/>
                  </a:lnTo>
                  <a:lnTo>
                    <a:pt x="277" y="131"/>
                  </a:lnTo>
                  <a:lnTo>
                    <a:pt x="282" y="130"/>
                  </a:lnTo>
                  <a:lnTo>
                    <a:pt x="287" y="129"/>
                  </a:lnTo>
                  <a:lnTo>
                    <a:pt x="291" y="130"/>
                  </a:lnTo>
                  <a:lnTo>
                    <a:pt x="295" y="131"/>
                  </a:lnTo>
                  <a:lnTo>
                    <a:pt x="300" y="132"/>
                  </a:lnTo>
                  <a:lnTo>
                    <a:pt x="306" y="135"/>
                  </a:lnTo>
                  <a:lnTo>
                    <a:pt x="312" y="139"/>
                  </a:lnTo>
                  <a:lnTo>
                    <a:pt x="315" y="142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11583988" y="2687638"/>
              <a:ext cx="244475" cy="255587"/>
            </a:xfrm>
            <a:custGeom>
              <a:avLst/>
              <a:gdLst>
                <a:gd name="T0" fmla="*/ 308 w 309"/>
                <a:gd name="T1" fmla="*/ 98 h 323"/>
                <a:gd name="T2" fmla="*/ 301 w 309"/>
                <a:gd name="T3" fmla="*/ 125 h 323"/>
                <a:gd name="T4" fmla="*/ 304 w 309"/>
                <a:gd name="T5" fmla="*/ 156 h 323"/>
                <a:gd name="T6" fmla="*/ 303 w 309"/>
                <a:gd name="T7" fmla="*/ 172 h 323"/>
                <a:gd name="T8" fmla="*/ 290 w 309"/>
                <a:gd name="T9" fmla="*/ 179 h 323"/>
                <a:gd name="T10" fmla="*/ 269 w 309"/>
                <a:gd name="T11" fmla="*/ 179 h 323"/>
                <a:gd name="T12" fmla="*/ 259 w 309"/>
                <a:gd name="T13" fmla="*/ 186 h 323"/>
                <a:gd name="T14" fmla="*/ 271 w 309"/>
                <a:gd name="T15" fmla="*/ 212 h 323"/>
                <a:gd name="T16" fmla="*/ 300 w 309"/>
                <a:gd name="T17" fmla="*/ 231 h 323"/>
                <a:gd name="T18" fmla="*/ 299 w 309"/>
                <a:gd name="T19" fmla="*/ 248 h 323"/>
                <a:gd name="T20" fmla="*/ 281 w 309"/>
                <a:gd name="T21" fmla="*/ 281 h 323"/>
                <a:gd name="T22" fmla="*/ 255 w 309"/>
                <a:gd name="T23" fmla="*/ 313 h 323"/>
                <a:gd name="T24" fmla="*/ 231 w 309"/>
                <a:gd name="T25" fmla="*/ 315 h 323"/>
                <a:gd name="T26" fmla="*/ 199 w 309"/>
                <a:gd name="T27" fmla="*/ 322 h 323"/>
                <a:gd name="T28" fmla="*/ 178 w 309"/>
                <a:gd name="T29" fmla="*/ 314 h 323"/>
                <a:gd name="T30" fmla="*/ 168 w 309"/>
                <a:gd name="T31" fmla="*/ 296 h 323"/>
                <a:gd name="T32" fmla="*/ 159 w 309"/>
                <a:gd name="T33" fmla="*/ 271 h 323"/>
                <a:gd name="T34" fmla="*/ 142 w 309"/>
                <a:gd name="T35" fmla="*/ 266 h 323"/>
                <a:gd name="T36" fmla="*/ 118 w 309"/>
                <a:gd name="T37" fmla="*/ 268 h 323"/>
                <a:gd name="T38" fmla="*/ 82 w 309"/>
                <a:gd name="T39" fmla="*/ 248 h 323"/>
                <a:gd name="T40" fmla="*/ 51 w 309"/>
                <a:gd name="T41" fmla="*/ 216 h 323"/>
                <a:gd name="T42" fmla="*/ 45 w 309"/>
                <a:gd name="T43" fmla="*/ 169 h 323"/>
                <a:gd name="T44" fmla="*/ 37 w 309"/>
                <a:gd name="T45" fmla="*/ 147 h 323"/>
                <a:gd name="T46" fmla="*/ 20 w 309"/>
                <a:gd name="T47" fmla="*/ 140 h 323"/>
                <a:gd name="T48" fmla="*/ 1 w 309"/>
                <a:gd name="T49" fmla="*/ 122 h 323"/>
                <a:gd name="T50" fmla="*/ 6 w 309"/>
                <a:gd name="T51" fmla="*/ 110 h 323"/>
                <a:gd name="T52" fmla="*/ 27 w 309"/>
                <a:gd name="T53" fmla="*/ 90 h 323"/>
                <a:gd name="T54" fmla="*/ 51 w 309"/>
                <a:gd name="T55" fmla="*/ 82 h 323"/>
                <a:gd name="T56" fmla="*/ 65 w 309"/>
                <a:gd name="T57" fmla="*/ 76 h 323"/>
                <a:gd name="T58" fmla="*/ 74 w 309"/>
                <a:gd name="T59" fmla="*/ 51 h 323"/>
                <a:gd name="T60" fmla="*/ 80 w 309"/>
                <a:gd name="T61" fmla="*/ 28 h 323"/>
                <a:gd name="T62" fmla="*/ 90 w 309"/>
                <a:gd name="T63" fmla="*/ 23 h 323"/>
                <a:gd name="T64" fmla="*/ 106 w 309"/>
                <a:gd name="T65" fmla="*/ 27 h 323"/>
                <a:gd name="T66" fmla="*/ 124 w 309"/>
                <a:gd name="T67" fmla="*/ 22 h 323"/>
                <a:gd name="T68" fmla="*/ 144 w 309"/>
                <a:gd name="T69" fmla="*/ 2 h 323"/>
                <a:gd name="T70" fmla="*/ 182 w 309"/>
                <a:gd name="T71" fmla="*/ 2 h 323"/>
                <a:gd name="T72" fmla="*/ 196 w 309"/>
                <a:gd name="T73" fmla="*/ 11 h 323"/>
                <a:gd name="T74" fmla="*/ 194 w 309"/>
                <a:gd name="T75" fmla="*/ 27 h 323"/>
                <a:gd name="T76" fmla="*/ 183 w 309"/>
                <a:gd name="T77" fmla="*/ 50 h 323"/>
                <a:gd name="T78" fmla="*/ 179 w 309"/>
                <a:gd name="T79" fmla="*/ 89 h 323"/>
                <a:gd name="T80" fmla="*/ 179 w 309"/>
                <a:gd name="T81" fmla="*/ 104 h 323"/>
                <a:gd name="T82" fmla="*/ 186 w 309"/>
                <a:gd name="T83" fmla="*/ 107 h 323"/>
                <a:gd name="T84" fmla="*/ 195 w 309"/>
                <a:gd name="T85" fmla="*/ 103 h 323"/>
                <a:gd name="T86" fmla="*/ 201 w 309"/>
                <a:gd name="T87" fmla="*/ 89 h 323"/>
                <a:gd name="T88" fmla="*/ 211 w 309"/>
                <a:gd name="T89" fmla="*/ 61 h 323"/>
                <a:gd name="T90" fmla="*/ 234 w 309"/>
                <a:gd name="T91" fmla="*/ 47 h 323"/>
                <a:gd name="T92" fmla="*/ 258 w 309"/>
                <a:gd name="T93" fmla="*/ 38 h 323"/>
                <a:gd name="T94" fmla="*/ 276 w 309"/>
                <a:gd name="T95" fmla="*/ 4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323">
                  <a:moveTo>
                    <a:pt x="297" y="70"/>
                  </a:moveTo>
                  <a:lnTo>
                    <a:pt x="301" y="78"/>
                  </a:lnTo>
                  <a:lnTo>
                    <a:pt x="305" y="88"/>
                  </a:lnTo>
                  <a:lnTo>
                    <a:pt x="308" y="98"/>
                  </a:lnTo>
                  <a:lnTo>
                    <a:pt x="309" y="106"/>
                  </a:lnTo>
                  <a:lnTo>
                    <a:pt x="308" y="110"/>
                  </a:lnTo>
                  <a:lnTo>
                    <a:pt x="305" y="118"/>
                  </a:lnTo>
                  <a:lnTo>
                    <a:pt x="301" y="125"/>
                  </a:lnTo>
                  <a:lnTo>
                    <a:pt x="297" y="130"/>
                  </a:lnTo>
                  <a:lnTo>
                    <a:pt x="299" y="140"/>
                  </a:lnTo>
                  <a:lnTo>
                    <a:pt x="303" y="151"/>
                  </a:lnTo>
                  <a:lnTo>
                    <a:pt x="304" y="156"/>
                  </a:lnTo>
                  <a:lnTo>
                    <a:pt x="305" y="161"/>
                  </a:lnTo>
                  <a:lnTo>
                    <a:pt x="306" y="166"/>
                  </a:lnTo>
                  <a:lnTo>
                    <a:pt x="305" y="169"/>
                  </a:lnTo>
                  <a:lnTo>
                    <a:pt x="303" y="172"/>
                  </a:lnTo>
                  <a:lnTo>
                    <a:pt x="301" y="174"/>
                  </a:lnTo>
                  <a:lnTo>
                    <a:pt x="298" y="175"/>
                  </a:lnTo>
                  <a:lnTo>
                    <a:pt x="295" y="177"/>
                  </a:lnTo>
                  <a:lnTo>
                    <a:pt x="290" y="179"/>
                  </a:lnTo>
                  <a:lnTo>
                    <a:pt x="286" y="181"/>
                  </a:lnTo>
                  <a:lnTo>
                    <a:pt x="279" y="180"/>
                  </a:lnTo>
                  <a:lnTo>
                    <a:pt x="273" y="179"/>
                  </a:lnTo>
                  <a:lnTo>
                    <a:pt x="269" y="179"/>
                  </a:lnTo>
                  <a:lnTo>
                    <a:pt x="266" y="179"/>
                  </a:lnTo>
                  <a:lnTo>
                    <a:pt x="264" y="180"/>
                  </a:lnTo>
                  <a:lnTo>
                    <a:pt x="261" y="181"/>
                  </a:lnTo>
                  <a:lnTo>
                    <a:pt x="259" y="186"/>
                  </a:lnTo>
                  <a:lnTo>
                    <a:pt x="258" y="193"/>
                  </a:lnTo>
                  <a:lnTo>
                    <a:pt x="257" y="200"/>
                  </a:lnTo>
                  <a:lnTo>
                    <a:pt x="257" y="204"/>
                  </a:lnTo>
                  <a:lnTo>
                    <a:pt x="271" y="212"/>
                  </a:lnTo>
                  <a:lnTo>
                    <a:pt x="286" y="220"/>
                  </a:lnTo>
                  <a:lnTo>
                    <a:pt x="290" y="224"/>
                  </a:lnTo>
                  <a:lnTo>
                    <a:pt x="297" y="228"/>
                  </a:lnTo>
                  <a:lnTo>
                    <a:pt x="300" y="231"/>
                  </a:lnTo>
                  <a:lnTo>
                    <a:pt x="303" y="234"/>
                  </a:lnTo>
                  <a:lnTo>
                    <a:pt x="304" y="237"/>
                  </a:lnTo>
                  <a:lnTo>
                    <a:pt x="305" y="240"/>
                  </a:lnTo>
                  <a:lnTo>
                    <a:pt x="299" y="248"/>
                  </a:lnTo>
                  <a:lnTo>
                    <a:pt x="293" y="255"/>
                  </a:lnTo>
                  <a:lnTo>
                    <a:pt x="290" y="262"/>
                  </a:lnTo>
                  <a:lnTo>
                    <a:pt x="286" y="271"/>
                  </a:lnTo>
                  <a:lnTo>
                    <a:pt x="281" y="281"/>
                  </a:lnTo>
                  <a:lnTo>
                    <a:pt x="278" y="288"/>
                  </a:lnTo>
                  <a:lnTo>
                    <a:pt x="270" y="299"/>
                  </a:lnTo>
                  <a:lnTo>
                    <a:pt x="261" y="311"/>
                  </a:lnTo>
                  <a:lnTo>
                    <a:pt x="255" y="313"/>
                  </a:lnTo>
                  <a:lnTo>
                    <a:pt x="248" y="313"/>
                  </a:lnTo>
                  <a:lnTo>
                    <a:pt x="242" y="312"/>
                  </a:lnTo>
                  <a:lnTo>
                    <a:pt x="238" y="311"/>
                  </a:lnTo>
                  <a:lnTo>
                    <a:pt x="231" y="315"/>
                  </a:lnTo>
                  <a:lnTo>
                    <a:pt x="222" y="319"/>
                  </a:lnTo>
                  <a:lnTo>
                    <a:pt x="214" y="322"/>
                  </a:lnTo>
                  <a:lnTo>
                    <a:pt x="207" y="323"/>
                  </a:lnTo>
                  <a:lnTo>
                    <a:pt x="199" y="322"/>
                  </a:lnTo>
                  <a:lnTo>
                    <a:pt x="190" y="320"/>
                  </a:lnTo>
                  <a:lnTo>
                    <a:pt x="185" y="318"/>
                  </a:lnTo>
                  <a:lnTo>
                    <a:pt x="181" y="316"/>
                  </a:lnTo>
                  <a:lnTo>
                    <a:pt x="178" y="314"/>
                  </a:lnTo>
                  <a:lnTo>
                    <a:pt x="176" y="311"/>
                  </a:lnTo>
                  <a:lnTo>
                    <a:pt x="173" y="307"/>
                  </a:lnTo>
                  <a:lnTo>
                    <a:pt x="171" y="302"/>
                  </a:lnTo>
                  <a:lnTo>
                    <a:pt x="168" y="296"/>
                  </a:lnTo>
                  <a:lnTo>
                    <a:pt x="166" y="290"/>
                  </a:lnTo>
                  <a:lnTo>
                    <a:pt x="164" y="283"/>
                  </a:lnTo>
                  <a:lnTo>
                    <a:pt x="162" y="277"/>
                  </a:lnTo>
                  <a:lnTo>
                    <a:pt x="159" y="271"/>
                  </a:lnTo>
                  <a:lnTo>
                    <a:pt x="156" y="267"/>
                  </a:lnTo>
                  <a:lnTo>
                    <a:pt x="153" y="266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6" y="267"/>
                  </a:lnTo>
                  <a:lnTo>
                    <a:pt x="130" y="268"/>
                  </a:lnTo>
                  <a:lnTo>
                    <a:pt x="124" y="268"/>
                  </a:lnTo>
                  <a:lnTo>
                    <a:pt x="118" y="268"/>
                  </a:lnTo>
                  <a:lnTo>
                    <a:pt x="114" y="267"/>
                  </a:lnTo>
                  <a:lnTo>
                    <a:pt x="105" y="261"/>
                  </a:lnTo>
                  <a:lnTo>
                    <a:pt x="94" y="251"/>
                  </a:lnTo>
                  <a:lnTo>
                    <a:pt x="82" y="248"/>
                  </a:lnTo>
                  <a:lnTo>
                    <a:pt x="70" y="244"/>
                  </a:lnTo>
                  <a:lnTo>
                    <a:pt x="63" y="236"/>
                  </a:lnTo>
                  <a:lnTo>
                    <a:pt x="57" y="226"/>
                  </a:lnTo>
                  <a:lnTo>
                    <a:pt x="51" y="216"/>
                  </a:lnTo>
                  <a:lnTo>
                    <a:pt x="46" y="208"/>
                  </a:lnTo>
                  <a:lnTo>
                    <a:pt x="45" y="194"/>
                  </a:lnTo>
                  <a:lnTo>
                    <a:pt x="46" y="178"/>
                  </a:lnTo>
                  <a:lnTo>
                    <a:pt x="45" y="169"/>
                  </a:lnTo>
                  <a:lnTo>
                    <a:pt x="44" y="162"/>
                  </a:lnTo>
                  <a:lnTo>
                    <a:pt x="42" y="155"/>
                  </a:lnTo>
                  <a:lnTo>
                    <a:pt x="39" y="150"/>
                  </a:lnTo>
                  <a:lnTo>
                    <a:pt x="37" y="147"/>
                  </a:lnTo>
                  <a:lnTo>
                    <a:pt x="34" y="145"/>
                  </a:lnTo>
                  <a:lnTo>
                    <a:pt x="31" y="143"/>
                  </a:lnTo>
                  <a:lnTo>
                    <a:pt x="27" y="142"/>
                  </a:lnTo>
                  <a:lnTo>
                    <a:pt x="20" y="140"/>
                  </a:lnTo>
                  <a:lnTo>
                    <a:pt x="15" y="138"/>
                  </a:lnTo>
                  <a:lnTo>
                    <a:pt x="10" y="134"/>
                  </a:lnTo>
                  <a:lnTo>
                    <a:pt x="5" y="128"/>
                  </a:lnTo>
                  <a:lnTo>
                    <a:pt x="1" y="122"/>
                  </a:lnTo>
                  <a:lnTo>
                    <a:pt x="0" y="118"/>
                  </a:lnTo>
                  <a:lnTo>
                    <a:pt x="1" y="116"/>
                  </a:lnTo>
                  <a:lnTo>
                    <a:pt x="3" y="112"/>
                  </a:lnTo>
                  <a:lnTo>
                    <a:pt x="6" y="110"/>
                  </a:lnTo>
                  <a:lnTo>
                    <a:pt x="11" y="108"/>
                  </a:lnTo>
                  <a:lnTo>
                    <a:pt x="19" y="103"/>
                  </a:lnTo>
                  <a:lnTo>
                    <a:pt x="27" y="98"/>
                  </a:lnTo>
                  <a:lnTo>
                    <a:pt x="27" y="90"/>
                  </a:lnTo>
                  <a:lnTo>
                    <a:pt x="27" y="82"/>
                  </a:lnTo>
                  <a:lnTo>
                    <a:pt x="35" y="81"/>
                  </a:lnTo>
                  <a:lnTo>
                    <a:pt x="46" y="82"/>
                  </a:lnTo>
                  <a:lnTo>
                    <a:pt x="51" y="82"/>
                  </a:lnTo>
                  <a:lnTo>
                    <a:pt x="56" y="82"/>
                  </a:lnTo>
                  <a:lnTo>
                    <a:pt x="60" y="80"/>
                  </a:lnTo>
                  <a:lnTo>
                    <a:pt x="62" y="78"/>
                  </a:lnTo>
                  <a:lnTo>
                    <a:pt x="65" y="76"/>
                  </a:lnTo>
                  <a:lnTo>
                    <a:pt x="67" y="72"/>
                  </a:lnTo>
                  <a:lnTo>
                    <a:pt x="69" y="67"/>
                  </a:lnTo>
                  <a:lnTo>
                    <a:pt x="71" y="62"/>
                  </a:lnTo>
                  <a:lnTo>
                    <a:pt x="74" y="51"/>
                  </a:lnTo>
                  <a:lnTo>
                    <a:pt x="75" y="43"/>
                  </a:lnTo>
                  <a:lnTo>
                    <a:pt x="77" y="38"/>
                  </a:lnTo>
                  <a:lnTo>
                    <a:pt x="79" y="32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6" y="23"/>
                  </a:lnTo>
                  <a:lnTo>
                    <a:pt x="90" y="23"/>
                  </a:lnTo>
                  <a:lnTo>
                    <a:pt x="93" y="23"/>
                  </a:lnTo>
                  <a:lnTo>
                    <a:pt x="98" y="24"/>
                  </a:lnTo>
                  <a:lnTo>
                    <a:pt x="102" y="25"/>
                  </a:lnTo>
                  <a:lnTo>
                    <a:pt x="106" y="27"/>
                  </a:lnTo>
                  <a:lnTo>
                    <a:pt x="110" y="28"/>
                  </a:lnTo>
                  <a:lnTo>
                    <a:pt x="114" y="28"/>
                  </a:lnTo>
                  <a:lnTo>
                    <a:pt x="117" y="27"/>
                  </a:lnTo>
                  <a:lnTo>
                    <a:pt x="124" y="22"/>
                  </a:lnTo>
                  <a:lnTo>
                    <a:pt x="132" y="14"/>
                  </a:lnTo>
                  <a:lnTo>
                    <a:pt x="136" y="9"/>
                  </a:lnTo>
                  <a:lnTo>
                    <a:pt x="140" y="5"/>
                  </a:lnTo>
                  <a:lnTo>
                    <a:pt x="144" y="2"/>
                  </a:lnTo>
                  <a:lnTo>
                    <a:pt x="149" y="0"/>
                  </a:lnTo>
                  <a:lnTo>
                    <a:pt x="160" y="0"/>
                  </a:lnTo>
                  <a:lnTo>
                    <a:pt x="175" y="1"/>
                  </a:lnTo>
                  <a:lnTo>
                    <a:pt x="182" y="2"/>
                  </a:lnTo>
                  <a:lnTo>
                    <a:pt x="188" y="3"/>
                  </a:lnTo>
                  <a:lnTo>
                    <a:pt x="193" y="5"/>
                  </a:lnTo>
                  <a:lnTo>
                    <a:pt x="195" y="8"/>
                  </a:lnTo>
                  <a:lnTo>
                    <a:pt x="196" y="11"/>
                  </a:lnTo>
                  <a:lnTo>
                    <a:pt x="197" y="14"/>
                  </a:lnTo>
                  <a:lnTo>
                    <a:pt x="197" y="18"/>
                  </a:lnTo>
                  <a:lnTo>
                    <a:pt x="196" y="21"/>
                  </a:lnTo>
                  <a:lnTo>
                    <a:pt x="194" y="27"/>
                  </a:lnTo>
                  <a:lnTo>
                    <a:pt x="191" y="31"/>
                  </a:lnTo>
                  <a:lnTo>
                    <a:pt x="190" y="38"/>
                  </a:lnTo>
                  <a:lnTo>
                    <a:pt x="187" y="44"/>
                  </a:lnTo>
                  <a:lnTo>
                    <a:pt x="183" y="50"/>
                  </a:lnTo>
                  <a:lnTo>
                    <a:pt x="180" y="55"/>
                  </a:lnTo>
                  <a:lnTo>
                    <a:pt x="180" y="70"/>
                  </a:lnTo>
                  <a:lnTo>
                    <a:pt x="180" y="82"/>
                  </a:lnTo>
                  <a:lnTo>
                    <a:pt x="179" y="89"/>
                  </a:lnTo>
                  <a:lnTo>
                    <a:pt x="178" y="95"/>
                  </a:lnTo>
                  <a:lnTo>
                    <a:pt x="178" y="98"/>
                  </a:lnTo>
                  <a:lnTo>
                    <a:pt x="178" y="101"/>
                  </a:lnTo>
                  <a:lnTo>
                    <a:pt x="179" y="104"/>
                  </a:lnTo>
                  <a:lnTo>
                    <a:pt x="180" y="106"/>
                  </a:lnTo>
                  <a:lnTo>
                    <a:pt x="181" y="107"/>
                  </a:lnTo>
                  <a:lnTo>
                    <a:pt x="184" y="107"/>
                  </a:lnTo>
                  <a:lnTo>
                    <a:pt x="186" y="107"/>
                  </a:lnTo>
                  <a:lnTo>
                    <a:pt x="189" y="107"/>
                  </a:lnTo>
                  <a:lnTo>
                    <a:pt x="191" y="106"/>
                  </a:lnTo>
                  <a:lnTo>
                    <a:pt x="193" y="104"/>
                  </a:lnTo>
                  <a:lnTo>
                    <a:pt x="195" y="103"/>
                  </a:lnTo>
                  <a:lnTo>
                    <a:pt x="195" y="102"/>
                  </a:lnTo>
                  <a:lnTo>
                    <a:pt x="198" y="98"/>
                  </a:lnTo>
                  <a:lnTo>
                    <a:pt x="200" y="94"/>
                  </a:lnTo>
                  <a:lnTo>
                    <a:pt x="201" y="89"/>
                  </a:lnTo>
                  <a:lnTo>
                    <a:pt x="203" y="84"/>
                  </a:lnTo>
                  <a:lnTo>
                    <a:pt x="205" y="74"/>
                  </a:lnTo>
                  <a:lnTo>
                    <a:pt x="207" y="66"/>
                  </a:lnTo>
                  <a:lnTo>
                    <a:pt x="211" y="61"/>
                  </a:lnTo>
                  <a:lnTo>
                    <a:pt x="217" y="57"/>
                  </a:lnTo>
                  <a:lnTo>
                    <a:pt x="222" y="54"/>
                  </a:lnTo>
                  <a:lnTo>
                    <a:pt x="226" y="51"/>
                  </a:lnTo>
                  <a:lnTo>
                    <a:pt x="234" y="47"/>
                  </a:lnTo>
                  <a:lnTo>
                    <a:pt x="244" y="42"/>
                  </a:lnTo>
                  <a:lnTo>
                    <a:pt x="249" y="40"/>
                  </a:lnTo>
                  <a:lnTo>
                    <a:pt x="254" y="39"/>
                  </a:lnTo>
                  <a:lnTo>
                    <a:pt x="258" y="38"/>
                  </a:lnTo>
                  <a:lnTo>
                    <a:pt x="261" y="39"/>
                  </a:lnTo>
                  <a:lnTo>
                    <a:pt x="267" y="40"/>
                  </a:lnTo>
                  <a:lnTo>
                    <a:pt x="272" y="43"/>
                  </a:lnTo>
                  <a:lnTo>
                    <a:pt x="276" y="47"/>
                  </a:lnTo>
                  <a:lnTo>
                    <a:pt x="281" y="52"/>
                  </a:lnTo>
                  <a:lnTo>
                    <a:pt x="290" y="62"/>
                  </a:lnTo>
                  <a:lnTo>
                    <a:pt x="297" y="70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11547475" y="2479675"/>
              <a:ext cx="204788" cy="222250"/>
            </a:xfrm>
            <a:custGeom>
              <a:avLst/>
              <a:gdLst>
                <a:gd name="T0" fmla="*/ 257 w 257"/>
                <a:gd name="T1" fmla="*/ 136 h 281"/>
                <a:gd name="T2" fmla="*/ 254 w 257"/>
                <a:gd name="T3" fmla="*/ 152 h 281"/>
                <a:gd name="T4" fmla="*/ 228 w 257"/>
                <a:gd name="T5" fmla="*/ 176 h 281"/>
                <a:gd name="T6" fmla="*/ 227 w 257"/>
                <a:gd name="T7" fmla="*/ 187 h 281"/>
                <a:gd name="T8" fmla="*/ 232 w 257"/>
                <a:gd name="T9" fmla="*/ 207 h 281"/>
                <a:gd name="T10" fmla="*/ 230 w 257"/>
                <a:gd name="T11" fmla="*/ 235 h 281"/>
                <a:gd name="T12" fmla="*/ 218 w 257"/>
                <a:gd name="T13" fmla="*/ 246 h 281"/>
                <a:gd name="T14" fmla="*/ 201 w 257"/>
                <a:gd name="T15" fmla="*/ 245 h 281"/>
                <a:gd name="T16" fmla="*/ 173 w 257"/>
                <a:gd name="T17" fmla="*/ 239 h 281"/>
                <a:gd name="T18" fmla="*/ 146 w 257"/>
                <a:gd name="T19" fmla="*/ 247 h 281"/>
                <a:gd name="T20" fmla="*/ 119 w 257"/>
                <a:gd name="T21" fmla="*/ 266 h 281"/>
                <a:gd name="T22" fmla="*/ 106 w 257"/>
                <a:gd name="T23" fmla="*/ 273 h 281"/>
                <a:gd name="T24" fmla="*/ 85 w 257"/>
                <a:gd name="T25" fmla="*/ 279 h 281"/>
                <a:gd name="T26" fmla="*/ 60 w 257"/>
                <a:gd name="T27" fmla="*/ 281 h 281"/>
                <a:gd name="T28" fmla="*/ 36 w 257"/>
                <a:gd name="T29" fmla="*/ 274 h 281"/>
                <a:gd name="T30" fmla="*/ 29 w 257"/>
                <a:gd name="T31" fmla="*/ 258 h 281"/>
                <a:gd name="T32" fmla="*/ 33 w 257"/>
                <a:gd name="T33" fmla="*/ 245 h 281"/>
                <a:gd name="T34" fmla="*/ 42 w 257"/>
                <a:gd name="T35" fmla="*/ 231 h 281"/>
                <a:gd name="T36" fmla="*/ 48 w 257"/>
                <a:gd name="T37" fmla="*/ 218 h 281"/>
                <a:gd name="T38" fmla="*/ 44 w 257"/>
                <a:gd name="T39" fmla="*/ 208 h 281"/>
                <a:gd name="T40" fmla="*/ 28 w 257"/>
                <a:gd name="T41" fmla="*/ 207 h 281"/>
                <a:gd name="T42" fmla="*/ 13 w 257"/>
                <a:gd name="T43" fmla="*/ 222 h 281"/>
                <a:gd name="T44" fmla="*/ 1 w 257"/>
                <a:gd name="T45" fmla="*/ 207 h 281"/>
                <a:gd name="T46" fmla="*/ 0 w 257"/>
                <a:gd name="T47" fmla="*/ 194 h 281"/>
                <a:gd name="T48" fmla="*/ 5 w 257"/>
                <a:gd name="T49" fmla="*/ 172 h 281"/>
                <a:gd name="T50" fmla="*/ 22 w 257"/>
                <a:gd name="T51" fmla="*/ 156 h 281"/>
                <a:gd name="T52" fmla="*/ 48 w 257"/>
                <a:gd name="T53" fmla="*/ 145 h 281"/>
                <a:gd name="T54" fmla="*/ 49 w 257"/>
                <a:gd name="T55" fmla="*/ 136 h 281"/>
                <a:gd name="T56" fmla="*/ 44 w 257"/>
                <a:gd name="T57" fmla="*/ 121 h 281"/>
                <a:gd name="T58" fmla="*/ 31 w 257"/>
                <a:gd name="T59" fmla="*/ 107 h 281"/>
                <a:gd name="T60" fmla="*/ 33 w 257"/>
                <a:gd name="T61" fmla="*/ 99 h 281"/>
                <a:gd name="T62" fmla="*/ 50 w 257"/>
                <a:gd name="T63" fmla="*/ 90 h 281"/>
                <a:gd name="T64" fmla="*/ 69 w 257"/>
                <a:gd name="T65" fmla="*/ 87 h 281"/>
                <a:gd name="T66" fmla="*/ 87 w 257"/>
                <a:gd name="T67" fmla="*/ 71 h 281"/>
                <a:gd name="T68" fmla="*/ 123 w 257"/>
                <a:gd name="T69" fmla="*/ 59 h 281"/>
                <a:gd name="T70" fmla="*/ 153 w 257"/>
                <a:gd name="T71" fmla="*/ 61 h 281"/>
                <a:gd name="T72" fmla="*/ 161 w 257"/>
                <a:gd name="T73" fmla="*/ 48 h 281"/>
                <a:gd name="T74" fmla="*/ 164 w 257"/>
                <a:gd name="T75" fmla="*/ 27 h 281"/>
                <a:gd name="T76" fmla="*/ 157 w 257"/>
                <a:gd name="T77" fmla="*/ 16 h 281"/>
                <a:gd name="T78" fmla="*/ 159 w 257"/>
                <a:gd name="T79" fmla="*/ 9 h 281"/>
                <a:gd name="T80" fmla="*/ 173 w 257"/>
                <a:gd name="T81" fmla="*/ 0 h 281"/>
                <a:gd name="T82" fmla="*/ 192 w 257"/>
                <a:gd name="T83" fmla="*/ 8 h 281"/>
                <a:gd name="T84" fmla="*/ 202 w 257"/>
                <a:gd name="T85" fmla="*/ 27 h 281"/>
                <a:gd name="T86" fmla="*/ 204 w 257"/>
                <a:gd name="T87" fmla="*/ 47 h 281"/>
                <a:gd name="T88" fmla="*/ 208 w 257"/>
                <a:gd name="T89" fmla="*/ 75 h 281"/>
                <a:gd name="T90" fmla="*/ 220 w 257"/>
                <a:gd name="T91" fmla="*/ 90 h 281"/>
                <a:gd name="T92" fmla="*/ 241 w 257"/>
                <a:gd name="T93" fmla="*/ 112 h 281"/>
                <a:gd name="T94" fmla="*/ 253 w 257"/>
                <a:gd name="T95" fmla="*/ 12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7" h="281">
                  <a:moveTo>
                    <a:pt x="255" y="129"/>
                  </a:moveTo>
                  <a:lnTo>
                    <a:pt x="256" y="132"/>
                  </a:lnTo>
                  <a:lnTo>
                    <a:pt x="257" y="136"/>
                  </a:lnTo>
                  <a:lnTo>
                    <a:pt x="256" y="140"/>
                  </a:lnTo>
                  <a:lnTo>
                    <a:pt x="256" y="144"/>
                  </a:lnTo>
                  <a:lnTo>
                    <a:pt x="254" y="152"/>
                  </a:lnTo>
                  <a:lnTo>
                    <a:pt x="251" y="156"/>
                  </a:lnTo>
                  <a:lnTo>
                    <a:pt x="239" y="166"/>
                  </a:lnTo>
                  <a:lnTo>
                    <a:pt x="228" y="176"/>
                  </a:lnTo>
                  <a:lnTo>
                    <a:pt x="227" y="179"/>
                  </a:lnTo>
                  <a:lnTo>
                    <a:pt x="227" y="183"/>
                  </a:lnTo>
                  <a:lnTo>
                    <a:pt x="227" y="187"/>
                  </a:lnTo>
                  <a:lnTo>
                    <a:pt x="228" y="191"/>
                  </a:lnTo>
                  <a:lnTo>
                    <a:pt x="231" y="200"/>
                  </a:lnTo>
                  <a:lnTo>
                    <a:pt x="232" y="207"/>
                  </a:lnTo>
                  <a:lnTo>
                    <a:pt x="232" y="214"/>
                  </a:lnTo>
                  <a:lnTo>
                    <a:pt x="231" y="225"/>
                  </a:lnTo>
                  <a:lnTo>
                    <a:pt x="230" y="235"/>
                  </a:lnTo>
                  <a:lnTo>
                    <a:pt x="228" y="243"/>
                  </a:lnTo>
                  <a:lnTo>
                    <a:pt x="224" y="245"/>
                  </a:lnTo>
                  <a:lnTo>
                    <a:pt x="218" y="246"/>
                  </a:lnTo>
                  <a:lnTo>
                    <a:pt x="212" y="246"/>
                  </a:lnTo>
                  <a:lnTo>
                    <a:pt x="208" y="247"/>
                  </a:lnTo>
                  <a:lnTo>
                    <a:pt x="201" y="245"/>
                  </a:lnTo>
                  <a:lnTo>
                    <a:pt x="192" y="243"/>
                  </a:lnTo>
                  <a:lnTo>
                    <a:pt x="183" y="240"/>
                  </a:lnTo>
                  <a:lnTo>
                    <a:pt x="173" y="239"/>
                  </a:lnTo>
                  <a:lnTo>
                    <a:pt x="166" y="240"/>
                  </a:lnTo>
                  <a:lnTo>
                    <a:pt x="156" y="243"/>
                  </a:lnTo>
                  <a:lnTo>
                    <a:pt x="146" y="247"/>
                  </a:lnTo>
                  <a:lnTo>
                    <a:pt x="138" y="250"/>
                  </a:lnTo>
                  <a:lnTo>
                    <a:pt x="129" y="258"/>
                  </a:lnTo>
                  <a:lnTo>
                    <a:pt x="119" y="266"/>
                  </a:lnTo>
                  <a:lnTo>
                    <a:pt x="114" y="269"/>
                  </a:lnTo>
                  <a:lnTo>
                    <a:pt x="110" y="271"/>
                  </a:lnTo>
                  <a:lnTo>
                    <a:pt x="106" y="273"/>
                  </a:lnTo>
                  <a:lnTo>
                    <a:pt x="102" y="274"/>
                  </a:lnTo>
                  <a:lnTo>
                    <a:pt x="95" y="277"/>
                  </a:lnTo>
                  <a:lnTo>
                    <a:pt x="85" y="279"/>
                  </a:lnTo>
                  <a:lnTo>
                    <a:pt x="75" y="281"/>
                  </a:lnTo>
                  <a:lnTo>
                    <a:pt x="67" y="281"/>
                  </a:lnTo>
                  <a:lnTo>
                    <a:pt x="60" y="281"/>
                  </a:lnTo>
                  <a:lnTo>
                    <a:pt x="52" y="279"/>
                  </a:lnTo>
                  <a:lnTo>
                    <a:pt x="43" y="277"/>
                  </a:lnTo>
                  <a:lnTo>
                    <a:pt x="36" y="274"/>
                  </a:lnTo>
                  <a:lnTo>
                    <a:pt x="33" y="270"/>
                  </a:lnTo>
                  <a:lnTo>
                    <a:pt x="31" y="264"/>
                  </a:lnTo>
                  <a:lnTo>
                    <a:pt x="29" y="258"/>
                  </a:lnTo>
                  <a:lnTo>
                    <a:pt x="28" y="254"/>
                  </a:lnTo>
                  <a:lnTo>
                    <a:pt x="30" y="250"/>
                  </a:lnTo>
                  <a:lnTo>
                    <a:pt x="33" y="245"/>
                  </a:lnTo>
                  <a:lnTo>
                    <a:pt x="37" y="239"/>
                  </a:lnTo>
                  <a:lnTo>
                    <a:pt x="40" y="235"/>
                  </a:lnTo>
                  <a:lnTo>
                    <a:pt x="42" y="231"/>
                  </a:lnTo>
                  <a:lnTo>
                    <a:pt x="45" y="225"/>
                  </a:lnTo>
                  <a:lnTo>
                    <a:pt x="47" y="221"/>
                  </a:lnTo>
                  <a:lnTo>
                    <a:pt x="48" y="218"/>
                  </a:lnTo>
                  <a:lnTo>
                    <a:pt x="49" y="214"/>
                  </a:lnTo>
                  <a:lnTo>
                    <a:pt x="48" y="211"/>
                  </a:lnTo>
                  <a:lnTo>
                    <a:pt x="44" y="208"/>
                  </a:lnTo>
                  <a:lnTo>
                    <a:pt x="38" y="207"/>
                  </a:lnTo>
                  <a:lnTo>
                    <a:pt x="33" y="207"/>
                  </a:lnTo>
                  <a:lnTo>
                    <a:pt x="28" y="207"/>
                  </a:lnTo>
                  <a:lnTo>
                    <a:pt x="23" y="216"/>
                  </a:lnTo>
                  <a:lnTo>
                    <a:pt x="17" y="223"/>
                  </a:lnTo>
                  <a:lnTo>
                    <a:pt x="13" y="222"/>
                  </a:lnTo>
                  <a:lnTo>
                    <a:pt x="9" y="218"/>
                  </a:lnTo>
                  <a:lnTo>
                    <a:pt x="5" y="212"/>
                  </a:lnTo>
                  <a:lnTo>
                    <a:pt x="1" y="207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0" y="194"/>
                  </a:lnTo>
                  <a:lnTo>
                    <a:pt x="0" y="189"/>
                  </a:lnTo>
                  <a:lnTo>
                    <a:pt x="2" y="179"/>
                  </a:lnTo>
                  <a:lnTo>
                    <a:pt x="5" y="172"/>
                  </a:lnTo>
                  <a:lnTo>
                    <a:pt x="9" y="166"/>
                  </a:lnTo>
                  <a:lnTo>
                    <a:pt x="15" y="161"/>
                  </a:lnTo>
                  <a:lnTo>
                    <a:pt x="22" y="156"/>
                  </a:lnTo>
                  <a:lnTo>
                    <a:pt x="28" y="152"/>
                  </a:lnTo>
                  <a:lnTo>
                    <a:pt x="40" y="149"/>
                  </a:lnTo>
                  <a:lnTo>
                    <a:pt x="48" y="145"/>
                  </a:lnTo>
                  <a:lnTo>
                    <a:pt x="49" y="142"/>
                  </a:lnTo>
                  <a:lnTo>
                    <a:pt x="49" y="139"/>
                  </a:lnTo>
                  <a:lnTo>
                    <a:pt x="49" y="136"/>
                  </a:lnTo>
                  <a:lnTo>
                    <a:pt x="49" y="133"/>
                  </a:lnTo>
                  <a:lnTo>
                    <a:pt x="47" y="127"/>
                  </a:lnTo>
                  <a:lnTo>
                    <a:pt x="44" y="121"/>
                  </a:lnTo>
                  <a:lnTo>
                    <a:pt x="38" y="116"/>
                  </a:lnTo>
                  <a:lnTo>
                    <a:pt x="32" y="110"/>
                  </a:lnTo>
                  <a:lnTo>
                    <a:pt x="31" y="107"/>
                  </a:lnTo>
                  <a:lnTo>
                    <a:pt x="31" y="104"/>
                  </a:lnTo>
                  <a:lnTo>
                    <a:pt x="32" y="101"/>
                  </a:lnTo>
                  <a:lnTo>
                    <a:pt x="33" y="99"/>
                  </a:lnTo>
                  <a:lnTo>
                    <a:pt x="37" y="94"/>
                  </a:lnTo>
                  <a:lnTo>
                    <a:pt x="40" y="90"/>
                  </a:lnTo>
                  <a:lnTo>
                    <a:pt x="50" y="90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69" y="87"/>
                  </a:lnTo>
                  <a:lnTo>
                    <a:pt x="74" y="84"/>
                  </a:lnTo>
                  <a:lnTo>
                    <a:pt x="78" y="80"/>
                  </a:lnTo>
                  <a:lnTo>
                    <a:pt x="87" y="71"/>
                  </a:lnTo>
                  <a:lnTo>
                    <a:pt x="95" y="63"/>
                  </a:lnTo>
                  <a:lnTo>
                    <a:pt x="110" y="61"/>
                  </a:lnTo>
                  <a:lnTo>
                    <a:pt x="123" y="59"/>
                  </a:lnTo>
                  <a:lnTo>
                    <a:pt x="138" y="61"/>
                  </a:lnTo>
                  <a:lnTo>
                    <a:pt x="150" y="63"/>
                  </a:lnTo>
                  <a:lnTo>
                    <a:pt x="153" y="61"/>
                  </a:lnTo>
                  <a:lnTo>
                    <a:pt x="156" y="58"/>
                  </a:lnTo>
                  <a:lnTo>
                    <a:pt x="158" y="53"/>
                  </a:lnTo>
                  <a:lnTo>
                    <a:pt x="161" y="48"/>
                  </a:lnTo>
                  <a:lnTo>
                    <a:pt x="164" y="39"/>
                  </a:lnTo>
                  <a:lnTo>
                    <a:pt x="166" y="31"/>
                  </a:lnTo>
                  <a:lnTo>
                    <a:pt x="164" y="27"/>
                  </a:lnTo>
                  <a:lnTo>
                    <a:pt x="160" y="22"/>
                  </a:lnTo>
                  <a:lnTo>
                    <a:pt x="158" y="19"/>
                  </a:lnTo>
                  <a:lnTo>
                    <a:pt x="157" y="16"/>
                  </a:lnTo>
                  <a:lnTo>
                    <a:pt x="157" y="14"/>
                  </a:lnTo>
                  <a:lnTo>
                    <a:pt x="158" y="12"/>
                  </a:lnTo>
                  <a:lnTo>
                    <a:pt x="159" y="9"/>
                  </a:lnTo>
                  <a:lnTo>
                    <a:pt x="163" y="6"/>
                  </a:lnTo>
                  <a:lnTo>
                    <a:pt x="168" y="3"/>
                  </a:lnTo>
                  <a:lnTo>
                    <a:pt x="173" y="0"/>
                  </a:lnTo>
                  <a:lnTo>
                    <a:pt x="178" y="1"/>
                  </a:lnTo>
                  <a:lnTo>
                    <a:pt x="185" y="5"/>
                  </a:lnTo>
                  <a:lnTo>
                    <a:pt x="192" y="8"/>
                  </a:lnTo>
                  <a:lnTo>
                    <a:pt x="197" y="12"/>
                  </a:lnTo>
                  <a:lnTo>
                    <a:pt x="200" y="19"/>
                  </a:lnTo>
                  <a:lnTo>
                    <a:pt x="202" y="27"/>
                  </a:lnTo>
                  <a:lnTo>
                    <a:pt x="204" y="34"/>
                  </a:lnTo>
                  <a:lnTo>
                    <a:pt x="204" y="39"/>
                  </a:lnTo>
                  <a:lnTo>
                    <a:pt x="204" y="47"/>
                  </a:lnTo>
                  <a:lnTo>
                    <a:pt x="205" y="56"/>
                  </a:lnTo>
                  <a:lnTo>
                    <a:pt x="206" y="67"/>
                  </a:lnTo>
                  <a:lnTo>
                    <a:pt x="208" y="75"/>
                  </a:lnTo>
                  <a:lnTo>
                    <a:pt x="210" y="79"/>
                  </a:lnTo>
                  <a:lnTo>
                    <a:pt x="215" y="85"/>
                  </a:lnTo>
                  <a:lnTo>
                    <a:pt x="220" y="90"/>
                  </a:lnTo>
                  <a:lnTo>
                    <a:pt x="224" y="94"/>
                  </a:lnTo>
                  <a:lnTo>
                    <a:pt x="231" y="103"/>
                  </a:lnTo>
                  <a:lnTo>
                    <a:pt x="241" y="112"/>
                  </a:lnTo>
                  <a:lnTo>
                    <a:pt x="245" y="116"/>
                  </a:lnTo>
                  <a:lnTo>
                    <a:pt x="250" y="120"/>
                  </a:lnTo>
                  <a:lnTo>
                    <a:pt x="253" y="125"/>
                  </a:lnTo>
                  <a:lnTo>
                    <a:pt x="255" y="129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Freeform 38"/>
            <p:cNvSpPr>
              <a:spLocks/>
            </p:cNvSpPr>
            <p:nvPr/>
          </p:nvSpPr>
          <p:spPr bwMode="auto">
            <a:xfrm>
              <a:off x="11628438" y="3254375"/>
              <a:ext cx="65088" cy="31750"/>
            </a:xfrm>
            <a:custGeom>
              <a:avLst/>
              <a:gdLst>
                <a:gd name="T0" fmla="*/ 84 w 84"/>
                <a:gd name="T1" fmla="*/ 10 h 40"/>
                <a:gd name="T2" fmla="*/ 83 w 84"/>
                <a:gd name="T3" fmla="*/ 14 h 40"/>
                <a:gd name="T4" fmla="*/ 80 w 84"/>
                <a:gd name="T5" fmla="*/ 18 h 40"/>
                <a:gd name="T6" fmla="*/ 76 w 84"/>
                <a:gd name="T7" fmla="*/ 23 h 40"/>
                <a:gd name="T8" fmla="*/ 72 w 84"/>
                <a:gd name="T9" fmla="*/ 27 h 40"/>
                <a:gd name="T10" fmla="*/ 70 w 84"/>
                <a:gd name="T11" fmla="*/ 28 h 40"/>
                <a:gd name="T12" fmla="*/ 67 w 84"/>
                <a:gd name="T13" fmla="*/ 28 h 40"/>
                <a:gd name="T14" fmla="*/ 64 w 84"/>
                <a:gd name="T15" fmla="*/ 27 h 40"/>
                <a:gd name="T16" fmla="*/ 61 w 84"/>
                <a:gd name="T17" fmla="*/ 26 h 40"/>
                <a:gd name="T18" fmla="*/ 54 w 84"/>
                <a:gd name="T19" fmla="*/ 24 h 40"/>
                <a:gd name="T20" fmla="*/ 47 w 84"/>
                <a:gd name="T21" fmla="*/ 22 h 40"/>
                <a:gd name="T22" fmla="*/ 33 w 84"/>
                <a:gd name="T23" fmla="*/ 32 h 40"/>
                <a:gd name="T24" fmla="*/ 22 w 84"/>
                <a:gd name="T25" fmla="*/ 40 h 40"/>
                <a:gd name="T26" fmla="*/ 14 w 84"/>
                <a:gd name="T27" fmla="*/ 39 h 40"/>
                <a:gd name="T28" fmla="*/ 7 w 84"/>
                <a:gd name="T29" fmla="*/ 34 h 40"/>
                <a:gd name="T30" fmla="*/ 4 w 84"/>
                <a:gd name="T31" fmla="*/ 32 h 40"/>
                <a:gd name="T32" fmla="*/ 2 w 84"/>
                <a:gd name="T33" fmla="*/ 30 h 40"/>
                <a:gd name="T34" fmla="*/ 0 w 84"/>
                <a:gd name="T35" fmla="*/ 28 h 40"/>
                <a:gd name="T36" fmla="*/ 0 w 84"/>
                <a:gd name="T37" fmla="*/ 27 h 40"/>
                <a:gd name="T38" fmla="*/ 0 w 84"/>
                <a:gd name="T39" fmla="*/ 24 h 40"/>
                <a:gd name="T40" fmla="*/ 2 w 84"/>
                <a:gd name="T41" fmla="*/ 21 h 40"/>
                <a:gd name="T42" fmla="*/ 4 w 84"/>
                <a:gd name="T43" fmla="*/ 19 h 40"/>
                <a:gd name="T44" fmla="*/ 6 w 84"/>
                <a:gd name="T45" fmla="*/ 17 h 40"/>
                <a:gd name="T46" fmla="*/ 12 w 84"/>
                <a:gd name="T47" fmla="*/ 13 h 40"/>
                <a:gd name="T48" fmla="*/ 17 w 84"/>
                <a:gd name="T49" fmla="*/ 10 h 40"/>
                <a:gd name="T50" fmla="*/ 23 w 84"/>
                <a:gd name="T51" fmla="*/ 7 h 40"/>
                <a:gd name="T52" fmla="*/ 30 w 84"/>
                <a:gd name="T53" fmla="*/ 6 h 40"/>
                <a:gd name="T54" fmla="*/ 37 w 84"/>
                <a:gd name="T55" fmla="*/ 6 h 40"/>
                <a:gd name="T56" fmla="*/ 43 w 84"/>
                <a:gd name="T57" fmla="*/ 6 h 40"/>
                <a:gd name="T58" fmla="*/ 49 w 84"/>
                <a:gd name="T59" fmla="*/ 3 h 40"/>
                <a:gd name="T60" fmla="*/ 57 w 84"/>
                <a:gd name="T61" fmla="*/ 0 h 40"/>
                <a:gd name="T62" fmla="*/ 60 w 84"/>
                <a:gd name="T63" fmla="*/ 0 h 40"/>
                <a:gd name="T64" fmla="*/ 63 w 84"/>
                <a:gd name="T65" fmla="*/ 0 h 40"/>
                <a:gd name="T66" fmla="*/ 66 w 84"/>
                <a:gd name="T67" fmla="*/ 0 h 40"/>
                <a:gd name="T68" fmla="*/ 68 w 84"/>
                <a:gd name="T69" fmla="*/ 1 h 40"/>
                <a:gd name="T70" fmla="*/ 72 w 84"/>
                <a:gd name="T71" fmla="*/ 2 h 40"/>
                <a:gd name="T72" fmla="*/ 78 w 84"/>
                <a:gd name="T73" fmla="*/ 4 h 40"/>
                <a:gd name="T74" fmla="*/ 80 w 84"/>
                <a:gd name="T75" fmla="*/ 5 h 40"/>
                <a:gd name="T76" fmla="*/ 82 w 84"/>
                <a:gd name="T77" fmla="*/ 7 h 40"/>
                <a:gd name="T78" fmla="*/ 84 w 84"/>
                <a:gd name="T79" fmla="*/ 8 h 40"/>
                <a:gd name="T80" fmla="*/ 84 w 84"/>
                <a:gd name="T81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40">
                  <a:moveTo>
                    <a:pt x="84" y="10"/>
                  </a:moveTo>
                  <a:lnTo>
                    <a:pt x="83" y="14"/>
                  </a:lnTo>
                  <a:lnTo>
                    <a:pt x="80" y="18"/>
                  </a:lnTo>
                  <a:lnTo>
                    <a:pt x="76" y="23"/>
                  </a:lnTo>
                  <a:lnTo>
                    <a:pt x="72" y="27"/>
                  </a:lnTo>
                  <a:lnTo>
                    <a:pt x="70" y="28"/>
                  </a:lnTo>
                  <a:lnTo>
                    <a:pt x="67" y="28"/>
                  </a:lnTo>
                  <a:lnTo>
                    <a:pt x="64" y="27"/>
                  </a:lnTo>
                  <a:lnTo>
                    <a:pt x="61" y="26"/>
                  </a:lnTo>
                  <a:lnTo>
                    <a:pt x="54" y="24"/>
                  </a:lnTo>
                  <a:lnTo>
                    <a:pt x="47" y="22"/>
                  </a:lnTo>
                  <a:lnTo>
                    <a:pt x="33" y="32"/>
                  </a:lnTo>
                  <a:lnTo>
                    <a:pt x="22" y="40"/>
                  </a:lnTo>
                  <a:lnTo>
                    <a:pt x="14" y="39"/>
                  </a:lnTo>
                  <a:lnTo>
                    <a:pt x="7" y="34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7"/>
                  </a:lnTo>
                  <a:lnTo>
                    <a:pt x="12" y="13"/>
                  </a:lnTo>
                  <a:lnTo>
                    <a:pt x="17" y="10"/>
                  </a:lnTo>
                  <a:lnTo>
                    <a:pt x="23" y="7"/>
                  </a:lnTo>
                  <a:lnTo>
                    <a:pt x="30" y="6"/>
                  </a:lnTo>
                  <a:lnTo>
                    <a:pt x="37" y="6"/>
                  </a:lnTo>
                  <a:lnTo>
                    <a:pt x="43" y="6"/>
                  </a:lnTo>
                  <a:lnTo>
                    <a:pt x="49" y="3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8" y="1"/>
                  </a:lnTo>
                  <a:lnTo>
                    <a:pt x="72" y="2"/>
                  </a:lnTo>
                  <a:lnTo>
                    <a:pt x="78" y="4"/>
                  </a:lnTo>
                  <a:lnTo>
                    <a:pt x="80" y="5"/>
                  </a:lnTo>
                  <a:lnTo>
                    <a:pt x="82" y="7"/>
                  </a:lnTo>
                  <a:lnTo>
                    <a:pt x="84" y="8"/>
                  </a:lnTo>
                  <a:lnTo>
                    <a:pt x="84" y="10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11631613" y="3297238"/>
              <a:ext cx="42863" cy="33337"/>
            </a:xfrm>
            <a:custGeom>
              <a:avLst/>
              <a:gdLst>
                <a:gd name="T0" fmla="*/ 53 w 56"/>
                <a:gd name="T1" fmla="*/ 14 h 42"/>
                <a:gd name="T2" fmla="*/ 55 w 56"/>
                <a:gd name="T3" fmla="*/ 17 h 42"/>
                <a:gd name="T4" fmla="*/ 56 w 56"/>
                <a:gd name="T5" fmla="*/ 21 h 42"/>
                <a:gd name="T6" fmla="*/ 55 w 56"/>
                <a:gd name="T7" fmla="*/ 25 h 42"/>
                <a:gd name="T8" fmla="*/ 53 w 56"/>
                <a:gd name="T9" fmla="*/ 28 h 42"/>
                <a:gd name="T10" fmla="*/ 52 w 56"/>
                <a:gd name="T11" fmla="*/ 32 h 42"/>
                <a:gd name="T12" fmla="*/ 48 w 56"/>
                <a:gd name="T13" fmla="*/ 36 h 42"/>
                <a:gd name="T14" fmla="*/ 46 w 56"/>
                <a:gd name="T15" fmla="*/ 38 h 42"/>
                <a:gd name="T16" fmla="*/ 43 w 56"/>
                <a:gd name="T17" fmla="*/ 40 h 42"/>
                <a:gd name="T18" fmla="*/ 40 w 56"/>
                <a:gd name="T19" fmla="*/ 42 h 42"/>
                <a:gd name="T20" fmla="*/ 37 w 56"/>
                <a:gd name="T21" fmla="*/ 42 h 42"/>
                <a:gd name="T22" fmla="*/ 32 w 56"/>
                <a:gd name="T23" fmla="*/ 41 h 42"/>
                <a:gd name="T24" fmla="*/ 23 w 56"/>
                <a:gd name="T25" fmla="*/ 39 h 42"/>
                <a:gd name="T26" fmla="*/ 19 w 56"/>
                <a:gd name="T27" fmla="*/ 38 h 42"/>
                <a:gd name="T28" fmla="*/ 15 w 56"/>
                <a:gd name="T29" fmla="*/ 36 h 42"/>
                <a:gd name="T30" fmla="*/ 10 w 56"/>
                <a:gd name="T31" fmla="*/ 34 h 42"/>
                <a:gd name="T32" fmla="*/ 8 w 56"/>
                <a:gd name="T33" fmla="*/ 31 h 42"/>
                <a:gd name="T34" fmla="*/ 5 w 56"/>
                <a:gd name="T35" fmla="*/ 28 h 42"/>
                <a:gd name="T36" fmla="*/ 3 w 56"/>
                <a:gd name="T37" fmla="*/ 22 h 42"/>
                <a:gd name="T38" fmla="*/ 1 w 56"/>
                <a:gd name="T39" fmla="*/ 16 h 42"/>
                <a:gd name="T40" fmla="*/ 0 w 56"/>
                <a:gd name="T41" fmla="*/ 11 h 42"/>
                <a:gd name="T42" fmla="*/ 6 w 56"/>
                <a:gd name="T43" fmla="*/ 4 h 42"/>
                <a:gd name="T44" fmla="*/ 13 w 56"/>
                <a:gd name="T45" fmla="*/ 0 h 42"/>
                <a:gd name="T46" fmla="*/ 19 w 56"/>
                <a:gd name="T47" fmla="*/ 1 h 42"/>
                <a:gd name="T48" fmla="*/ 25 w 56"/>
                <a:gd name="T49" fmla="*/ 4 h 42"/>
                <a:gd name="T50" fmla="*/ 30 w 56"/>
                <a:gd name="T51" fmla="*/ 7 h 42"/>
                <a:gd name="T52" fmla="*/ 33 w 56"/>
                <a:gd name="T53" fmla="*/ 11 h 42"/>
                <a:gd name="T54" fmla="*/ 37 w 56"/>
                <a:gd name="T55" fmla="*/ 11 h 42"/>
                <a:gd name="T56" fmla="*/ 43 w 56"/>
                <a:gd name="T57" fmla="*/ 11 h 42"/>
                <a:gd name="T58" fmla="*/ 49 w 56"/>
                <a:gd name="T59" fmla="*/ 12 h 42"/>
                <a:gd name="T60" fmla="*/ 53 w 56"/>
                <a:gd name="T61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42">
                  <a:moveTo>
                    <a:pt x="53" y="14"/>
                  </a:moveTo>
                  <a:lnTo>
                    <a:pt x="55" y="17"/>
                  </a:lnTo>
                  <a:lnTo>
                    <a:pt x="56" y="21"/>
                  </a:lnTo>
                  <a:lnTo>
                    <a:pt x="55" y="25"/>
                  </a:lnTo>
                  <a:lnTo>
                    <a:pt x="53" y="28"/>
                  </a:lnTo>
                  <a:lnTo>
                    <a:pt x="52" y="32"/>
                  </a:lnTo>
                  <a:lnTo>
                    <a:pt x="48" y="36"/>
                  </a:lnTo>
                  <a:lnTo>
                    <a:pt x="46" y="38"/>
                  </a:lnTo>
                  <a:lnTo>
                    <a:pt x="43" y="40"/>
                  </a:lnTo>
                  <a:lnTo>
                    <a:pt x="40" y="42"/>
                  </a:lnTo>
                  <a:lnTo>
                    <a:pt x="37" y="42"/>
                  </a:lnTo>
                  <a:lnTo>
                    <a:pt x="32" y="41"/>
                  </a:lnTo>
                  <a:lnTo>
                    <a:pt x="23" y="39"/>
                  </a:lnTo>
                  <a:lnTo>
                    <a:pt x="19" y="38"/>
                  </a:lnTo>
                  <a:lnTo>
                    <a:pt x="15" y="36"/>
                  </a:lnTo>
                  <a:lnTo>
                    <a:pt x="10" y="34"/>
                  </a:lnTo>
                  <a:lnTo>
                    <a:pt x="8" y="31"/>
                  </a:lnTo>
                  <a:lnTo>
                    <a:pt x="5" y="28"/>
                  </a:lnTo>
                  <a:lnTo>
                    <a:pt x="3" y="22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6" y="4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5" y="4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49" y="12"/>
                  </a:lnTo>
                  <a:lnTo>
                    <a:pt x="53" y="14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11623675" y="3214688"/>
              <a:ext cx="52388" cy="39687"/>
            </a:xfrm>
            <a:custGeom>
              <a:avLst/>
              <a:gdLst>
                <a:gd name="T0" fmla="*/ 58 w 66"/>
                <a:gd name="T1" fmla="*/ 0 h 48"/>
                <a:gd name="T2" fmla="*/ 61 w 66"/>
                <a:gd name="T3" fmla="*/ 6 h 48"/>
                <a:gd name="T4" fmla="*/ 64 w 66"/>
                <a:gd name="T5" fmla="*/ 14 h 48"/>
                <a:gd name="T6" fmla="*/ 65 w 66"/>
                <a:gd name="T7" fmla="*/ 21 h 48"/>
                <a:gd name="T8" fmla="*/ 66 w 66"/>
                <a:gd name="T9" fmla="*/ 25 h 48"/>
                <a:gd name="T10" fmla="*/ 61 w 66"/>
                <a:gd name="T11" fmla="*/ 31 h 48"/>
                <a:gd name="T12" fmla="*/ 53 w 66"/>
                <a:gd name="T13" fmla="*/ 38 h 48"/>
                <a:gd name="T14" fmla="*/ 45 w 66"/>
                <a:gd name="T15" fmla="*/ 43 h 48"/>
                <a:gd name="T16" fmla="*/ 38 w 66"/>
                <a:gd name="T17" fmla="*/ 47 h 48"/>
                <a:gd name="T18" fmla="*/ 30 w 66"/>
                <a:gd name="T19" fmla="*/ 48 h 48"/>
                <a:gd name="T20" fmla="*/ 19 w 66"/>
                <a:gd name="T21" fmla="*/ 48 h 48"/>
                <a:gd name="T22" fmla="*/ 14 w 66"/>
                <a:gd name="T23" fmla="*/ 48 h 48"/>
                <a:gd name="T24" fmla="*/ 10 w 66"/>
                <a:gd name="T25" fmla="*/ 47 h 48"/>
                <a:gd name="T26" fmla="*/ 6 w 66"/>
                <a:gd name="T27" fmla="*/ 46 h 48"/>
                <a:gd name="T28" fmla="*/ 4 w 66"/>
                <a:gd name="T29" fmla="*/ 44 h 48"/>
                <a:gd name="T30" fmla="*/ 2 w 66"/>
                <a:gd name="T31" fmla="*/ 40 h 48"/>
                <a:gd name="T32" fmla="*/ 1 w 66"/>
                <a:gd name="T33" fmla="*/ 34 h 48"/>
                <a:gd name="T34" fmla="*/ 0 w 66"/>
                <a:gd name="T35" fmla="*/ 29 h 48"/>
                <a:gd name="T36" fmla="*/ 0 w 66"/>
                <a:gd name="T37" fmla="*/ 25 h 48"/>
                <a:gd name="T38" fmla="*/ 6 w 66"/>
                <a:gd name="T39" fmla="*/ 23 h 48"/>
                <a:gd name="T40" fmla="*/ 14 w 66"/>
                <a:gd name="T41" fmla="*/ 21 h 48"/>
                <a:gd name="T42" fmla="*/ 19 w 66"/>
                <a:gd name="T43" fmla="*/ 20 h 48"/>
                <a:gd name="T44" fmla="*/ 24 w 66"/>
                <a:gd name="T45" fmla="*/ 19 h 48"/>
                <a:gd name="T46" fmla="*/ 27 w 66"/>
                <a:gd name="T47" fmla="*/ 17 h 48"/>
                <a:gd name="T48" fmla="*/ 30 w 66"/>
                <a:gd name="T49" fmla="*/ 14 h 48"/>
                <a:gd name="T50" fmla="*/ 34 w 66"/>
                <a:gd name="T51" fmla="*/ 8 h 48"/>
                <a:gd name="T52" fmla="*/ 38 w 66"/>
                <a:gd name="T53" fmla="*/ 0 h 48"/>
                <a:gd name="T54" fmla="*/ 48 w 66"/>
                <a:gd name="T55" fmla="*/ 0 h 48"/>
                <a:gd name="T56" fmla="*/ 58 w 66"/>
                <a:gd name="T5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48">
                  <a:moveTo>
                    <a:pt x="58" y="0"/>
                  </a:moveTo>
                  <a:lnTo>
                    <a:pt x="61" y="6"/>
                  </a:lnTo>
                  <a:lnTo>
                    <a:pt x="64" y="14"/>
                  </a:lnTo>
                  <a:lnTo>
                    <a:pt x="65" y="21"/>
                  </a:lnTo>
                  <a:lnTo>
                    <a:pt x="66" y="25"/>
                  </a:lnTo>
                  <a:lnTo>
                    <a:pt x="61" y="31"/>
                  </a:lnTo>
                  <a:lnTo>
                    <a:pt x="53" y="38"/>
                  </a:lnTo>
                  <a:lnTo>
                    <a:pt x="45" y="43"/>
                  </a:lnTo>
                  <a:lnTo>
                    <a:pt x="38" y="47"/>
                  </a:lnTo>
                  <a:lnTo>
                    <a:pt x="30" y="48"/>
                  </a:lnTo>
                  <a:lnTo>
                    <a:pt x="19" y="48"/>
                  </a:lnTo>
                  <a:lnTo>
                    <a:pt x="14" y="48"/>
                  </a:lnTo>
                  <a:lnTo>
                    <a:pt x="10" y="47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1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6" y="23"/>
                  </a:lnTo>
                  <a:lnTo>
                    <a:pt x="14" y="21"/>
                  </a:lnTo>
                  <a:lnTo>
                    <a:pt x="19" y="20"/>
                  </a:lnTo>
                  <a:lnTo>
                    <a:pt x="24" y="19"/>
                  </a:lnTo>
                  <a:lnTo>
                    <a:pt x="27" y="17"/>
                  </a:lnTo>
                  <a:lnTo>
                    <a:pt x="30" y="14"/>
                  </a:lnTo>
                  <a:lnTo>
                    <a:pt x="34" y="8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Freeform 41"/>
            <p:cNvSpPr>
              <a:spLocks/>
            </p:cNvSpPr>
            <p:nvPr/>
          </p:nvSpPr>
          <p:spPr bwMode="auto">
            <a:xfrm>
              <a:off x="11501438" y="2681288"/>
              <a:ext cx="95250" cy="80962"/>
            </a:xfrm>
            <a:custGeom>
              <a:avLst/>
              <a:gdLst>
                <a:gd name="T0" fmla="*/ 118 w 119"/>
                <a:gd name="T1" fmla="*/ 60 h 100"/>
                <a:gd name="T2" fmla="*/ 119 w 119"/>
                <a:gd name="T3" fmla="*/ 61 h 100"/>
                <a:gd name="T4" fmla="*/ 119 w 119"/>
                <a:gd name="T5" fmla="*/ 64 h 100"/>
                <a:gd name="T6" fmla="*/ 119 w 119"/>
                <a:gd name="T7" fmla="*/ 66 h 100"/>
                <a:gd name="T8" fmla="*/ 119 w 119"/>
                <a:gd name="T9" fmla="*/ 69 h 100"/>
                <a:gd name="T10" fmla="*/ 116 w 119"/>
                <a:gd name="T11" fmla="*/ 76 h 100"/>
                <a:gd name="T12" fmla="*/ 114 w 119"/>
                <a:gd name="T13" fmla="*/ 82 h 100"/>
                <a:gd name="T14" fmla="*/ 106 w 119"/>
                <a:gd name="T15" fmla="*/ 89 h 100"/>
                <a:gd name="T16" fmla="*/ 98 w 119"/>
                <a:gd name="T17" fmla="*/ 96 h 100"/>
                <a:gd name="T18" fmla="*/ 91 w 119"/>
                <a:gd name="T19" fmla="*/ 99 h 100"/>
                <a:gd name="T20" fmla="*/ 86 w 119"/>
                <a:gd name="T21" fmla="*/ 100 h 100"/>
                <a:gd name="T22" fmla="*/ 76 w 119"/>
                <a:gd name="T23" fmla="*/ 99 h 100"/>
                <a:gd name="T24" fmla="*/ 65 w 119"/>
                <a:gd name="T25" fmla="*/ 95 h 100"/>
                <a:gd name="T26" fmla="*/ 55 w 119"/>
                <a:gd name="T27" fmla="*/ 91 h 100"/>
                <a:gd name="T28" fmla="*/ 47 w 119"/>
                <a:gd name="T29" fmla="*/ 85 h 100"/>
                <a:gd name="T30" fmla="*/ 40 w 119"/>
                <a:gd name="T31" fmla="*/ 78 h 100"/>
                <a:gd name="T32" fmla="*/ 32 w 119"/>
                <a:gd name="T33" fmla="*/ 68 h 100"/>
                <a:gd name="T34" fmla="*/ 23 w 119"/>
                <a:gd name="T35" fmla="*/ 58 h 100"/>
                <a:gd name="T36" fmla="*/ 16 w 119"/>
                <a:gd name="T37" fmla="*/ 49 h 100"/>
                <a:gd name="T38" fmla="*/ 8 w 119"/>
                <a:gd name="T39" fmla="*/ 41 h 100"/>
                <a:gd name="T40" fmla="*/ 0 w 119"/>
                <a:gd name="T41" fmla="*/ 30 h 100"/>
                <a:gd name="T42" fmla="*/ 2 w 119"/>
                <a:gd name="T43" fmla="*/ 23 h 100"/>
                <a:gd name="T44" fmla="*/ 5 w 119"/>
                <a:gd name="T45" fmla="*/ 14 h 100"/>
                <a:gd name="T46" fmla="*/ 8 w 119"/>
                <a:gd name="T47" fmla="*/ 10 h 100"/>
                <a:gd name="T48" fmla="*/ 10 w 119"/>
                <a:gd name="T49" fmla="*/ 6 h 100"/>
                <a:gd name="T50" fmla="*/ 13 w 119"/>
                <a:gd name="T51" fmla="*/ 3 h 100"/>
                <a:gd name="T52" fmla="*/ 16 w 119"/>
                <a:gd name="T53" fmla="*/ 1 h 100"/>
                <a:gd name="T54" fmla="*/ 18 w 119"/>
                <a:gd name="T55" fmla="*/ 0 h 100"/>
                <a:gd name="T56" fmla="*/ 21 w 119"/>
                <a:gd name="T57" fmla="*/ 0 h 100"/>
                <a:gd name="T58" fmla="*/ 26 w 119"/>
                <a:gd name="T59" fmla="*/ 0 h 100"/>
                <a:gd name="T60" fmla="*/ 30 w 119"/>
                <a:gd name="T61" fmla="*/ 0 h 100"/>
                <a:gd name="T62" fmla="*/ 40 w 119"/>
                <a:gd name="T63" fmla="*/ 1 h 100"/>
                <a:gd name="T64" fmla="*/ 47 w 119"/>
                <a:gd name="T65" fmla="*/ 1 h 100"/>
                <a:gd name="T66" fmla="*/ 54 w 119"/>
                <a:gd name="T67" fmla="*/ 5 h 100"/>
                <a:gd name="T68" fmla="*/ 60 w 119"/>
                <a:gd name="T69" fmla="*/ 11 h 100"/>
                <a:gd name="T70" fmla="*/ 66 w 119"/>
                <a:gd name="T71" fmla="*/ 17 h 100"/>
                <a:gd name="T72" fmla="*/ 71 w 119"/>
                <a:gd name="T73" fmla="*/ 23 h 100"/>
                <a:gd name="T74" fmla="*/ 74 w 119"/>
                <a:gd name="T75" fmla="*/ 26 h 100"/>
                <a:gd name="T76" fmla="*/ 76 w 119"/>
                <a:gd name="T77" fmla="*/ 30 h 100"/>
                <a:gd name="T78" fmla="*/ 78 w 119"/>
                <a:gd name="T79" fmla="*/ 34 h 100"/>
                <a:gd name="T80" fmla="*/ 79 w 119"/>
                <a:gd name="T81" fmla="*/ 38 h 100"/>
                <a:gd name="T82" fmla="*/ 92 w 119"/>
                <a:gd name="T83" fmla="*/ 40 h 100"/>
                <a:gd name="T84" fmla="*/ 106 w 119"/>
                <a:gd name="T85" fmla="*/ 41 h 100"/>
                <a:gd name="T86" fmla="*/ 109 w 119"/>
                <a:gd name="T87" fmla="*/ 45 h 100"/>
                <a:gd name="T88" fmla="*/ 113 w 119"/>
                <a:gd name="T89" fmla="*/ 49 h 100"/>
                <a:gd name="T90" fmla="*/ 116 w 119"/>
                <a:gd name="T91" fmla="*/ 54 h 100"/>
                <a:gd name="T92" fmla="*/ 118 w 119"/>
                <a:gd name="T9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" h="100">
                  <a:moveTo>
                    <a:pt x="118" y="60"/>
                  </a:moveTo>
                  <a:lnTo>
                    <a:pt x="119" y="61"/>
                  </a:lnTo>
                  <a:lnTo>
                    <a:pt x="119" y="64"/>
                  </a:lnTo>
                  <a:lnTo>
                    <a:pt x="119" y="66"/>
                  </a:lnTo>
                  <a:lnTo>
                    <a:pt x="119" y="69"/>
                  </a:lnTo>
                  <a:lnTo>
                    <a:pt x="116" y="76"/>
                  </a:lnTo>
                  <a:lnTo>
                    <a:pt x="114" y="82"/>
                  </a:lnTo>
                  <a:lnTo>
                    <a:pt x="106" y="89"/>
                  </a:lnTo>
                  <a:lnTo>
                    <a:pt x="98" y="96"/>
                  </a:lnTo>
                  <a:lnTo>
                    <a:pt x="91" y="99"/>
                  </a:lnTo>
                  <a:lnTo>
                    <a:pt x="86" y="100"/>
                  </a:lnTo>
                  <a:lnTo>
                    <a:pt x="76" y="99"/>
                  </a:lnTo>
                  <a:lnTo>
                    <a:pt x="65" y="95"/>
                  </a:lnTo>
                  <a:lnTo>
                    <a:pt x="55" y="91"/>
                  </a:lnTo>
                  <a:lnTo>
                    <a:pt x="47" y="85"/>
                  </a:lnTo>
                  <a:lnTo>
                    <a:pt x="40" y="78"/>
                  </a:lnTo>
                  <a:lnTo>
                    <a:pt x="32" y="68"/>
                  </a:lnTo>
                  <a:lnTo>
                    <a:pt x="23" y="58"/>
                  </a:lnTo>
                  <a:lnTo>
                    <a:pt x="16" y="49"/>
                  </a:lnTo>
                  <a:lnTo>
                    <a:pt x="8" y="41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40" y="1"/>
                  </a:lnTo>
                  <a:lnTo>
                    <a:pt x="47" y="1"/>
                  </a:lnTo>
                  <a:lnTo>
                    <a:pt x="54" y="5"/>
                  </a:lnTo>
                  <a:lnTo>
                    <a:pt x="60" y="11"/>
                  </a:lnTo>
                  <a:lnTo>
                    <a:pt x="66" y="17"/>
                  </a:lnTo>
                  <a:lnTo>
                    <a:pt x="71" y="23"/>
                  </a:lnTo>
                  <a:lnTo>
                    <a:pt x="74" y="26"/>
                  </a:lnTo>
                  <a:lnTo>
                    <a:pt x="76" y="30"/>
                  </a:lnTo>
                  <a:lnTo>
                    <a:pt x="78" y="34"/>
                  </a:lnTo>
                  <a:lnTo>
                    <a:pt x="79" y="38"/>
                  </a:lnTo>
                  <a:lnTo>
                    <a:pt x="92" y="40"/>
                  </a:lnTo>
                  <a:lnTo>
                    <a:pt x="106" y="41"/>
                  </a:lnTo>
                  <a:lnTo>
                    <a:pt x="109" y="45"/>
                  </a:lnTo>
                  <a:lnTo>
                    <a:pt x="113" y="49"/>
                  </a:lnTo>
                  <a:lnTo>
                    <a:pt x="116" y="54"/>
                  </a:lnTo>
                  <a:lnTo>
                    <a:pt x="118" y="60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Freeform 42"/>
            <p:cNvSpPr>
              <a:spLocks/>
            </p:cNvSpPr>
            <p:nvPr/>
          </p:nvSpPr>
          <p:spPr bwMode="auto">
            <a:xfrm>
              <a:off x="11550650" y="3308350"/>
              <a:ext cx="41275" cy="22225"/>
            </a:xfrm>
            <a:custGeom>
              <a:avLst/>
              <a:gdLst>
                <a:gd name="T0" fmla="*/ 45 w 51"/>
                <a:gd name="T1" fmla="*/ 7 h 28"/>
                <a:gd name="T2" fmla="*/ 48 w 51"/>
                <a:gd name="T3" fmla="*/ 10 h 28"/>
                <a:gd name="T4" fmla="*/ 51 w 51"/>
                <a:gd name="T5" fmla="*/ 14 h 28"/>
                <a:gd name="T6" fmla="*/ 51 w 51"/>
                <a:gd name="T7" fmla="*/ 16 h 28"/>
                <a:gd name="T8" fmla="*/ 51 w 51"/>
                <a:gd name="T9" fmla="*/ 18 h 28"/>
                <a:gd name="T10" fmla="*/ 51 w 51"/>
                <a:gd name="T11" fmla="*/ 20 h 28"/>
                <a:gd name="T12" fmla="*/ 49 w 51"/>
                <a:gd name="T13" fmla="*/ 21 h 28"/>
                <a:gd name="T14" fmla="*/ 45 w 51"/>
                <a:gd name="T15" fmla="*/ 24 h 28"/>
                <a:gd name="T16" fmla="*/ 39 w 51"/>
                <a:gd name="T17" fmla="*/ 26 h 28"/>
                <a:gd name="T18" fmla="*/ 33 w 51"/>
                <a:gd name="T19" fmla="*/ 27 h 28"/>
                <a:gd name="T20" fmla="*/ 28 w 51"/>
                <a:gd name="T21" fmla="*/ 28 h 28"/>
                <a:gd name="T22" fmla="*/ 22 w 51"/>
                <a:gd name="T23" fmla="*/ 27 h 28"/>
                <a:gd name="T24" fmla="*/ 16 w 51"/>
                <a:gd name="T25" fmla="*/ 26 h 28"/>
                <a:gd name="T26" fmla="*/ 10 w 51"/>
                <a:gd name="T27" fmla="*/ 24 h 28"/>
                <a:gd name="T28" fmla="*/ 7 w 51"/>
                <a:gd name="T29" fmla="*/ 21 h 28"/>
                <a:gd name="T30" fmla="*/ 3 w 51"/>
                <a:gd name="T31" fmla="*/ 18 h 28"/>
                <a:gd name="T32" fmla="*/ 1 w 51"/>
                <a:gd name="T33" fmla="*/ 14 h 28"/>
                <a:gd name="T34" fmla="*/ 1 w 51"/>
                <a:gd name="T35" fmla="*/ 12 h 28"/>
                <a:gd name="T36" fmla="*/ 0 w 51"/>
                <a:gd name="T37" fmla="*/ 10 h 28"/>
                <a:gd name="T38" fmla="*/ 1 w 51"/>
                <a:gd name="T39" fmla="*/ 8 h 28"/>
                <a:gd name="T40" fmla="*/ 2 w 51"/>
                <a:gd name="T41" fmla="*/ 7 h 28"/>
                <a:gd name="T42" fmla="*/ 4 w 51"/>
                <a:gd name="T43" fmla="*/ 4 h 28"/>
                <a:gd name="T44" fmla="*/ 10 w 51"/>
                <a:gd name="T45" fmla="*/ 2 h 28"/>
                <a:gd name="T46" fmla="*/ 17 w 51"/>
                <a:gd name="T47" fmla="*/ 1 h 28"/>
                <a:gd name="T48" fmla="*/ 24 w 51"/>
                <a:gd name="T49" fmla="*/ 0 h 28"/>
                <a:gd name="T50" fmla="*/ 28 w 51"/>
                <a:gd name="T51" fmla="*/ 1 h 28"/>
                <a:gd name="T52" fmla="*/ 34 w 51"/>
                <a:gd name="T53" fmla="*/ 2 h 28"/>
                <a:gd name="T54" fmla="*/ 41 w 51"/>
                <a:gd name="T55" fmla="*/ 4 h 28"/>
                <a:gd name="T56" fmla="*/ 45 w 51"/>
                <a:gd name="T5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28">
                  <a:moveTo>
                    <a:pt x="45" y="7"/>
                  </a:moveTo>
                  <a:lnTo>
                    <a:pt x="48" y="10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1" y="18"/>
                  </a:lnTo>
                  <a:lnTo>
                    <a:pt x="51" y="20"/>
                  </a:lnTo>
                  <a:lnTo>
                    <a:pt x="49" y="21"/>
                  </a:lnTo>
                  <a:lnTo>
                    <a:pt x="45" y="24"/>
                  </a:lnTo>
                  <a:lnTo>
                    <a:pt x="39" y="26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22" y="27"/>
                  </a:lnTo>
                  <a:lnTo>
                    <a:pt x="16" y="26"/>
                  </a:lnTo>
                  <a:lnTo>
                    <a:pt x="10" y="24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1" y="8"/>
                  </a:lnTo>
                  <a:lnTo>
                    <a:pt x="2" y="7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7" y="1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4" y="2"/>
                  </a:lnTo>
                  <a:lnTo>
                    <a:pt x="41" y="4"/>
                  </a:lnTo>
                  <a:lnTo>
                    <a:pt x="45" y="7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Freeform 43"/>
            <p:cNvSpPr>
              <a:spLocks/>
            </p:cNvSpPr>
            <p:nvPr/>
          </p:nvSpPr>
          <p:spPr bwMode="auto">
            <a:xfrm>
              <a:off x="11499850" y="2479675"/>
              <a:ext cx="39688" cy="25400"/>
            </a:xfrm>
            <a:custGeom>
              <a:avLst/>
              <a:gdLst>
                <a:gd name="T0" fmla="*/ 49 w 50"/>
                <a:gd name="T1" fmla="*/ 12 h 33"/>
                <a:gd name="T2" fmla="*/ 50 w 50"/>
                <a:gd name="T3" fmla="*/ 14 h 33"/>
                <a:gd name="T4" fmla="*/ 50 w 50"/>
                <a:gd name="T5" fmla="*/ 16 h 33"/>
                <a:gd name="T6" fmla="*/ 49 w 50"/>
                <a:gd name="T7" fmla="*/ 18 h 33"/>
                <a:gd name="T8" fmla="*/ 48 w 50"/>
                <a:gd name="T9" fmla="*/ 20 h 33"/>
                <a:gd name="T10" fmla="*/ 46 w 50"/>
                <a:gd name="T11" fmla="*/ 23 h 33"/>
                <a:gd name="T12" fmla="*/ 45 w 50"/>
                <a:gd name="T13" fmla="*/ 25 h 33"/>
                <a:gd name="T14" fmla="*/ 41 w 50"/>
                <a:gd name="T15" fmla="*/ 28 h 33"/>
                <a:gd name="T16" fmla="*/ 37 w 50"/>
                <a:gd name="T17" fmla="*/ 30 h 33"/>
                <a:gd name="T18" fmla="*/ 32 w 50"/>
                <a:gd name="T19" fmla="*/ 32 h 33"/>
                <a:gd name="T20" fmla="*/ 29 w 50"/>
                <a:gd name="T21" fmla="*/ 33 h 33"/>
                <a:gd name="T22" fmla="*/ 17 w 50"/>
                <a:gd name="T23" fmla="*/ 31 h 33"/>
                <a:gd name="T24" fmla="*/ 9 w 50"/>
                <a:gd name="T25" fmla="*/ 29 h 33"/>
                <a:gd name="T26" fmla="*/ 5 w 50"/>
                <a:gd name="T27" fmla="*/ 25 h 33"/>
                <a:gd name="T28" fmla="*/ 2 w 50"/>
                <a:gd name="T29" fmla="*/ 21 h 33"/>
                <a:gd name="T30" fmla="*/ 0 w 50"/>
                <a:gd name="T31" fmla="*/ 18 h 33"/>
                <a:gd name="T32" fmla="*/ 0 w 50"/>
                <a:gd name="T33" fmla="*/ 16 h 33"/>
                <a:gd name="T34" fmla="*/ 0 w 50"/>
                <a:gd name="T35" fmla="*/ 14 h 33"/>
                <a:gd name="T36" fmla="*/ 1 w 50"/>
                <a:gd name="T37" fmla="*/ 12 h 33"/>
                <a:gd name="T38" fmla="*/ 2 w 50"/>
                <a:gd name="T39" fmla="*/ 9 h 33"/>
                <a:gd name="T40" fmla="*/ 5 w 50"/>
                <a:gd name="T41" fmla="*/ 5 h 33"/>
                <a:gd name="T42" fmla="*/ 9 w 50"/>
                <a:gd name="T43" fmla="*/ 2 h 33"/>
                <a:gd name="T44" fmla="*/ 13 w 50"/>
                <a:gd name="T45" fmla="*/ 0 h 33"/>
                <a:gd name="T46" fmla="*/ 25 w 50"/>
                <a:gd name="T47" fmla="*/ 0 h 33"/>
                <a:gd name="T48" fmla="*/ 37 w 50"/>
                <a:gd name="T49" fmla="*/ 0 h 33"/>
                <a:gd name="T50" fmla="*/ 40 w 50"/>
                <a:gd name="T51" fmla="*/ 3 h 33"/>
                <a:gd name="T52" fmla="*/ 44 w 50"/>
                <a:gd name="T53" fmla="*/ 6 h 33"/>
                <a:gd name="T54" fmla="*/ 47 w 50"/>
                <a:gd name="T55" fmla="*/ 9 h 33"/>
                <a:gd name="T56" fmla="*/ 49 w 50"/>
                <a:gd name="T57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33">
                  <a:moveTo>
                    <a:pt x="49" y="12"/>
                  </a:moveTo>
                  <a:lnTo>
                    <a:pt x="50" y="14"/>
                  </a:lnTo>
                  <a:lnTo>
                    <a:pt x="50" y="16"/>
                  </a:lnTo>
                  <a:lnTo>
                    <a:pt x="49" y="18"/>
                  </a:lnTo>
                  <a:lnTo>
                    <a:pt x="48" y="20"/>
                  </a:lnTo>
                  <a:lnTo>
                    <a:pt x="46" y="23"/>
                  </a:lnTo>
                  <a:lnTo>
                    <a:pt x="45" y="25"/>
                  </a:lnTo>
                  <a:lnTo>
                    <a:pt x="41" y="28"/>
                  </a:lnTo>
                  <a:lnTo>
                    <a:pt x="37" y="30"/>
                  </a:lnTo>
                  <a:lnTo>
                    <a:pt x="32" y="32"/>
                  </a:lnTo>
                  <a:lnTo>
                    <a:pt x="29" y="33"/>
                  </a:lnTo>
                  <a:lnTo>
                    <a:pt x="17" y="31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0" y="3"/>
                  </a:lnTo>
                  <a:lnTo>
                    <a:pt x="44" y="6"/>
                  </a:lnTo>
                  <a:lnTo>
                    <a:pt x="47" y="9"/>
                  </a:lnTo>
                  <a:lnTo>
                    <a:pt x="49" y="12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Freeform 44"/>
            <p:cNvSpPr>
              <a:spLocks/>
            </p:cNvSpPr>
            <p:nvPr/>
          </p:nvSpPr>
          <p:spPr bwMode="auto">
            <a:xfrm>
              <a:off x="11352213" y="3160713"/>
              <a:ext cx="33338" cy="23812"/>
            </a:xfrm>
            <a:custGeom>
              <a:avLst/>
              <a:gdLst>
                <a:gd name="T0" fmla="*/ 35 w 42"/>
                <a:gd name="T1" fmla="*/ 3 h 31"/>
                <a:gd name="T2" fmla="*/ 37 w 42"/>
                <a:gd name="T3" fmla="*/ 5 h 31"/>
                <a:gd name="T4" fmla="*/ 40 w 42"/>
                <a:gd name="T5" fmla="*/ 10 h 31"/>
                <a:gd name="T6" fmla="*/ 42 w 42"/>
                <a:gd name="T7" fmla="*/ 15 h 31"/>
                <a:gd name="T8" fmla="*/ 42 w 42"/>
                <a:gd name="T9" fmla="*/ 19 h 31"/>
                <a:gd name="T10" fmla="*/ 40 w 42"/>
                <a:gd name="T11" fmla="*/ 22 h 31"/>
                <a:gd name="T12" fmla="*/ 38 w 42"/>
                <a:gd name="T13" fmla="*/ 25 h 31"/>
                <a:gd name="T14" fmla="*/ 35 w 42"/>
                <a:gd name="T15" fmla="*/ 27 h 31"/>
                <a:gd name="T16" fmla="*/ 32 w 42"/>
                <a:gd name="T17" fmla="*/ 28 h 31"/>
                <a:gd name="T18" fmla="*/ 26 w 42"/>
                <a:gd name="T19" fmla="*/ 31 h 31"/>
                <a:gd name="T20" fmla="*/ 19 w 42"/>
                <a:gd name="T21" fmla="*/ 31 h 31"/>
                <a:gd name="T22" fmla="*/ 15 w 42"/>
                <a:gd name="T23" fmla="*/ 31 h 31"/>
                <a:gd name="T24" fmla="*/ 8 w 42"/>
                <a:gd name="T25" fmla="*/ 29 h 31"/>
                <a:gd name="T26" fmla="*/ 5 w 42"/>
                <a:gd name="T27" fmla="*/ 28 h 31"/>
                <a:gd name="T28" fmla="*/ 3 w 42"/>
                <a:gd name="T29" fmla="*/ 26 h 31"/>
                <a:gd name="T30" fmla="*/ 1 w 42"/>
                <a:gd name="T31" fmla="*/ 25 h 31"/>
                <a:gd name="T32" fmla="*/ 0 w 42"/>
                <a:gd name="T33" fmla="*/ 23 h 31"/>
                <a:gd name="T34" fmla="*/ 1 w 42"/>
                <a:gd name="T35" fmla="*/ 20 h 31"/>
                <a:gd name="T36" fmla="*/ 2 w 42"/>
                <a:gd name="T37" fmla="*/ 17 h 31"/>
                <a:gd name="T38" fmla="*/ 4 w 42"/>
                <a:gd name="T39" fmla="*/ 13 h 31"/>
                <a:gd name="T40" fmla="*/ 6 w 42"/>
                <a:gd name="T41" fmla="*/ 10 h 31"/>
                <a:gd name="T42" fmla="*/ 12 w 42"/>
                <a:gd name="T43" fmla="*/ 5 h 31"/>
                <a:gd name="T44" fmla="*/ 16 w 42"/>
                <a:gd name="T45" fmla="*/ 3 h 31"/>
                <a:gd name="T46" fmla="*/ 21 w 42"/>
                <a:gd name="T47" fmla="*/ 1 h 31"/>
                <a:gd name="T48" fmla="*/ 26 w 42"/>
                <a:gd name="T49" fmla="*/ 0 h 31"/>
                <a:gd name="T50" fmla="*/ 31 w 42"/>
                <a:gd name="T51" fmla="*/ 1 h 31"/>
                <a:gd name="T52" fmla="*/ 35 w 42"/>
                <a:gd name="T5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31">
                  <a:moveTo>
                    <a:pt x="35" y="3"/>
                  </a:moveTo>
                  <a:lnTo>
                    <a:pt x="37" y="5"/>
                  </a:lnTo>
                  <a:lnTo>
                    <a:pt x="40" y="10"/>
                  </a:lnTo>
                  <a:lnTo>
                    <a:pt x="42" y="15"/>
                  </a:lnTo>
                  <a:lnTo>
                    <a:pt x="42" y="19"/>
                  </a:lnTo>
                  <a:lnTo>
                    <a:pt x="40" y="22"/>
                  </a:lnTo>
                  <a:lnTo>
                    <a:pt x="38" y="25"/>
                  </a:lnTo>
                  <a:lnTo>
                    <a:pt x="35" y="27"/>
                  </a:lnTo>
                  <a:lnTo>
                    <a:pt x="32" y="28"/>
                  </a:lnTo>
                  <a:lnTo>
                    <a:pt x="26" y="31"/>
                  </a:lnTo>
                  <a:lnTo>
                    <a:pt x="19" y="31"/>
                  </a:lnTo>
                  <a:lnTo>
                    <a:pt x="15" y="31"/>
                  </a:lnTo>
                  <a:lnTo>
                    <a:pt x="8" y="29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7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 45"/>
            <p:cNvSpPr>
              <a:spLocks/>
            </p:cNvSpPr>
            <p:nvPr/>
          </p:nvSpPr>
          <p:spPr bwMode="auto">
            <a:xfrm>
              <a:off x="11007725" y="3311525"/>
              <a:ext cx="36513" cy="41275"/>
            </a:xfrm>
            <a:custGeom>
              <a:avLst/>
              <a:gdLst>
                <a:gd name="T0" fmla="*/ 40 w 48"/>
                <a:gd name="T1" fmla="*/ 19 h 51"/>
                <a:gd name="T2" fmla="*/ 43 w 48"/>
                <a:gd name="T3" fmla="*/ 24 h 51"/>
                <a:gd name="T4" fmla="*/ 46 w 48"/>
                <a:gd name="T5" fmla="*/ 30 h 51"/>
                <a:gd name="T6" fmla="*/ 47 w 48"/>
                <a:gd name="T7" fmla="*/ 37 h 51"/>
                <a:gd name="T8" fmla="*/ 48 w 48"/>
                <a:gd name="T9" fmla="*/ 43 h 51"/>
                <a:gd name="T10" fmla="*/ 47 w 48"/>
                <a:gd name="T11" fmla="*/ 44 h 51"/>
                <a:gd name="T12" fmla="*/ 46 w 48"/>
                <a:gd name="T13" fmla="*/ 47 h 51"/>
                <a:gd name="T14" fmla="*/ 43 w 48"/>
                <a:gd name="T15" fmla="*/ 50 h 51"/>
                <a:gd name="T16" fmla="*/ 40 w 48"/>
                <a:gd name="T17" fmla="*/ 51 h 51"/>
                <a:gd name="T18" fmla="*/ 36 w 48"/>
                <a:gd name="T19" fmla="*/ 51 h 51"/>
                <a:gd name="T20" fmla="*/ 30 w 48"/>
                <a:gd name="T21" fmla="*/ 50 h 51"/>
                <a:gd name="T22" fmla="*/ 24 w 48"/>
                <a:gd name="T23" fmla="*/ 49 h 51"/>
                <a:gd name="T24" fmla="*/ 20 w 48"/>
                <a:gd name="T25" fmla="*/ 47 h 51"/>
                <a:gd name="T26" fmla="*/ 17 w 48"/>
                <a:gd name="T27" fmla="*/ 46 h 51"/>
                <a:gd name="T28" fmla="*/ 14 w 48"/>
                <a:gd name="T29" fmla="*/ 45 h 51"/>
                <a:gd name="T30" fmla="*/ 11 w 48"/>
                <a:gd name="T31" fmla="*/ 43 h 51"/>
                <a:gd name="T32" fmla="*/ 9 w 48"/>
                <a:gd name="T33" fmla="*/ 41 h 51"/>
                <a:gd name="T34" fmla="*/ 4 w 48"/>
                <a:gd name="T35" fmla="*/ 35 h 51"/>
                <a:gd name="T36" fmla="*/ 0 w 48"/>
                <a:gd name="T37" fmla="*/ 31 h 51"/>
                <a:gd name="T38" fmla="*/ 0 w 48"/>
                <a:gd name="T39" fmla="*/ 19 h 51"/>
                <a:gd name="T40" fmla="*/ 0 w 48"/>
                <a:gd name="T41" fmla="*/ 8 h 51"/>
                <a:gd name="T42" fmla="*/ 1 w 48"/>
                <a:gd name="T43" fmla="*/ 6 h 51"/>
                <a:gd name="T44" fmla="*/ 3 w 48"/>
                <a:gd name="T45" fmla="*/ 4 h 51"/>
                <a:gd name="T46" fmla="*/ 5 w 48"/>
                <a:gd name="T47" fmla="*/ 1 h 51"/>
                <a:gd name="T48" fmla="*/ 8 w 48"/>
                <a:gd name="T49" fmla="*/ 0 h 51"/>
                <a:gd name="T50" fmla="*/ 11 w 48"/>
                <a:gd name="T51" fmla="*/ 0 h 51"/>
                <a:gd name="T52" fmla="*/ 13 w 48"/>
                <a:gd name="T53" fmla="*/ 2 h 51"/>
                <a:gd name="T54" fmla="*/ 16 w 48"/>
                <a:gd name="T55" fmla="*/ 4 h 51"/>
                <a:gd name="T56" fmla="*/ 17 w 48"/>
                <a:gd name="T57" fmla="*/ 6 h 51"/>
                <a:gd name="T58" fmla="*/ 21 w 48"/>
                <a:gd name="T59" fmla="*/ 11 h 51"/>
                <a:gd name="T60" fmla="*/ 24 w 48"/>
                <a:gd name="T61" fmla="*/ 15 h 51"/>
                <a:gd name="T62" fmla="*/ 27 w 48"/>
                <a:gd name="T63" fmla="*/ 15 h 51"/>
                <a:gd name="T64" fmla="*/ 31 w 48"/>
                <a:gd name="T65" fmla="*/ 16 h 51"/>
                <a:gd name="T66" fmla="*/ 37 w 48"/>
                <a:gd name="T67" fmla="*/ 17 h 51"/>
                <a:gd name="T68" fmla="*/ 40 w 48"/>
                <a:gd name="T69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" h="51">
                  <a:moveTo>
                    <a:pt x="40" y="19"/>
                  </a:moveTo>
                  <a:lnTo>
                    <a:pt x="43" y="24"/>
                  </a:lnTo>
                  <a:lnTo>
                    <a:pt x="46" y="30"/>
                  </a:lnTo>
                  <a:lnTo>
                    <a:pt x="47" y="37"/>
                  </a:lnTo>
                  <a:lnTo>
                    <a:pt x="48" y="43"/>
                  </a:lnTo>
                  <a:lnTo>
                    <a:pt x="47" y="44"/>
                  </a:lnTo>
                  <a:lnTo>
                    <a:pt x="46" y="47"/>
                  </a:lnTo>
                  <a:lnTo>
                    <a:pt x="43" y="50"/>
                  </a:lnTo>
                  <a:lnTo>
                    <a:pt x="40" y="51"/>
                  </a:lnTo>
                  <a:lnTo>
                    <a:pt x="36" y="51"/>
                  </a:lnTo>
                  <a:lnTo>
                    <a:pt x="30" y="50"/>
                  </a:lnTo>
                  <a:lnTo>
                    <a:pt x="24" y="49"/>
                  </a:lnTo>
                  <a:lnTo>
                    <a:pt x="20" y="47"/>
                  </a:lnTo>
                  <a:lnTo>
                    <a:pt x="17" y="46"/>
                  </a:lnTo>
                  <a:lnTo>
                    <a:pt x="14" y="45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4" y="35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7" y="6"/>
                  </a:lnTo>
                  <a:lnTo>
                    <a:pt x="21" y="11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31" y="16"/>
                  </a:lnTo>
                  <a:lnTo>
                    <a:pt x="37" y="17"/>
                  </a:lnTo>
                  <a:lnTo>
                    <a:pt x="40" y="19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Freeform 46"/>
            <p:cNvSpPr>
              <a:spLocks/>
            </p:cNvSpPr>
            <p:nvPr/>
          </p:nvSpPr>
          <p:spPr bwMode="auto">
            <a:xfrm>
              <a:off x="10920413" y="3403600"/>
              <a:ext cx="65088" cy="49212"/>
            </a:xfrm>
            <a:custGeom>
              <a:avLst/>
              <a:gdLst>
                <a:gd name="T0" fmla="*/ 82 w 82"/>
                <a:gd name="T1" fmla="*/ 15 h 63"/>
                <a:gd name="T2" fmla="*/ 80 w 82"/>
                <a:gd name="T3" fmla="*/ 19 h 63"/>
                <a:gd name="T4" fmla="*/ 75 w 82"/>
                <a:gd name="T5" fmla="*/ 23 h 63"/>
                <a:gd name="T6" fmla="*/ 69 w 82"/>
                <a:gd name="T7" fmla="*/ 28 h 63"/>
                <a:gd name="T8" fmla="*/ 65 w 82"/>
                <a:gd name="T9" fmla="*/ 32 h 63"/>
                <a:gd name="T10" fmla="*/ 65 w 82"/>
                <a:gd name="T11" fmla="*/ 38 h 63"/>
                <a:gd name="T12" fmla="*/ 64 w 82"/>
                <a:gd name="T13" fmla="*/ 47 h 63"/>
                <a:gd name="T14" fmla="*/ 63 w 82"/>
                <a:gd name="T15" fmla="*/ 57 h 63"/>
                <a:gd name="T16" fmla="*/ 61 w 82"/>
                <a:gd name="T17" fmla="*/ 63 h 63"/>
                <a:gd name="T18" fmla="*/ 50 w 82"/>
                <a:gd name="T19" fmla="*/ 60 h 63"/>
                <a:gd name="T20" fmla="*/ 40 w 82"/>
                <a:gd name="T21" fmla="*/ 58 h 63"/>
                <a:gd name="T22" fmla="*/ 31 w 82"/>
                <a:gd name="T23" fmla="*/ 58 h 63"/>
                <a:gd name="T24" fmla="*/ 23 w 82"/>
                <a:gd name="T25" fmla="*/ 58 h 63"/>
                <a:gd name="T26" fmla="*/ 16 w 82"/>
                <a:gd name="T27" fmla="*/ 57 h 63"/>
                <a:gd name="T28" fmla="*/ 9 w 82"/>
                <a:gd name="T29" fmla="*/ 55 h 63"/>
                <a:gd name="T30" fmla="*/ 6 w 82"/>
                <a:gd name="T31" fmla="*/ 54 h 63"/>
                <a:gd name="T32" fmla="*/ 4 w 82"/>
                <a:gd name="T33" fmla="*/ 53 h 63"/>
                <a:gd name="T34" fmla="*/ 3 w 82"/>
                <a:gd name="T35" fmla="*/ 51 h 63"/>
                <a:gd name="T36" fmla="*/ 2 w 82"/>
                <a:gd name="T37" fmla="*/ 50 h 63"/>
                <a:gd name="T38" fmla="*/ 1 w 82"/>
                <a:gd name="T39" fmla="*/ 48 h 63"/>
                <a:gd name="T40" fmla="*/ 0 w 82"/>
                <a:gd name="T41" fmla="*/ 46 h 63"/>
                <a:gd name="T42" fmla="*/ 0 w 82"/>
                <a:gd name="T43" fmla="*/ 43 h 63"/>
                <a:gd name="T44" fmla="*/ 0 w 82"/>
                <a:gd name="T45" fmla="*/ 41 h 63"/>
                <a:gd name="T46" fmla="*/ 1 w 82"/>
                <a:gd name="T47" fmla="*/ 36 h 63"/>
                <a:gd name="T48" fmla="*/ 2 w 82"/>
                <a:gd name="T49" fmla="*/ 32 h 63"/>
                <a:gd name="T50" fmla="*/ 15 w 82"/>
                <a:gd name="T51" fmla="*/ 28 h 63"/>
                <a:gd name="T52" fmla="*/ 31 w 82"/>
                <a:gd name="T53" fmla="*/ 23 h 63"/>
                <a:gd name="T54" fmla="*/ 38 w 82"/>
                <a:gd name="T55" fmla="*/ 15 h 63"/>
                <a:gd name="T56" fmla="*/ 44 w 82"/>
                <a:gd name="T57" fmla="*/ 5 h 63"/>
                <a:gd name="T58" fmla="*/ 48 w 82"/>
                <a:gd name="T59" fmla="*/ 4 h 63"/>
                <a:gd name="T60" fmla="*/ 53 w 82"/>
                <a:gd name="T61" fmla="*/ 1 h 63"/>
                <a:gd name="T62" fmla="*/ 56 w 82"/>
                <a:gd name="T63" fmla="*/ 0 h 63"/>
                <a:gd name="T64" fmla="*/ 59 w 82"/>
                <a:gd name="T65" fmla="*/ 0 h 63"/>
                <a:gd name="T66" fmla="*/ 62 w 82"/>
                <a:gd name="T67" fmla="*/ 0 h 63"/>
                <a:gd name="T68" fmla="*/ 65 w 82"/>
                <a:gd name="T69" fmla="*/ 1 h 63"/>
                <a:gd name="T70" fmla="*/ 69 w 82"/>
                <a:gd name="T71" fmla="*/ 2 h 63"/>
                <a:gd name="T72" fmla="*/ 75 w 82"/>
                <a:gd name="T73" fmla="*/ 6 h 63"/>
                <a:gd name="T74" fmla="*/ 80 w 82"/>
                <a:gd name="T75" fmla="*/ 11 h 63"/>
                <a:gd name="T76" fmla="*/ 82 w 82"/>
                <a:gd name="T77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63">
                  <a:moveTo>
                    <a:pt x="82" y="15"/>
                  </a:moveTo>
                  <a:lnTo>
                    <a:pt x="80" y="19"/>
                  </a:lnTo>
                  <a:lnTo>
                    <a:pt x="75" y="23"/>
                  </a:lnTo>
                  <a:lnTo>
                    <a:pt x="69" y="28"/>
                  </a:lnTo>
                  <a:lnTo>
                    <a:pt x="65" y="32"/>
                  </a:lnTo>
                  <a:lnTo>
                    <a:pt x="65" y="38"/>
                  </a:lnTo>
                  <a:lnTo>
                    <a:pt x="64" y="47"/>
                  </a:lnTo>
                  <a:lnTo>
                    <a:pt x="63" y="57"/>
                  </a:lnTo>
                  <a:lnTo>
                    <a:pt x="61" y="63"/>
                  </a:lnTo>
                  <a:lnTo>
                    <a:pt x="50" y="60"/>
                  </a:lnTo>
                  <a:lnTo>
                    <a:pt x="40" y="58"/>
                  </a:lnTo>
                  <a:lnTo>
                    <a:pt x="31" y="58"/>
                  </a:lnTo>
                  <a:lnTo>
                    <a:pt x="23" y="58"/>
                  </a:lnTo>
                  <a:lnTo>
                    <a:pt x="16" y="57"/>
                  </a:lnTo>
                  <a:lnTo>
                    <a:pt x="9" y="55"/>
                  </a:lnTo>
                  <a:lnTo>
                    <a:pt x="6" y="54"/>
                  </a:lnTo>
                  <a:lnTo>
                    <a:pt x="4" y="53"/>
                  </a:lnTo>
                  <a:lnTo>
                    <a:pt x="3" y="51"/>
                  </a:lnTo>
                  <a:lnTo>
                    <a:pt x="2" y="50"/>
                  </a:lnTo>
                  <a:lnTo>
                    <a:pt x="1" y="48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2" y="32"/>
                  </a:lnTo>
                  <a:lnTo>
                    <a:pt x="15" y="28"/>
                  </a:lnTo>
                  <a:lnTo>
                    <a:pt x="31" y="23"/>
                  </a:lnTo>
                  <a:lnTo>
                    <a:pt x="38" y="15"/>
                  </a:lnTo>
                  <a:lnTo>
                    <a:pt x="44" y="5"/>
                  </a:lnTo>
                  <a:lnTo>
                    <a:pt x="48" y="4"/>
                  </a:lnTo>
                  <a:lnTo>
                    <a:pt x="53" y="1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5" y="1"/>
                  </a:lnTo>
                  <a:lnTo>
                    <a:pt x="69" y="2"/>
                  </a:lnTo>
                  <a:lnTo>
                    <a:pt x="75" y="6"/>
                  </a:lnTo>
                  <a:lnTo>
                    <a:pt x="80" y="11"/>
                  </a:lnTo>
                  <a:lnTo>
                    <a:pt x="82" y="15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Freeform 47"/>
            <p:cNvSpPr>
              <a:spLocks/>
            </p:cNvSpPr>
            <p:nvPr/>
          </p:nvSpPr>
          <p:spPr bwMode="auto">
            <a:xfrm>
              <a:off x="10655300" y="3779838"/>
              <a:ext cx="57150" cy="74612"/>
            </a:xfrm>
            <a:custGeom>
              <a:avLst/>
              <a:gdLst>
                <a:gd name="T0" fmla="*/ 71 w 72"/>
                <a:gd name="T1" fmla="*/ 17 h 94"/>
                <a:gd name="T2" fmla="*/ 70 w 72"/>
                <a:gd name="T3" fmla="*/ 21 h 94"/>
                <a:gd name="T4" fmla="*/ 68 w 72"/>
                <a:gd name="T5" fmla="*/ 26 h 94"/>
                <a:gd name="T6" fmla="*/ 66 w 72"/>
                <a:gd name="T7" fmla="*/ 32 h 94"/>
                <a:gd name="T8" fmla="*/ 63 w 72"/>
                <a:gd name="T9" fmla="*/ 36 h 94"/>
                <a:gd name="T10" fmla="*/ 65 w 72"/>
                <a:gd name="T11" fmla="*/ 44 h 94"/>
                <a:gd name="T12" fmla="*/ 68 w 72"/>
                <a:gd name="T13" fmla="*/ 54 h 94"/>
                <a:gd name="T14" fmla="*/ 70 w 72"/>
                <a:gd name="T15" fmla="*/ 59 h 94"/>
                <a:gd name="T16" fmla="*/ 71 w 72"/>
                <a:gd name="T17" fmla="*/ 65 h 94"/>
                <a:gd name="T18" fmla="*/ 72 w 72"/>
                <a:gd name="T19" fmla="*/ 70 h 94"/>
                <a:gd name="T20" fmla="*/ 71 w 72"/>
                <a:gd name="T21" fmla="*/ 75 h 94"/>
                <a:gd name="T22" fmla="*/ 67 w 72"/>
                <a:gd name="T23" fmla="*/ 81 h 94"/>
                <a:gd name="T24" fmla="*/ 61 w 72"/>
                <a:gd name="T25" fmla="*/ 87 h 94"/>
                <a:gd name="T26" fmla="*/ 57 w 72"/>
                <a:gd name="T27" fmla="*/ 90 h 94"/>
                <a:gd name="T28" fmla="*/ 54 w 72"/>
                <a:gd name="T29" fmla="*/ 92 h 94"/>
                <a:gd name="T30" fmla="*/ 50 w 72"/>
                <a:gd name="T31" fmla="*/ 94 h 94"/>
                <a:gd name="T32" fmla="*/ 47 w 72"/>
                <a:gd name="T33" fmla="*/ 94 h 94"/>
                <a:gd name="T34" fmla="*/ 44 w 72"/>
                <a:gd name="T35" fmla="*/ 94 h 94"/>
                <a:gd name="T36" fmla="*/ 42 w 72"/>
                <a:gd name="T37" fmla="*/ 92 h 94"/>
                <a:gd name="T38" fmla="*/ 39 w 72"/>
                <a:gd name="T39" fmla="*/ 90 h 94"/>
                <a:gd name="T40" fmla="*/ 36 w 72"/>
                <a:gd name="T41" fmla="*/ 88 h 94"/>
                <a:gd name="T42" fmla="*/ 31 w 72"/>
                <a:gd name="T43" fmla="*/ 83 h 94"/>
                <a:gd name="T44" fmla="*/ 28 w 72"/>
                <a:gd name="T45" fmla="*/ 79 h 94"/>
                <a:gd name="T46" fmla="*/ 22 w 72"/>
                <a:gd name="T47" fmla="*/ 76 h 94"/>
                <a:gd name="T48" fmla="*/ 14 w 72"/>
                <a:gd name="T49" fmla="*/ 74 h 94"/>
                <a:gd name="T50" fmla="*/ 10 w 72"/>
                <a:gd name="T51" fmla="*/ 73 h 94"/>
                <a:gd name="T52" fmla="*/ 6 w 72"/>
                <a:gd name="T53" fmla="*/ 72 h 94"/>
                <a:gd name="T54" fmla="*/ 2 w 72"/>
                <a:gd name="T55" fmla="*/ 70 h 94"/>
                <a:gd name="T56" fmla="*/ 0 w 72"/>
                <a:gd name="T57" fmla="*/ 67 h 94"/>
                <a:gd name="T58" fmla="*/ 1 w 72"/>
                <a:gd name="T59" fmla="*/ 62 h 94"/>
                <a:gd name="T60" fmla="*/ 3 w 72"/>
                <a:gd name="T61" fmla="*/ 55 h 94"/>
                <a:gd name="T62" fmla="*/ 5 w 72"/>
                <a:gd name="T63" fmla="*/ 49 h 94"/>
                <a:gd name="T64" fmla="*/ 8 w 72"/>
                <a:gd name="T65" fmla="*/ 44 h 94"/>
                <a:gd name="T66" fmla="*/ 9 w 72"/>
                <a:gd name="T67" fmla="*/ 40 h 94"/>
                <a:gd name="T68" fmla="*/ 13 w 72"/>
                <a:gd name="T69" fmla="*/ 36 h 94"/>
                <a:gd name="T70" fmla="*/ 16 w 72"/>
                <a:gd name="T71" fmla="*/ 32 h 94"/>
                <a:gd name="T72" fmla="*/ 20 w 72"/>
                <a:gd name="T73" fmla="*/ 28 h 94"/>
                <a:gd name="T74" fmla="*/ 26 w 72"/>
                <a:gd name="T75" fmla="*/ 19 h 94"/>
                <a:gd name="T76" fmla="*/ 32 w 72"/>
                <a:gd name="T77" fmla="*/ 13 h 94"/>
                <a:gd name="T78" fmla="*/ 36 w 72"/>
                <a:gd name="T79" fmla="*/ 8 h 94"/>
                <a:gd name="T80" fmla="*/ 42 w 72"/>
                <a:gd name="T81" fmla="*/ 4 h 94"/>
                <a:gd name="T82" fmla="*/ 49 w 72"/>
                <a:gd name="T83" fmla="*/ 1 h 94"/>
                <a:gd name="T84" fmla="*/ 55 w 72"/>
                <a:gd name="T85" fmla="*/ 0 h 94"/>
                <a:gd name="T86" fmla="*/ 63 w 72"/>
                <a:gd name="T87" fmla="*/ 8 h 94"/>
                <a:gd name="T88" fmla="*/ 71 w 72"/>
                <a:gd name="T89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94">
                  <a:moveTo>
                    <a:pt x="71" y="17"/>
                  </a:moveTo>
                  <a:lnTo>
                    <a:pt x="70" y="21"/>
                  </a:lnTo>
                  <a:lnTo>
                    <a:pt x="68" y="26"/>
                  </a:lnTo>
                  <a:lnTo>
                    <a:pt x="66" y="32"/>
                  </a:lnTo>
                  <a:lnTo>
                    <a:pt x="63" y="36"/>
                  </a:lnTo>
                  <a:lnTo>
                    <a:pt x="65" y="44"/>
                  </a:lnTo>
                  <a:lnTo>
                    <a:pt x="68" y="54"/>
                  </a:lnTo>
                  <a:lnTo>
                    <a:pt x="70" y="59"/>
                  </a:lnTo>
                  <a:lnTo>
                    <a:pt x="71" y="65"/>
                  </a:lnTo>
                  <a:lnTo>
                    <a:pt x="72" y="70"/>
                  </a:lnTo>
                  <a:lnTo>
                    <a:pt x="71" y="75"/>
                  </a:lnTo>
                  <a:lnTo>
                    <a:pt x="67" y="81"/>
                  </a:lnTo>
                  <a:lnTo>
                    <a:pt x="61" y="87"/>
                  </a:lnTo>
                  <a:lnTo>
                    <a:pt x="57" y="90"/>
                  </a:lnTo>
                  <a:lnTo>
                    <a:pt x="54" y="92"/>
                  </a:lnTo>
                  <a:lnTo>
                    <a:pt x="50" y="94"/>
                  </a:lnTo>
                  <a:lnTo>
                    <a:pt x="47" y="94"/>
                  </a:lnTo>
                  <a:lnTo>
                    <a:pt x="44" y="94"/>
                  </a:lnTo>
                  <a:lnTo>
                    <a:pt x="42" y="92"/>
                  </a:lnTo>
                  <a:lnTo>
                    <a:pt x="39" y="90"/>
                  </a:lnTo>
                  <a:lnTo>
                    <a:pt x="36" y="88"/>
                  </a:lnTo>
                  <a:lnTo>
                    <a:pt x="31" y="83"/>
                  </a:lnTo>
                  <a:lnTo>
                    <a:pt x="28" y="79"/>
                  </a:lnTo>
                  <a:lnTo>
                    <a:pt x="22" y="76"/>
                  </a:lnTo>
                  <a:lnTo>
                    <a:pt x="14" y="74"/>
                  </a:lnTo>
                  <a:lnTo>
                    <a:pt x="10" y="73"/>
                  </a:lnTo>
                  <a:lnTo>
                    <a:pt x="6" y="72"/>
                  </a:lnTo>
                  <a:lnTo>
                    <a:pt x="2" y="70"/>
                  </a:lnTo>
                  <a:lnTo>
                    <a:pt x="0" y="67"/>
                  </a:lnTo>
                  <a:lnTo>
                    <a:pt x="1" y="62"/>
                  </a:lnTo>
                  <a:lnTo>
                    <a:pt x="3" y="55"/>
                  </a:lnTo>
                  <a:lnTo>
                    <a:pt x="5" y="49"/>
                  </a:lnTo>
                  <a:lnTo>
                    <a:pt x="8" y="44"/>
                  </a:lnTo>
                  <a:lnTo>
                    <a:pt x="9" y="40"/>
                  </a:lnTo>
                  <a:lnTo>
                    <a:pt x="13" y="36"/>
                  </a:lnTo>
                  <a:lnTo>
                    <a:pt x="16" y="32"/>
                  </a:lnTo>
                  <a:lnTo>
                    <a:pt x="20" y="28"/>
                  </a:lnTo>
                  <a:lnTo>
                    <a:pt x="26" y="19"/>
                  </a:lnTo>
                  <a:lnTo>
                    <a:pt x="32" y="13"/>
                  </a:lnTo>
                  <a:lnTo>
                    <a:pt x="36" y="8"/>
                  </a:lnTo>
                  <a:lnTo>
                    <a:pt x="42" y="4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3" y="8"/>
                  </a:lnTo>
                  <a:lnTo>
                    <a:pt x="71" y="17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Freeform 48"/>
            <p:cNvSpPr>
              <a:spLocks/>
            </p:cNvSpPr>
            <p:nvPr/>
          </p:nvSpPr>
          <p:spPr bwMode="auto">
            <a:xfrm>
              <a:off x="7620000" y="3614738"/>
              <a:ext cx="3113088" cy="2859087"/>
            </a:xfrm>
            <a:custGeom>
              <a:avLst/>
              <a:gdLst>
                <a:gd name="T0" fmla="*/ 1478 w 3923"/>
                <a:gd name="T1" fmla="*/ 1401 h 3602"/>
                <a:gd name="T2" fmla="*/ 1728 w 3923"/>
                <a:gd name="T3" fmla="*/ 1130 h 3602"/>
                <a:gd name="T4" fmla="*/ 2049 w 3923"/>
                <a:gd name="T5" fmla="*/ 1081 h 3602"/>
                <a:gd name="T6" fmla="*/ 2454 w 3923"/>
                <a:gd name="T7" fmla="*/ 968 h 3602"/>
                <a:gd name="T8" fmla="*/ 2568 w 3923"/>
                <a:gd name="T9" fmla="*/ 654 h 3602"/>
                <a:gd name="T10" fmla="*/ 2690 w 3923"/>
                <a:gd name="T11" fmla="*/ 835 h 3602"/>
                <a:gd name="T12" fmla="*/ 2793 w 3923"/>
                <a:gd name="T13" fmla="*/ 702 h 3602"/>
                <a:gd name="T14" fmla="*/ 2831 w 3923"/>
                <a:gd name="T15" fmla="*/ 489 h 3602"/>
                <a:gd name="T16" fmla="*/ 2953 w 3923"/>
                <a:gd name="T17" fmla="*/ 258 h 3602"/>
                <a:gd name="T18" fmla="*/ 3341 w 3923"/>
                <a:gd name="T19" fmla="*/ 50 h 3602"/>
                <a:gd name="T20" fmla="*/ 3275 w 3923"/>
                <a:gd name="T21" fmla="*/ 438 h 3602"/>
                <a:gd name="T22" fmla="*/ 3141 w 3923"/>
                <a:gd name="T23" fmla="*/ 823 h 3602"/>
                <a:gd name="T24" fmla="*/ 2997 w 3923"/>
                <a:gd name="T25" fmla="*/ 1169 h 3602"/>
                <a:gd name="T26" fmla="*/ 2741 w 3923"/>
                <a:gd name="T27" fmla="*/ 1334 h 3602"/>
                <a:gd name="T28" fmla="*/ 2697 w 3923"/>
                <a:gd name="T29" fmla="*/ 1371 h 3602"/>
                <a:gd name="T30" fmla="*/ 3181 w 3923"/>
                <a:gd name="T31" fmla="*/ 1205 h 3602"/>
                <a:gd name="T32" fmla="*/ 3379 w 3923"/>
                <a:gd name="T33" fmla="*/ 1007 h 3602"/>
                <a:gd name="T34" fmla="*/ 3450 w 3923"/>
                <a:gd name="T35" fmla="*/ 1379 h 3602"/>
                <a:gd name="T36" fmla="*/ 3425 w 3923"/>
                <a:gd name="T37" fmla="*/ 1332 h 3602"/>
                <a:gd name="T38" fmla="*/ 3461 w 3923"/>
                <a:gd name="T39" fmla="*/ 1043 h 3602"/>
                <a:gd name="T40" fmla="*/ 3201 w 3923"/>
                <a:gd name="T41" fmla="*/ 906 h 3602"/>
                <a:gd name="T42" fmla="*/ 3370 w 3923"/>
                <a:gd name="T43" fmla="*/ 510 h 3602"/>
                <a:gd name="T44" fmla="*/ 3565 w 3923"/>
                <a:gd name="T45" fmla="*/ 269 h 3602"/>
                <a:gd name="T46" fmla="*/ 3586 w 3923"/>
                <a:gd name="T47" fmla="*/ 315 h 3602"/>
                <a:gd name="T48" fmla="*/ 3603 w 3923"/>
                <a:gd name="T49" fmla="*/ 571 h 3602"/>
                <a:gd name="T50" fmla="*/ 3691 w 3923"/>
                <a:gd name="T51" fmla="*/ 584 h 3602"/>
                <a:gd name="T52" fmla="*/ 3670 w 3923"/>
                <a:gd name="T53" fmla="*/ 412 h 3602"/>
                <a:gd name="T54" fmla="*/ 3809 w 3923"/>
                <a:gd name="T55" fmla="*/ 399 h 3602"/>
                <a:gd name="T56" fmla="*/ 3817 w 3923"/>
                <a:gd name="T57" fmla="*/ 646 h 3602"/>
                <a:gd name="T58" fmla="*/ 3628 w 3923"/>
                <a:gd name="T59" fmla="*/ 887 h 3602"/>
                <a:gd name="T60" fmla="*/ 3854 w 3923"/>
                <a:gd name="T61" fmla="*/ 1120 h 3602"/>
                <a:gd name="T62" fmla="*/ 3731 w 3923"/>
                <a:gd name="T63" fmla="*/ 1339 h 3602"/>
                <a:gd name="T64" fmla="*/ 3767 w 3923"/>
                <a:gd name="T65" fmla="*/ 1649 h 3602"/>
                <a:gd name="T66" fmla="*/ 3801 w 3923"/>
                <a:gd name="T67" fmla="*/ 1996 h 3602"/>
                <a:gd name="T68" fmla="*/ 3889 w 3923"/>
                <a:gd name="T69" fmla="*/ 2219 h 3602"/>
                <a:gd name="T70" fmla="*/ 3809 w 3923"/>
                <a:gd name="T71" fmla="*/ 2487 h 3602"/>
                <a:gd name="T72" fmla="*/ 3695 w 3923"/>
                <a:gd name="T73" fmla="*/ 2794 h 3602"/>
                <a:gd name="T74" fmla="*/ 3497 w 3923"/>
                <a:gd name="T75" fmla="*/ 2920 h 3602"/>
                <a:gd name="T76" fmla="*/ 3212 w 3923"/>
                <a:gd name="T77" fmla="*/ 2868 h 3602"/>
                <a:gd name="T78" fmla="*/ 2851 w 3923"/>
                <a:gd name="T79" fmla="*/ 2738 h 3602"/>
                <a:gd name="T80" fmla="*/ 2615 w 3923"/>
                <a:gd name="T81" fmla="*/ 2979 h 3602"/>
                <a:gd name="T82" fmla="*/ 2277 w 3923"/>
                <a:gd name="T83" fmla="*/ 3154 h 3602"/>
                <a:gd name="T84" fmla="*/ 1987 w 3923"/>
                <a:gd name="T85" fmla="*/ 3034 h 3602"/>
                <a:gd name="T86" fmla="*/ 1917 w 3923"/>
                <a:gd name="T87" fmla="*/ 3297 h 3602"/>
                <a:gd name="T88" fmla="*/ 1771 w 3923"/>
                <a:gd name="T89" fmla="*/ 3435 h 3602"/>
                <a:gd name="T90" fmla="*/ 1591 w 3923"/>
                <a:gd name="T91" fmla="*/ 3600 h 3602"/>
                <a:gd name="T92" fmla="*/ 1285 w 3923"/>
                <a:gd name="T93" fmla="*/ 3527 h 3602"/>
                <a:gd name="T94" fmla="*/ 763 w 3923"/>
                <a:gd name="T95" fmla="*/ 3391 h 3602"/>
                <a:gd name="T96" fmla="*/ 416 w 3923"/>
                <a:gd name="T97" fmla="*/ 3325 h 3602"/>
                <a:gd name="T98" fmla="*/ 443 w 3923"/>
                <a:gd name="T99" fmla="*/ 3527 h 3602"/>
                <a:gd name="T100" fmla="*/ 263 w 3923"/>
                <a:gd name="T101" fmla="*/ 3541 h 3602"/>
                <a:gd name="T102" fmla="*/ 88 w 3923"/>
                <a:gd name="T103" fmla="*/ 3420 h 3602"/>
                <a:gd name="T104" fmla="*/ 126 w 3923"/>
                <a:gd name="T105" fmla="*/ 3182 h 3602"/>
                <a:gd name="T106" fmla="*/ 343 w 3923"/>
                <a:gd name="T107" fmla="*/ 3065 h 3602"/>
                <a:gd name="T108" fmla="*/ 250 w 3923"/>
                <a:gd name="T109" fmla="*/ 2964 h 3602"/>
                <a:gd name="T110" fmla="*/ 260 w 3923"/>
                <a:gd name="T111" fmla="*/ 2750 h 3602"/>
                <a:gd name="T112" fmla="*/ 294 w 3923"/>
                <a:gd name="T113" fmla="*/ 2859 h 3602"/>
                <a:gd name="T114" fmla="*/ 460 w 3923"/>
                <a:gd name="T115" fmla="*/ 2814 h 3602"/>
                <a:gd name="T116" fmla="*/ 339 w 3923"/>
                <a:gd name="T117" fmla="*/ 2546 h 3602"/>
                <a:gd name="T118" fmla="*/ 543 w 3923"/>
                <a:gd name="T119" fmla="*/ 2399 h 3602"/>
                <a:gd name="T120" fmla="*/ 713 w 3923"/>
                <a:gd name="T121" fmla="*/ 2315 h 3602"/>
                <a:gd name="T122" fmla="*/ 868 w 3923"/>
                <a:gd name="T123" fmla="*/ 2081 h 3602"/>
                <a:gd name="T124" fmla="*/ 1210 w 3923"/>
                <a:gd name="T125" fmla="*/ 1744 h 3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23" h="3602">
                  <a:moveTo>
                    <a:pt x="1238" y="1681"/>
                  </a:moveTo>
                  <a:lnTo>
                    <a:pt x="1238" y="1677"/>
                  </a:lnTo>
                  <a:lnTo>
                    <a:pt x="1248" y="1673"/>
                  </a:lnTo>
                  <a:lnTo>
                    <a:pt x="1258" y="1670"/>
                  </a:lnTo>
                  <a:lnTo>
                    <a:pt x="1262" y="1670"/>
                  </a:lnTo>
                  <a:lnTo>
                    <a:pt x="1268" y="1669"/>
                  </a:lnTo>
                  <a:lnTo>
                    <a:pt x="1275" y="1668"/>
                  </a:lnTo>
                  <a:lnTo>
                    <a:pt x="1281" y="1666"/>
                  </a:lnTo>
                  <a:lnTo>
                    <a:pt x="1293" y="1662"/>
                  </a:lnTo>
                  <a:lnTo>
                    <a:pt x="1305" y="1658"/>
                  </a:lnTo>
                  <a:lnTo>
                    <a:pt x="1314" y="1650"/>
                  </a:lnTo>
                  <a:lnTo>
                    <a:pt x="1324" y="1641"/>
                  </a:lnTo>
                  <a:lnTo>
                    <a:pt x="1334" y="1633"/>
                  </a:lnTo>
                  <a:lnTo>
                    <a:pt x="1344" y="1626"/>
                  </a:lnTo>
                  <a:lnTo>
                    <a:pt x="1348" y="1621"/>
                  </a:lnTo>
                  <a:lnTo>
                    <a:pt x="1355" y="1613"/>
                  </a:lnTo>
                  <a:lnTo>
                    <a:pt x="1358" y="1609"/>
                  </a:lnTo>
                  <a:lnTo>
                    <a:pt x="1361" y="1605"/>
                  </a:lnTo>
                  <a:lnTo>
                    <a:pt x="1363" y="1602"/>
                  </a:lnTo>
                  <a:lnTo>
                    <a:pt x="1363" y="1598"/>
                  </a:lnTo>
                  <a:lnTo>
                    <a:pt x="1364" y="1596"/>
                  </a:lnTo>
                  <a:lnTo>
                    <a:pt x="1364" y="1594"/>
                  </a:lnTo>
                  <a:lnTo>
                    <a:pt x="1364" y="1592"/>
                  </a:lnTo>
                  <a:lnTo>
                    <a:pt x="1363" y="1589"/>
                  </a:lnTo>
                  <a:lnTo>
                    <a:pt x="1361" y="1585"/>
                  </a:lnTo>
                  <a:lnTo>
                    <a:pt x="1359" y="1583"/>
                  </a:lnTo>
                  <a:lnTo>
                    <a:pt x="1360" y="1577"/>
                  </a:lnTo>
                  <a:lnTo>
                    <a:pt x="1362" y="1564"/>
                  </a:lnTo>
                  <a:lnTo>
                    <a:pt x="1364" y="1548"/>
                  </a:lnTo>
                  <a:lnTo>
                    <a:pt x="1367" y="1536"/>
                  </a:lnTo>
                  <a:lnTo>
                    <a:pt x="1373" y="1529"/>
                  </a:lnTo>
                  <a:lnTo>
                    <a:pt x="1381" y="1520"/>
                  </a:lnTo>
                  <a:lnTo>
                    <a:pt x="1391" y="1512"/>
                  </a:lnTo>
                  <a:lnTo>
                    <a:pt x="1398" y="1504"/>
                  </a:lnTo>
                  <a:lnTo>
                    <a:pt x="1401" y="1497"/>
                  </a:lnTo>
                  <a:lnTo>
                    <a:pt x="1404" y="1488"/>
                  </a:lnTo>
                  <a:lnTo>
                    <a:pt x="1407" y="1479"/>
                  </a:lnTo>
                  <a:lnTo>
                    <a:pt x="1410" y="1472"/>
                  </a:lnTo>
                  <a:lnTo>
                    <a:pt x="1415" y="1462"/>
                  </a:lnTo>
                  <a:lnTo>
                    <a:pt x="1420" y="1451"/>
                  </a:lnTo>
                  <a:lnTo>
                    <a:pt x="1424" y="1441"/>
                  </a:lnTo>
                  <a:lnTo>
                    <a:pt x="1431" y="1433"/>
                  </a:lnTo>
                  <a:lnTo>
                    <a:pt x="1438" y="1427"/>
                  </a:lnTo>
                  <a:lnTo>
                    <a:pt x="1448" y="1421"/>
                  </a:lnTo>
                  <a:lnTo>
                    <a:pt x="1458" y="1416"/>
                  </a:lnTo>
                  <a:lnTo>
                    <a:pt x="1466" y="1410"/>
                  </a:lnTo>
                  <a:lnTo>
                    <a:pt x="1472" y="1406"/>
                  </a:lnTo>
                  <a:lnTo>
                    <a:pt x="1478" y="1401"/>
                  </a:lnTo>
                  <a:lnTo>
                    <a:pt x="1484" y="1396"/>
                  </a:lnTo>
                  <a:lnTo>
                    <a:pt x="1491" y="1390"/>
                  </a:lnTo>
                  <a:lnTo>
                    <a:pt x="1503" y="1377"/>
                  </a:lnTo>
                  <a:lnTo>
                    <a:pt x="1513" y="1367"/>
                  </a:lnTo>
                  <a:lnTo>
                    <a:pt x="1524" y="1356"/>
                  </a:lnTo>
                  <a:lnTo>
                    <a:pt x="1538" y="1343"/>
                  </a:lnTo>
                  <a:lnTo>
                    <a:pt x="1551" y="1329"/>
                  </a:lnTo>
                  <a:lnTo>
                    <a:pt x="1560" y="1319"/>
                  </a:lnTo>
                  <a:lnTo>
                    <a:pt x="1565" y="1311"/>
                  </a:lnTo>
                  <a:lnTo>
                    <a:pt x="1571" y="1301"/>
                  </a:lnTo>
                  <a:lnTo>
                    <a:pt x="1575" y="1290"/>
                  </a:lnTo>
                  <a:lnTo>
                    <a:pt x="1579" y="1280"/>
                  </a:lnTo>
                  <a:lnTo>
                    <a:pt x="1581" y="1268"/>
                  </a:lnTo>
                  <a:lnTo>
                    <a:pt x="1582" y="1254"/>
                  </a:lnTo>
                  <a:lnTo>
                    <a:pt x="1583" y="1240"/>
                  </a:lnTo>
                  <a:lnTo>
                    <a:pt x="1583" y="1229"/>
                  </a:lnTo>
                  <a:lnTo>
                    <a:pt x="1583" y="1216"/>
                  </a:lnTo>
                  <a:lnTo>
                    <a:pt x="1583" y="1205"/>
                  </a:lnTo>
                  <a:lnTo>
                    <a:pt x="1591" y="1198"/>
                  </a:lnTo>
                  <a:lnTo>
                    <a:pt x="1602" y="1190"/>
                  </a:lnTo>
                  <a:lnTo>
                    <a:pt x="1613" y="1192"/>
                  </a:lnTo>
                  <a:lnTo>
                    <a:pt x="1627" y="1194"/>
                  </a:lnTo>
                  <a:lnTo>
                    <a:pt x="1634" y="1190"/>
                  </a:lnTo>
                  <a:lnTo>
                    <a:pt x="1642" y="1185"/>
                  </a:lnTo>
                  <a:lnTo>
                    <a:pt x="1646" y="1183"/>
                  </a:lnTo>
                  <a:lnTo>
                    <a:pt x="1649" y="1180"/>
                  </a:lnTo>
                  <a:lnTo>
                    <a:pt x="1652" y="1177"/>
                  </a:lnTo>
                  <a:lnTo>
                    <a:pt x="1654" y="1173"/>
                  </a:lnTo>
                  <a:lnTo>
                    <a:pt x="1654" y="1161"/>
                  </a:lnTo>
                  <a:lnTo>
                    <a:pt x="1654" y="1150"/>
                  </a:lnTo>
                  <a:lnTo>
                    <a:pt x="1658" y="1144"/>
                  </a:lnTo>
                  <a:lnTo>
                    <a:pt x="1663" y="1138"/>
                  </a:lnTo>
                  <a:lnTo>
                    <a:pt x="1668" y="1132"/>
                  </a:lnTo>
                  <a:lnTo>
                    <a:pt x="1674" y="1126"/>
                  </a:lnTo>
                  <a:lnTo>
                    <a:pt x="1684" y="1118"/>
                  </a:lnTo>
                  <a:lnTo>
                    <a:pt x="1697" y="1111"/>
                  </a:lnTo>
                  <a:lnTo>
                    <a:pt x="1703" y="1110"/>
                  </a:lnTo>
                  <a:lnTo>
                    <a:pt x="1711" y="1109"/>
                  </a:lnTo>
                  <a:lnTo>
                    <a:pt x="1715" y="1109"/>
                  </a:lnTo>
                  <a:lnTo>
                    <a:pt x="1719" y="1109"/>
                  </a:lnTo>
                  <a:lnTo>
                    <a:pt x="1722" y="1110"/>
                  </a:lnTo>
                  <a:lnTo>
                    <a:pt x="1725" y="1111"/>
                  </a:lnTo>
                  <a:lnTo>
                    <a:pt x="1726" y="1111"/>
                  </a:lnTo>
                  <a:lnTo>
                    <a:pt x="1727" y="1113"/>
                  </a:lnTo>
                  <a:lnTo>
                    <a:pt x="1727" y="1115"/>
                  </a:lnTo>
                  <a:lnTo>
                    <a:pt x="1728" y="1117"/>
                  </a:lnTo>
                  <a:lnTo>
                    <a:pt x="1728" y="1124"/>
                  </a:lnTo>
                  <a:lnTo>
                    <a:pt x="1728" y="1130"/>
                  </a:lnTo>
                  <a:lnTo>
                    <a:pt x="1731" y="1135"/>
                  </a:lnTo>
                  <a:lnTo>
                    <a:pt x="1732" y="1142"/>
                  </a:lnTo>
                  <a:lnTo>
                    <a:pt x="1732" y="1151"/>
                  </a:lnTo>
                  <a:lnTo>
                    <a:pt x="1732" y="1158"/>
                  </a:lnTo>
                  <a:lnTo>
                    <a:pt x="1731" y="1162"/>
                  </a:lnTo>
                  <a:lnTo>
                    <a:pt x="1729" y="1169"/>
                  </a:lnTo>
                  <a:lnTo>
                    <a:pt x="1728" y="1173"/>
                  </a:lnTo>
                  <a:lnTo>
                    <a:pt x="1727" y="1177"/>
                  </a:lnTo>
                  <a:lnTo>
                    <a:pt x="1727" y="1180"/>
                  </a:lnTo>
                  <a:lnTo>
                    <a:pt x="1728" y="1182"/>
                  </a:lnTo>
                  <a:lnTo>
                    <a:pt x="1729" y="1185"/>
                  </a:lnTo>
                  <a:lnTo>
                    <a:pt x="1730" y="1188"/>
                  </a:lnTo>
                  <a:lnTo>
                    <a:pt x="1732" y="1190"/>
                  </a:lnTo>
                  <a:lnTo>
                    <a:pt x="1735" y="1193"/>
                  </a:lnTo>
                  <a:lnTo>
                    <a:pt x="1740" y="1196"/>
                  </a:lnTo>
                  <a:lnTo>
                    <a:pt x="1744" y="1198"/>
                  </a:lnTo>
                  <a:lnTo>
                    <a:pt x="1749" y="1198"/>
                  </a:lnTo>
                  <a:lnTo>
                    <a:pt x="1754" y="1197"/>
                  </a:lnTo>
                  <a:lnTo>
                    <a:pt x="1759" y="1195"/>
                  </a:lnTo>
                  <a:lnTo>
                    <a:pt x="1765" y="1193"/>
                  </a:lnTo>
                  <a:lnTo>
                    <a:pt x="1775" y="1187"/>
                  </a:lnTo>
                  <a:lnTo>
                    <a:pt x="1783" y="1182"/>
                  </a:lnTo>
                  <a:lnTo>
                    <a:pt x="1797" y="1176"/>
                  </a:lnTo>
                  <a:lnTo>
                    <a:pt x="1813" y="1167"/>
                  </a:lnTo>
                  <a:lnTo>
                    <a:pt x="1827" y="1160"/>
                  </a:lnTo>
                  <a:lnTo>
                    <a:pt x="1839" y="1154"/>
                  </a:lnTo>
                  <a:lnTo>
                    <a:pt x="1849" y="1145"/>
                  </a:lnTo>
                  <a:lnTo>
                    <a:pt x="1860" y="1134"/>
                  </a:lnTo>
                  <a:lnTo>
                    <a:pt x="1872" y="1123"/>
                  </a:lnTo>
                  <a:lnTo>
                    <a:pt x="1882" y="1115"/>
                  </a:lnTo>
                  <a:lnTo>
                    <a:pt x="1889" y="1109"/>
                  </a:lnTo>
                  <a:lnTo>
                    <a:pt x="1897" y="1104"/>
                  </a:lnTo>
                  <a:lnTo>
                    <a:pt x="1906" y="1100"/>
                  </a:lnTo>
                  <a:lnTo>
                    <a:pt x="1913" y="1099"/>
                  </a:lnTo>
                  <a:lnTo>
                    <a:pt x="1924" y="1097"/>
                  </a:lnTo>
                  <a:lnTo>
                    <a:pt x="1936" y="1095"/>
                  </a:lnTo>
                  <a:lnTo>
                    <a:pt x="1949" y="1095"/>
                  </a:lnTo>
                  <a:lnTo>
                    <a:pt x="1960" y="1095"/>
                  </a:lnTo>
                  <a:lnTo>
                    <a:pt x="1968" y="1096"/>
                  </a:lnTo>
                  <a:lnTo>
                    <a:pt x="1978" y="1097"/>
                  </a:lnTo>
                  <a:lnTo>
                    <a:pt x="1989" y="1098"/>
                  </a:lnTo>
                  <a:lnTo>
                    <a:pt x="1999" y="1099"/>
                  </a:lnTo>
                  <a:lnTo>
                    <a:pt x="2007" y="1099"/>
                  </a:lnTo>
                  <a:lnTo>
                    <a:pt x="2015" y="1098"/>
                  </a:lnTo>
                  <a:lnTo>
                    <a:pt x="2024" y="1097"/>
                  </a:lnTo>
                  <a:lnTo>
                    <a:pt x="2031" y="1095"/>
                  </a:lnTo>
                  <a:lnTo>
                    <a:pt x="2039" y="1090"/>
                  </a:lnTo>
                  <a:lnTo>
                    <a:pt x="2049" y="1081"/>
                  </a:lnTo>
                  <a:lnTo>
                    <a:pt x="2059" y="1071"/>
                  </a:lnTo>
                  <a:lnTo>
                    <a:pt x="2066" y="1064"/>
                  </a:lnTo>
                  <a:lnTo>
                    <a:pt x="2074" y="1055"/>
                  </a:lnTo>
                  <a:lnTo>
                    <a:pt x="2084" y="1044"/>
                  </a:lnTo>
                  <a:lnTo>
                    <a:pt x="2094" y="1033"/>
                  </a:lnTo>
                  <a:lnTo>
                    <a:pt x="2101" y="1025"/>
                  </a:lnTo>
                  <a:lnTo>
                    <a:pt x="2112" y="1018"/>
                  </a:lnTo>
                  <a:lnTo>
                    <a:pt x="2125" y="1010"/>
                  </a:lnTo>
                  <a:lnTo>
                    <a:pt x="2138" y="1004"/>
                  </a:lnTo>
                  <a:lnTo>
                    <a:pt x="2148" y="1000"/>
                  </a:lnTo>
                  <a:lnTo>
                    <a:pt x="2155" y="999"/>
                  </a:lnTo>
                  <a:lnTo>
                    <a:pt x="2162" y="999"/>
                  </a:lnTo>
                  <a:lnTo>
                    <a:pt x="2169" y="1000"/>
                  </a:lnTo>
                  <a:lnTo>
                    <a:pt x="2176" y="1000"/>
                  </a:lnTo>
                  <a:lnTo>
                    <a:pt x="2186" y="1001"/>
                  </a:lnTo>
                  <a:lnTo>
                    <a:pt x="2198" y="1002"/>
                  </a:lnTo>
                  <a:lnTo>
                    <a:pt x="2208" y="1004"/>
                  </a:lnTo>
                  <a:lnTo>
                    <a:pt x="2216" y="1004"/>
                  </a:lnTo>
                  <a:lnTo>
                    <a:pt x="2226" y="1005"/>
                  </a:lnTo>
                  <a:lnTo>
                    <a:pt x="2237" y="1008"/>
                  </a:lnTo>
                  <a:lnTo>
                    <a:pt x="2249" y="1011"/>
                  </a:lnTo>
                  <a:lnTo>
                    <a:pt x="2259" y="1012"/>
                  </a:lnTo>
                  <a:lnTo>
                    <a:pt x="2263" y="1015"/>
                  </a:lnTo>
                  <a:lnTo>
                    <a:pt x="2269" y="1020"/>
                  </a:lnTo>
                  <a:lnTo>
                    <a:pt x="2276" y="1023"/>
                  </a:lnTo>
                  <a:lnTo>
                    <a:pt x="2282" y="1025"/>
                  </a:lnTo>
                  <a:lnTo>
                    <a:pt x="2288" y="1023"/>
                  </a:lnTo>
                  <a:lnTo>
                    <a:pt x="2296" y="1020"/>
                  </a:lnTo>
                  <a:lnTo>
                    <a:pt x="2303" y="1015"/>
                  </a:lnTo>
                  <a:lnTo>
                    <a:pt x="2309" y="1012"/>
                  </a:lnTo>
                  <a:lnTo>
                    <a:pt x="2319" y="1004"/>
                  </a:lnTo>
                  <a:lnTo>
                    <a:pt x="2329" y="995"/>
                  </a:lnTo>
                  <a:lnTo>
                    <a:pt x="2334" y="990"/>
                  </a:lnTo>
                  <a:lnTo>
                    <a:pt x="2339" y="986"/>
                  </a:lnTo>
                  <a:lnTo>
                    <a:pt x="2344" y="983"/>
                  </a:lnTo>
                  <a:lnTo>
                    <a:pt x="2348" y="981"/>
                  </a:lnTo>
                  <a:lnTo>
                    <a:pt x="2355" y="975"/>
                  </a:lnTo>
                  <a:lnTo>
                    <a:pt x="2364" y="969"/>
                  </a:lnTo>
                  <a:lnTo>
                    <a:pt x="2373" y="965"/>
                  </a:lnTo>
                  <a:lnTo>
                    <a:pt x="2380" y="961"/>
                  </a:lnTo>
                  <a:lnTo>
                    <a:pt x="2388" y="962"/>
                  </a:lnTo>
                  <a:lnTo>
                    <a:pt x="2398" y="963"/>
                  </a:lnTo>
                  <a:lnTo>
                    <a:pt x="2408" y="964"/>
                  </a:lnTo>
                  <a:lnTo>
                    <a:pt x="2416" y="965"/>
                  </a:lnTo>
                  <a:lnTo>
                    <a:pt x="2427" y="966"/>
                  </a:lnTo>
                  <a:lnTo>
                    <a:pt x="2441" y="968"/>
                  </a:lnTo>
                  <a:lnTo>
                    <a:pt x="2447" y="968"/>
                  </a:lnTo>
                  <a:lnTo>
                    <a:pt x="2454" y="968"/>
                  </a:lnTo>
                  <a:lnTo>
                    <a:pt x="2459" y="967"/>
                  </a:lnTo>
                  <a:lnTo>
                    <a:pt x="2463" y="965"/>
                  </a:lnTo>
                  <a:lnTo>
                    <a:pt x="2465" y="963"/>
                  </a:lnTo>
                  <a:lnTo>
                    <a:pt x="2468" y="961"/>
                  </a:lnTo>
                  <a:lnTo>
                    <a:pt x="2470" y="958"/>
                  </a:lnTo>
                  <a:lnTo>
                    <a:pt x="2472" y="955"/>
                  </a:lnTo>
                  <a:lnTo>
                    <a:pt x="2475" y="948"/>
                  </a:lnTo>
                  <a:lnTo>
                    <a:pt x="2478" y="942"/>
                  </a:lnTo>
                  <a:lnTo>
                    <a:pt x="2478" y="938"/>
                  </a:lnTo>
                  <a:lnTo>
                    <a:pt x="2477" y="934"/>
                  </a:lnTo>
                  <a:lnTo>
                    <a:pt x="2477" y="930"/>
                  </a:lnTo>
                  <a:lnTo>
                    <a:pt x="2478" y="926"/>
                  </a:lnTo>
                  <a:lnTo>
                    <a:pt x="2480" y="925"/>
                  </a:lnTo>
                  <a:lnTo>
                    <a:pt x="2482" y="924"/>
                  </a:lnTo>
                  <a:lnTo>
                    <a:pt x="2485" y="924"/>
                  </a:lnTo>
                  <a:lnTo>
                    <a:pt x="2488" y="925"/>
                  </a:lnTo>
                  <a:lnTo>
                    <a:pt x="2495" y="925"/>
                  </a:lnTo>
                  <a:lnTo>
                    <a:pt x="2502" y="926"/>
                  </a:lnTo>
                  <a:lnTo>
                    <a:pt x="2508" y="918"/>
                  </a:lnTo>
                  <a:lnTo>
                    <a:pt x="2513" y="910"/>
                  </a:lnTo>
                  <a:lnTo>
                    <a:pt x="2516" y="906"/>
                  </a:lnTo>
                  <a:lnTo>
                    <a:pt x="2519" y="900"/>
                  </a:lnTo>
                  <a:lnTo>
                    <a:pt x="2521" y="893"/>
                  </a:lnTo>
                  <a:lnTo>
                    <a:pt x="2521" y="887"/>
                  </a:lnTo>
                  <a:lnTo>
                    <a:pt x="2517" y="877"/>
                  </a:lnTo>
                  <a:lnTo>
                    <a:pt x="2509" y="863"/>
                  </a:lnTo>
                  <a:lnTo>
                    <a:pt x="2505" y="855"/>
                  </a:lnTo>
                  <a:lnTo>
                    <a:pt x="2498" y="845"/>
                  </a:lnTo>
                  <a:lnTo>
                    <a:pt x="2491" y="835"/>
                  </a:lnTo>
                  <a:lnTo>
                    <a:pt x="2486" y="827"/>
                  </a:lnTo>
                  <a:lnTo>
                    <a:pt x="2483" y="820"/>
                  </a:lnTo>
                  <a:lnTo>
                    <a:pt x="2481" y="812"/>
                  </a:lnTo>
                  <a:lnTo>
                    <a:pt x="2479" y="803"/>
                  </a:lnTo>
                  <a:lnTo>
                    <a:pt x="2478" y="796"/>
                  </a:lnTo>
                  <a:lnTo>
                    <a:pt x="2479" y="787"/>
                  </a:lnTo>
                  <a:lnTo>
                    <a:pt x="2483" y="777"/>
                  </a:lnTo>
                  <a:lnTo>
                    <a:pt x="2486" y="768"/>
                  </a:lnTo>
                  <a:lnTo>
                    <a:pt x="2490" y="761"/>
                  </a:lnTo>
                  <a:lnTo>
                    <a:pt x="2505" y="748"/>
                  </a:lnTo>
                  <a:lnTo>
                    <a:pt x="2517" y="737"/>
                  </a:lnTo>
                  <a:lnTo>
                    <a:pt x="2531" y="724"/>
                  </a:lnTo>
                  <a:lnTo>
                    <a:pt x="2545" y="710"/>
                  </a:lnTo>
                  <a:lnTo>
                    <a:pt x="2554" y="700"/>
                  </a:lnTo>
                  <a:lnTo>
                    <a:pt x="2564" y="686"/>
                  </a:lnTo>
                  <a:lnTo>
                    <a:pt x="2566" y="679"/>
                  </a:lnTo>
                  <a:lnTo>
                    <a:pt x="2568" y="670"/>
                  </a:lnTo>
                  <a:lnTo>
                    <a:pt x="2568" y="661"/>
                  </a:lnTo>
                  <a:lnTo>
                    <a:pt x="2568" y="654"/>
                  </a:lnTo>
                  <a:lnTo>
                    <a:pt x="2572" y="648"/>
                  </a:lnTo>
                  <a:lnTo>
                    <a:pt x="2577" y="642"/>
                  </a:lnTo>
                  <a:lnTo>
                    <a:pt x="2580" y="639"/>
                  </a:lnTo>
                  <a:lnTo>
                    <a:pt x="2583" y="637"/>
                  </a:lnTo>
                  <a:lnTo>
                    <a:pt x="2586" y="635"/>
                  </a:lnTo>
                  <a:lnTo>
                    <a:pt x="2589" y="635"/>
                  </a:lnTo>
                  <a:lnTo>
                    <a:pt x="2590" y="634"/>
                  </a:lnTo>
                  <a:lnTo>
                    <a:pt x="2592" y="634"/>
                  </a:lnTo>
                  <a:lnTo>
                    <a:pt x="2594" y="634"/>
                  </a:lnTo>
                  <a:lnTo>
                    <a:pt x="2596" y="635"/>
                  </a:lnTo>
                  <a:lnTo>
                    <a:pt x="2601" y="638"/>
                  </a:lnTo>
                  <a:lnTo>
                    <a:pt x="2604" y="639"/>
                  </a:lnTo>
                  <a:lnTo>
                    <a:pt x="2607" y="639"/>
                  </a:lnTo>
                  <a:lnTo>
                    <a:pt x="2612" y="639"/>
                  </a:lnTo>
                  <a:lnTo>
                    <a:pt x="2611" y="644"/>
                  </a:lnTo>
                  <a:lnTo>
                    <a:pt x="2610" y="650"/>
                  </a:lnTo>
                  <a:lnTo>
                    <a:pt x="2610" y="652"/>
                  </a:lnTo>
                  <a:lnTo>
                    <a:pt x="2610" y="655"/>
                  </a:lnTo>
                  <a:lnTo>
                    <a:pt x="2611" y="657"/>
                  </a:lnTo>
                  <a:lnTo>
                    <a:pt x="2612" y="658"/>
                  </a:lnTo>
                  <a:lnTo>
                    <a:pt x="2614" y="663"/>
                  </a:lnTo>
                  <a:lnTo>
                    <a:pt x="2618" y="667"/>
                  </a:lnTo>
                  <a:lnTo>
                    <a:pt x="2623" y="671"/>
                  </a:lnTo>
                  <a:lnTo>
                    <a:pt x="2628" y="675"/>
                  </a:lnTo>
                  <a:lnTo>
                    <a:pt x="2637" y="683"/>
                  </a:lnTo>
                  <a:lnTo>
                    <a:pt x="2643" y="689"/>
                  </a:lnTo>
                  <a:lnTo>
                    <a:pt x="2649" y="698"/>
                  </a:lnTo>
                  <a:lnTo>
                    <a:pt x="2654" y="706"/>
                  </a:lnTo>
                  <a:lnTo>
                    <a:pt x="2659" y="715"/>
                  </a:lnTo>
                  <a:lnTo>
                    <a:pt x="2663" y="722"/>
                  </a:lnTo>
                  <a:lnTo>
                    <a:pt x="2667" y="732"/>
                  </a:lnTo>
                  <a:lnTo>
                    <a:pt x="2672" y="743"/>
                  </a:lnTo>
                  <a:lnTo>
                    <a:pt x="2678" y="755"/>
                  </a:lnTo>
                  <a:lnTo>
                    <a:pt x="2682" y="765"/>
                  </a:lnTo>
                  <a:lnTo>
                    <a:pt x="2686" y="770"/>
                  </a:lnTo>
                  <a:lnTo>
                    <a:pt x="2692" y="777"/>
                  </a:lnTo>
                  <a:lnTo>
                    <a:pt x="2696" y="785"/>
                  </a:lnTo>
                  <a:lnTo>
                    <a:pt x="2698" y="792"/>
                  </a:lnTo>
                  <a:lnTo>
                    <a:pt x="2697" y="799"/>
                  </a:lnTo>
                  <a:lnTo>
                    <a:pt x="2693" y="806"/>
                  </a:lnTo>
                  <a:lnTo>
                    <a:pt x="2690" y="813"/>
                  </a:lnTo>
                  <a:lnTo>
                    <a:pt x="2686" y="819"/>
                  </a:lnTo>
                  <a:lnTo>
                    <a:pt x="2686" y="824"/>
                  </a:lnTo>
                  <a:lnTo>
                    <a:pt x="2687" y="829"/>
                  </a:lnTo>
                  <a:lnTo>
                    <a:pt x="2687" y="831"/>
                  </a:lnTo>
                  <a:lnTo>
                    <a:pt x="2688" y="833"/>
                  </a:lnTo>
                  <a:lnTo>
                    <a:pt x="2689" y="835"/>
                  </a:lnTo>
                  <a:lnTo>
                    <a:pt x="2690" y="835"/>
                  </a:lnTo>
                  <a:lnTo>
                    <a:pt x="2691" y="838"/>
                  </a:lnTo>
                  <a:lnTo>
                    <a:pt x="2693" y="840"/>
                  </a:lnTo>
                  <a:lnTo>
                    <a:pt x="2695" y="841"/>
                  </a:lnTo>
                  <a:lnTo>
                    <a:pt x="2698" y="842"/>
                  </a:lnTo>
                  <a:lnTo>
                    <a:pt x="2705" y="844"/>
                  </a:lnTo>
                  <a:lnTo>
                    <a:pt x="2710" y="847"/>
                  </a:lnTo>
                  <a:lnTo>
                    <a:pt x="2711" y="853"/>
                  </a:lnTo>
                  <a:lnTo>
                    <a:pt x="2711" y="861"/>
                  </a:lnTo>
                  <a:lnTo>
                    <a:pt x="2710" y="867"/>
                  </a:lnTo>
                  <a:lnTo>
                    <a:pt x="2710" y="871"/>
                  </a:lnTo>
                  <a:lnTo>
                    <a:pt x="2708" y="877"/>
                  </a:lnTo>
                  <a:lnTo>
                    <a:pt x="2706" y="883"/>
                  </a:lnTo>
                  <a:lnTo>
                    <a:pt x="2709" y="886"/>
                  </a:lnTo>
                  <a:lnTo>
                    <a:pt x="2713" y="888"/>
                  </a:lnTo>
                  <a:lnTo>
                    <a:pt x="2718" y="890"/>
                  </a:lnTo>
                  <a:lnTo>
                    <a:pt x="2721" y="891"/>
                  </a:lnTo>
                  <a:lnTo>
                    <a:pt x="2728" y="889"/>
                  </a:lnTo>
                  <a:lnTo>
                    <a:pt x="2736" y="886"/>
                  </a:lnTo>
                  <a:lnTo>
                    <a:pt x="2744" y="883"/>
                  </a:lnTo>
                  <a:lnTo>
                    <a:pt x="2749" y="879"/>
                  </a:lnTo>
                  <a:lnTo>
                    <a:pt x="2753" y="877"/>
                  </a:lnTo>
                  <a:lnTo>
                    <a:pt x="2757" y="874"/>
                  </a:lnTo>
                  <a:lnTo>
                    <a:pt x="2762" y="870"/>
                  </a:lnTo>
                  <a:lnTo>
                    <a:pt x="2766" y="865"/>
                  </a:lnTo>
                  <a:lnTo>
                    <a:pt x="2774" y="856"/>
                  </a:lnTo>
                  <a:lnTo>
                    <a:pt x="2781" y="851"/>
                  </a:lnTo>
                  <a:lnTo>
                    <a:pt x="2796" y="849"/>
                  </a:lnTo>
                  <a:lnTo>
                    <a:pt x="2808" y="847"/>
                  </a:lnTo>
                  <a:lnTo>
                    <a:pt x="2811" y="843"/>
                  </a:lnTo>
                  <a:lnTo>
                    <a:pt x="2814" y="838"/>
                  </a:lnTo>
                  <a:lnTo>
                    <a:pt x="2817" y="833"/>
                  </a:lnTo>
                  <a:lnTo>
                    <a:pt x="2819" y="827"/>
                  </a:lnTo>
                  <a:lnTo>
                    <a:pt x="2822" y="814"/>
                  </a:lnTo>
                  <a:lnTo>
                    <a:pt x="2824" y="804"/>
                  </a:lnTo>
                  <a:lnTo>
                    <a:pt x="2820" y="796"/>
                  </a:lnTo>
                  <a:lnTo>
                    <a:pt x="2816" y="786"/>
                  </a:lnTo>
                  <a:lnTo>
                    <a:pt x="2812" y="776"/>
                  </a:lnTo>
                  <a:lnTo>
                    <a:pt x="2808" y="769"/>
                  </a:lnTo>
                  <a:lnTo>
                    <a:pt x="2801" y="763"/>
                  </a:lnTo>
                  <a:lnTo>
                    <a:pt x="2793" y="756"/>
                  </a:lnTo>
                  <a:lnTo>
                    <a:pt x="2789" y="753"/>
                  </a:lnTo>
                  <a:lnTo>
                    <a:pt x="2786" y="749"/>
                  </a:lnTo>
                  <a:lnTo>
                    <a:pt x="2783" y="746"/>
                  </a:lnTo>
                  <a:lnTo>
                    <a:pt x="2781" y="741"/>
                  </a:lnTo>
                  <a:lnTo>
                    <a:pt x="2782" y="734"/>
                  </a:lnTo>
                  <a:lnTo>
                    <a:pt x="2784" y="723"/>
                  </a:lnTo>
                  <a:lnTo>
                    <a:pt x="2787" y="712"/>
                  </a:lnTo>
                  <a:lnTo>
                    <a:pt x="2793" y="702"/>
                  </a:lnTo>
                  <a:lnTo>
                    <a:pt x="2795" y="698"/>
                  </a:lnTo>
                  <a:lnTo>
                    <a:pt x="2799" y="692"/>
                  </a:lnTo>
                  <a:lnTo>
                    <a:pt x="2803" y="687"/>
                  </a:lnTo>
                  <a:lnTo>
                    <a:pt x="2809" y="682"/>
                  </a:lnTo>
                  <a:lnTo>
                    <a:pt x="2819" y="672"/>
                  </a:lnTo>
                  <a:lnTo>
                    <a:pt x="2828" y="662"/>
                  </a:lnTo>
                  <a:lnTo>
                    <a:pt x="2828" y="656"/>
                  </a:lnTo>
                  <a:lnTo>
                    <a:pt x="2829" y="649"/>
                  </a:lnTo>
                  <a:lnTo>
                    <a:pt x="2829" y="646"/>
                  </a:lnTo>
                  <a:lnTo>
                    <a:pt x="2829" y="643"/>
                  </a:lnTo>
                  <a:lnTo>
                    <a:pt x="2829" y="641"/>
                  </a:lnTo>
                  <a:lnTo>
                    <a:pt x="2828" y="639"/>
                  </a:lnTo>
                  <a:lnTo>
                    <a:pt x="2827" y="636"/>
                  </a:lnTo>
                  <a:lnTo>
                    <a:pt x="2825" y="634"/>
                  </a:lnTo>
                  <a:lnTo>
                    <a:pt x="2823" y="633"/>
                  </a:lnTo>
                  <a:lnTo>
                    <a:pt x="2819" y="631"/>
                  </a:lnTo>
                  <a:lnTo>
                    <a:pt x="2813" y="629"/>
                  </a:lnTo>
                  <a:lnTo>
                    <a:pt x="2808" y="627"/>
                  </a:lnTo>
                  <a:lnTo>
                    <a:pt x="2806" y="624"/>
                  </a:lnTo>
                  <a:lnTo>
                    <a:pt x="2804" y="619"/>
                  </a:lnTo>
                  <a:lnTo>
                    <a:pt x="2802" y="614"/>
                  </a:lnTo>
                  <a:lnTo>
                    <a:pt x="2801" y="609"/>
                  </a:lnTo>
                  <a:lnTo>
                    <a:pt x="2799" y="598"/>
                  </a:lnTo>
                  <a:lnTo>
                    <a:pt x="2796" y="588"/>
                  </a:lnTo>
                  <a:lnTo>
                    <a:pt x="2791" y="580"/>
                  </a:lnTo>
                  <a:lnTo>
                    <a:pt x="2785" y="572"/>
                  </a:lnTo>
                  <a:lnTo>
                    <a:pt x="2782" y="568"/>
                  </a:lnTo>
                  <a:lnTo>
                    <a:pt x="2779" y="563"/>
                  </a:lnTo>
                  <a:lnTo>
                    <a:pt x="2775" y="559"/>
                  </a:lnTo>
                  <a:lnTo>
                    <a:pt x="2770" y="555"/>
                  </a:lnTo>
                  <a:lnTo>
                    <a:pt x="2765" y="550"/>
                  </a:lnTo>
                  <a:lnTo>
                    <a:pt x="2762" y="546"/>
                  </a:lnTo>
                  <a:lnTo>
                    <a:pt x="2761" y="544"/>
                  </a:lnTo>
                  <a:lnTo>
                    <a:pt x="2760" y="541"/>
                  </a:lnTo>
                  <a:lnTo>
                    <a:pt x="2760" y="539"/>
                  </a:lnTo>
                  <a:lnTo>
                    <a:pt x="2760" y="536"/>
                  </a:lnTo>
                  <a:lnTo>
                    <a:pt x="2761" y="533"/>
                  </a:lnTo>
                  <a:lnTo>
                    <a:pt x="2763" y="529"/>
                  </a:lnTo>
                  <a:lnTo>
                    <a:pt x="2766" y="525"/>
                  </a:lnTo>
                  <a:lnTo>
                    <a:pt x="2770" y="521"/>
                  </a:lnTo>
                  <a:lnTo>
                    <a:pt x="2778" y="514"/>
                  </a:lnTo>
                  <a:lnTo>
                    <a:pt x="2785" y="509"/>
                  </a:lnTo>
                  <a:lnTo>
                    <a:pt x="2791" y="505"/>
                  </a:lnTo>
                  <a:lnTo>
                    <a:pt x="2799" y="501"/>
                  </a:lnTo>
                  <a:lnTo>
                    <a:pt x="2807" y="498"/>
                  </a:lnTo>
                  <a:lnTo>
                    <a:pt x="2816" y="495"/>
                  </a:lnTo>
                  <a:lnTo>
                    <a:pt x="2824" y="492"/>
                  </a:lnTo>
                  <a:lnTo>
                    <a:pt x="2831" y="489"/>
                  </a:lnTo>
                  <a:lnTo>
                    <a:pt x="2838" y="485"/>
                  </a:lnTo>
                  <a:lnTo>
                    <a:pt x="2843" y="481"/>
                  </a:lnTo>
                  <a:lnTo>
                    <a:pt x="2846" y="476"/>
                  </a:lnTo>
                  <a:lnTo>
                    <a:pt x="2849" y="470"/>
                  </a:lnTo>
                  <a:lnTo>
                    <a:pt x="2851" y="463"/>
                  </a:lnTo>
                  <a:lnTo>
                    <a:pt x="2853" y="456"/>
                  </a:lnTo>
                  <a:lnTo>
                    <a:pt x="2856" y="442"/>
                  </a:lnTo>
                  <a:lnTo>
                    <a:pt x="2859" y="431"/>
                  </a:lnTo>
                  <a:lnTo>
                    <a:pt x="2863" y="420"/>
                  </a:lnTo>
                  <a:lnTo>
                    <a:pt x="2871" y="407"/>
                  </a:lnTo>
                  <a:lnTo>
                    <a:pt x="2876" y="403"/>
                  </a:lnTo>
                  <a:lnTo>
                    <a:pt x="2884" y="397"/>
                  </a:lnTo>
                  <a:lnTo>
                    <a:pt x="2893" y="390"/>
                  </a:lnTo>
                  <a:lnTo>
                    <a:pt x="2898" y="384"/>
                  </a:lnTo>
                  <a:lnTo>
                    <a:pt x="2899" y="380"/>
                  </a:lnTo>
                  <a:lnTo>
                    <a:pt x="2899" y="376"/>
                  </a:lnTo>
                  <a:lnTo>
                    <a:pt x="2898" y="371"/>
                  </a:lnTo>
                  <a:lnTo>
                    <a:pt x="2897" y="367"/>
                  </a:lnTo>
                  <a:lnTo>
                    <a:pt x="2894" y="358"/>
                  </a:lnTo>
                  <a:lnTo>
                    <a:pt x="2890" y="351"/>
                  </a:lnTo>
                  <a:lnTo>
                    <a:pt x="2887" y="348"/>
                  </a:lnTo>
                  <a:lnTo>
                    <a:pt x="2882" y="345"/>
                  </a:lnTo>
                  <a:lnTo>
                    <a:pt x="2878" y="341"/>
                  </a:lnTo>
                  <a:lnTo>
                    <a:pt x="2875" y="336"/>
                  </a:lnTo>
                  <a:lnTo>
                    <a:pt x="2875" y="333"/>
                  </a:lnTo>
                  <a:lnTo>
                    <a:pt x="2875" y="330"/>
                  </a:lnTo>
                  <a:lnTo>
                    <a:pt x="2876" y="327"/>
                  </a:lnTo>
                  <a:lnTo>
                    <a:pt x="2878" y="324"/>
                  </a:lnTo>
                  <a:lnTo>
                    <a:pt x="2883" y="320"/>
                  </a:lnTo>
                  <a:lnTo>
                    <a:pt x="2890" y="316"/>
                  </a:lnTo>
                  <a:lnTo>
                    <a:pt x="2894" y="313"/>
                  </a:lnTo>
                  <a:lnTo>
                    <a:pt x="2898" y="310"/>
                  </a:lnTo>
                  <a:lnTo>
                    <a:pt x="2899" y="308"/>
                  </a:lnTo>
                  <a:lnTo>
                    <a:pt x="2901" y="306"/>
                  </a:lnTo>
                  <a:lnTo>
                    <a:pt x="2902" y="303"/>
                  </a:lnTo>
                  <a:lnTo>
                    <a:pt x="2902" y="301"/>
                  </a:lnTo>
                  <a:lnTo>
                    <a:pt x="2896" y="295"/>
                  </a:lnTo>
                  <a:lnTo>
                    <a:pt x="2886" y="289"/>
                  </a:lnTo>
                  <a:lnTo>
                    <a:pt x="2886" y="285"/>
                  </a:lnTo>
                  <a:lnTo>
                    <a:pt x="2887" y="279"/>
                  </a:lnTo>
                  <a:lnTo>
                    <a:pt x="2888" y="274"/>
                  </a:lnTo>
                  <a:lnTo>
                    <a:pt x="2890" y="269"/>
                  </a:lnTo>
                  <a:lnTo>
                    <a:pt x="2896" y="265"/>
                  </a:lnTo>
                  <a:lnTo>
                    <a:pt x="2903" y="263"/>
                  </a:lnTo>
                  <a:lnTo>
                    <a:pt x="2911" y="260"/>
                  </a:lnTo>
                  <a:lnTo>
                    <a:pt x="2920" y="259"/>
                  </a:lnTo>
                  <a:lnTo>
                    <a:pt x="2938" y="258"/>
                  </a:lnTo>
                  <a:lnTo>
                    <a:pt x="2953" y="258"/>
                  </a:lnTo>
                  <a:lnTo>
                    <a:pt x="2962" y="255"/>
                  </a:lnTo>
                  <a:lnTo>
                    <a:pt x="2974" y="254"/>
                  </a:lnTo>
                  <a:lnTo>
                    <a:pt x="2986" y="252"/>
                  </a:lnTo>
                  <a:lnTo>
                    <a:pt x="2997" y="250"/>
                  </a:lnTo>
                  <a:lnTo>
                    <a:pt x="3013" y="242"/>
                  </a:lnTo>
                  <a:lnTo>
                    <a:pt x="3031" y="232"/>
                  </a:lnTo>
                  <a:lnTo>
                    <a:pt x="3049" y="221"/>
                  </a:lnTo>
                  <a:lnTo>
                    <a:pt x="3063" y="210"/>
                  </a:lnTo>
                  <a:lnTo>
                    <a:pt x="3072" y="199"/>
                  </a:lnTo>
                  <a:lnTo>
                    <a:pt x="3082" y="186"/>
                  </a:lnTo>
                  <a:lnTo>
                    <a:pt x="3091" y="173"/>
                  </a:lnTo>
                  <a:lnTo>
                    <a:pt x="3098" y="163"/>
                  </a:lnTo>
                  <a:lnTo>
                    <a:pt x="3109" y="153"/>
                  </a:lnTo>
                  <a:lnTo>
                    <a:pt x="3124" y="143"/>
                  </a:lnTo>
                  <a:lnTo>
                    <a:pt x="3138" y="133"/>
                  </a:lnTo>
                  <a:lnTo>
                    <a:pt x="3149" y="124"/>
                  </a:lnTo>
                  <a:lnTo>
                    <a:pt x="3155" y="120"/>
                  </a:lnTo>
                  <a:lnTo>
                    <a:pt x="3162" y="113"/>
                  </a:lnTo>
                  <a:lnTo>
                    <a:pt x="3169" y="107"/>
                  </a:lnTo>
                  <a:lnTo>
                    <a:pt x="3173" y="100"/>
                  </a:lnTo>
                  <a:lnTo>
                    <a:pt x="3176" y="97"/>
                  </a:lnTo>
                  <a:lnTo>
                    <a:pt x="3179" y="92"/>
                  </a:lnTo>
                  <a:lnTo>
                    <a:pt x="3181" y="86"/>
                  </a:lnTo>
                  <a:lnTo>
                    <a:pt x="3183" y="80"/>
                  </a:lnTo>
                  <a:lnTo>
                    <a:pt x="3188" y="68"/>
                  </a:lnTo>
                  <a:lnTo>
                    <a:pt x="3193" y="56"/>
                  </a:lnTo>
                  <a:lnTo>
                    <a:pt x="3201" y="51"/>
                  </a:lnTo>
                  <a:lnTo>
                    <a:pt x="3210" y="45"/>
                  </a:lnTo>
                  <a:lnTo>
                    <a:pt x="3220" y="40"/>
                  </a:lnTo>
                  <a:lnTo>
                    <a:pt x="3228" y="37"/>
                  </a:lnTo>
                  <a:lnTo>
                    <a:pt x="3237" y="29"/>
                  </a:lnTo>
                  <a:lnTo>
                    <a:pt x="3245" y="20"/>
                  </a:lnTo>
                  <a:lnTo>
                    <a:pt x="3253" y="11"/>
                  </a:lnTo>
                  <a:lnTo>
                    <a:pt x="3259" y="6"/>
                  </a:lnTo>
                  <a:lnTo>
                    <a:pt x="3266" y="3"/>
                  </a:lnTo>
                  <a:lnTo>
                    <a:pt x="3275" y="1"/>
                  </a:lnTo>
                  <a:lnTo>
                    <a:pt x="3279" y="0"/>
                  </a:lnTo>
                  <a:lnTo>
                    <a:pt x="3283" y="0"/>
                  </a:lnTo>
                  <a:lnTo>
                    <a:pt x="3287" y="0"/>
                  </a:lnTo>
                  <a:lnTo>
                    <a:pt x="3290" y="2"/>
                  </a:lnTo>
                  <a:lnTo>
                    <a:pt x="3292" y="14"/>
                  </a:lnTo>
                  <a:lnTo>
                    <a:pt x="3294" y="29"/>
                  </a:lnTo>
                  <a:lnTo>
                    <a:pt x="3301" y="35"/>
                  </a:lnTo>
                  <a:lnTo>
                    <a:pt x="3310" y="40"/>
                  </a:lnTo>
                  <a:lnTo>
                    <a:pt x="3320" y="45"/>
                  </a:lnTo>
                  <a:lnTo>
                    <a:pt x="3329" y="48"/>
                  </a:lnTo>
                  <a:lnTo>
                    <a:pt x="3335" y="49"/>
                  </a:lnTo>
                  <a:lnTo>
                    <a:pt x="3341" y="50"/>
                  </a:lnTo>
                  <a:lnTo>
                    <a:pt x="3349" y="49"/>
                  </a:lnTo>
                  <a:lnTo>
                    <a:pt x="3356" y="48"/>
                  </a:lnTo>
                  <a:lnTo>
                    <a:pt x="3363" y="48"/>
                  </a:lnTo>
                  <a:lnTo>
                    <a:pt x="3370" y="47"/>
                  </a:lnTo>
                  <a:lnTo>
                    <a:pt x="3376" y="48"/>
                  </a:lnTo>
                  <a:lnTo>
                    <a:pt x="3381" y="48"/>
                  </a:lnTo>
                  <a:lnTo>
                    <a:pt x="3386" y="51"/>
                  </a:lnTo>
                  <a:lnTo>
                    <a:pt x="3391" y="54"/>
                  </a:lnTo>
                  <a:lnTo>
                    <a:pt x="3395" y="58"/>
                  </a:lnTo>
                  <a:lnTo>
                    <a:pt x="3400" y="64"/>
                  </a:lnTo>
                  <a:lnTo>
                    <a:pt x="3409" y="73"/>
                  </a:lnTo>
                  <a:lnTo>
                    <a:pt x="3416" y="81"/>
                  </a:lnTo>
                  <a:lnTo>
                    <a:pt x="3419" y="91"/>
                  </a:lnTo>
                  <a:lnTo>
                    <a:pt x="3422" y="104"/>
                  </a:lnTo>
                  <a:lnTo>
                    <a:pt x="3424" y="117"/>
                  </a:lnTo>
                  <a:lnTo>
                    <a:pt x="3424" y="128"/>
                  </a:lnTo>
                  <a:lnTo>
                    <a:pt x="3425" y="136"/>
                  </a:lnTo>
                  <a:lnTo>
                    <a:pt x="3426" y="145"/>
                  </a:lnTo>
                  <a:lnTo>
                    <a:pt x="3426" y="154"/>
                  </a:lnTo>
                  <a:lnTo>
                    <a:pt x="3425" y="164"/>
                  </a:lnTo>
                  <a:lnTo>
                    <a:pt x="3423" y="183"/>
                  </a:lnTo>
                  <a:lnTo>
                    <a:pt x="3420" y="198"/>
                  </a:lnTo>
                  <a:lnTo>
                    <a:pt x="3416" y="209"/>
                  </a:lnTo>
                  <a:lnTo>
                    <a:pt x="3411" y="222"/>
                  </a:lnTo>
                  <a:lnTo>
                    <a:pt x="3405" y="235"/>
                  </a:lnTo>
                  <a:lnTo>
                    <a:pt x="3401" y="246"/>
                  </a:lnTo>
                  <a:lnTo>
                    <a:pt x="3392" y="257"/>
                  </a:lnTo>
                  <a:lnTo>
                    <a:pt x="3381" y="269"/>
                  </a:lnTo>
                  <a:lnTo>
                    <a:pt x="3368" y="282"/>
                  </a:lnTo>
                  <a:lnTo>
                    <a:pt x="3358" y="293"/>
                  </a:lnTo>
                  <a:lnTo>
                    <a:pt x="3350" y="303"/>
                  </a:lnTo>
                  <a:lnTo>
                    <a:pt x="3341" y="312"/>
                  </a:lnTo>
                  <a:lnTo>
                    <a:pt x="3337" y="326"/>
                  </a:lnTo>
                  <a:lnTo>
                    <a:pt x="3333" y="340"/>
                  </a:lnTo>
                  <a:lnTo>
                    <a:pt x="3321" y="347"/>
                  </a:lnTo>
                  <a:lnTo>
                    <a:pt x="3306" y="355"/>
                  </a:lnTo>
                  <a:lnTo>
                    <a:pt x="3294" y="359"/>
                  </a:lnTo>
                  <a:lnTo>
                    <a:pt x="3283" y="363"/>
                  </a:lnTo>
                  <a:lnTo>
                    <a:pt x="3278" y="366"/>
                  </a:lnTo>
                  <a:lnTo>
                    <a:pt x="3273" y="369"/>
                  </a:lnTo>
                  <a:lnTo>
                    <a:pt x="3267" y="374"/>
                  </a:lnTo>
                  <a:lnTo>
                    <a:pt x="3263" y="380"/>
                  </a:lnTo>
                  <a:lnTo>
                    <a:pt x="3261" y="388"/>
                  </a:lnTo>
                  <a:lnTo>
                    <a:pt x="3260" y="400"/>
                  </a:lnTo>
                  <a:lnTo>
                    <a:pt x="3261" y="412"/>
                  </a:lnTo>
                  <a:lnTo>
                    <a:pt x="3263" y="423"/>
                  </a:lnTo>
                  <a:lnTo>
                    <a:pt x="3268" y="430"/>
                  </a:lnTo>
                  <a:lnTo>
                    <a:pt x="3275" y="438"/>
                  </a:lnTo>
                  <a:lnTo>
                    <a:pt x="3282" y="447"/>
                  </a:lnTo>
                  <a:lnTo>
                    <a:pt x="3287" y="454"/>
                  </a:lnTo>
                  <a:lnTo>
                    <a:pt x="3289" y="465"/>
                  </a:lnTo>
                  <a:lnTo>
                    <a:pt x="3291" y="479"/>
                  </a:lnTo>
                  <a:lnTo>
                    <a:pt x="3292" y="487"/>
                  </a:lnTo>
                  <a:lnTo>
                    <a:pt x="3292" y="494"/>
                  </a:lnTo>
                  <a:lnTo>
                    <a:pt x="3292" y="500"/>
                  </a:lnTo>
                  <a:lnTo>
                    <a:pt x="3290" y="505"/>
                  </a:lnTo>
                  <a:lnTo>
                    <a:pt x="3289" y="520"/>
                  </a:lnTo>
                  <a:lnTo>
                    <a:pt x="3285" y="539"/>
                  </a:lnTo>
                  <a:lnTo>
                    <a:pt x="3282" y="548"/>
                  </a:lnTo>
                  <a:lnTo>
                    <a:pt x="3279" y="557"/>
                  </a:lnTo>
                  <a:lnTo>
                    <a:pt x="3275" y="566"/>
                  </a:lnTo>
                  <a:lnTo>
                    <a:pt x="3271" y="572"/>
                  </a:lnTo>
                  <a:lnTo>
                    <a:pt x="3267" y="576"/>
                  </a:lnTo>
                  <a:lnTo>
                    <a:pt x="3261" y="580"/>
                  </a:lnTo>
                  <a:lnTo>
                    <a:pt x="3255" y="584"/>
                  </a:lnTo>
                  <a:lnTo>
                    <a:pt x="3248" y="588"/>
                  </a:lnTo>
                  <a:lnTo>
                    <a:pt x="3240" y="592"/>
                  </a:lnTo>
                  <a:lnTo>
                    <a:pt x="3234" y="595"/>
                  </a:lnTo>
                  <a:lnTo>
                    <a:pt x="3228" y="599"/>
                  </a:lnTo>
                  <a:lnTo>
                    <a:pt x="3224" y="604"/>
                  </a:lnTo>
                  <a:lnTo>
                    <a:pt x="3221" y="607"/>
                  </a:lnTo>
                  <a:lnTo>
                    <a:pt x="3219" y="612"/>
                  </a:lnTo>
                  <a:lnTo>
                    <a:pt x="3217" y="617"/>
                  </a:lnTo>
                  <a:lnTo>
                    <a:pt x="3215" y="623"/>
                  </a:lnTo>
                  <a:lnTo>
                    <a:pt x="3211" y="634"/>
                  </a:lnTo>
                  <a:lnTo>
                    <a:pt x="3208" y="643"/>
                  </a:lnTo>
                  <a:lnTo>
                    <a:pt x="3206" y="653"/>
                  </a:lnTo>
                  <a:lnTo>
                    <a:pt x="3205" y="666"/>
                  </a:lnTo>
                  <a:lnTo>
                    <a:pt x="3203" y="679"/>
                  </a:lnTo>
                  <a:lnTo>
                    <a:pt x="3201" y="689"/>
                  </a:lnTo>
                  <a:lnTo>
                    <a:pt x="3200" y="692"/>
                  </a:lnTo>
                  <a:lnTo>
                    <a:pt x="3199" y="695"/>
                  </a:lnTo>
                  <a:lnTo>
                    <a:pt x="3197" y="699"/>
                  </a:lnTo>
                  <a:lnTo>
                    <a:pt x="3194" y="702"/>
                  </a:lnTo>
                  <a:lnTo>
                    <a:pt x="3189" y="706"/>
                  </a:lnTo>
                  <a:lnTo>
                    <a:pt x="3185" y="710"/>
                  </a:lnTo>
                  <a:lnTo>
                    <a:pt x="3180" y="717"/>
                  </a:lnTo>
                  <a:lnTo>
                    <a:pt x="3173" y="726"/>
                  </a:lnTo>
                  <a:lnTo>
                    <a:pt x="3166" y="736"/>
                  </a:lnTo>
                  <a:lnTo>
                    <a:pt x="3162" y="745"/>
                  </a:lnTo>
                  <a:lnTo>
                    <a:pt x="3156" y="756"/>
                  </a:lnTo>
                  <a:lnTo>
                    <a:pt x="3150" y="769"/>
                  </a:lnTo>
                  <a:lnTo>
                    <a:pt x="3146" y="783"/>
                  </a:lnTo>
                  <a:lnTo>
                    <a:pt x="3145" y="796"/>
                  </a:lnTo>
                  <a:lnTo>
                    <a:pt x="3143" y="808"/>
                  </a:lnTo>
                  <a:lnTo>
                    <a:pt x="3141" y="823"/>
                  </a:lnTo>
                  <a:lnTo>
                    <a:pt x="3136" y="829"/>
                  </a:lnTo>
                  <a:lnTo>
                    <a:pt x="3127" y="836"/>
                  </a:lnTo>
                  <a:lnTo>
                    <a:pt x="3123" y="839"/>
                  </a:lnTo>
                  <a:lnTo>
                    <a:pt x="3119" y="843"/>
                  </a:lnTo>
                  <a:lnTo>
                    <a:pt x="3116" y="847"/>
                  </a:lnTo>
                  <a:lnTo>
                    <a:pt x="3114" y="851"/>
                  </a:lnTo>
                  <a:lnTo>
                    <a:pt x="3110" y="863"/>
                  </a:lnTo>
                  <a:lnTo>
                    <a:pt x="3107" y="877"/>
                  </a:lnTo>
                  <a:lnTo>
                    <a:pt x="3106" y="884"/>
                  </a:lnTo>
                  <a:lnTo>
                    <a:pt x="3105" y="891"/>
                  </a:lnTo>
                  <a:lnTo>
                    <a:pt x="3105" y="897"/>
                  </a:lnTo>
                  <a:lnTo>
                    <a:pt x="3106" y="903"/>
                  </a:lnTo>
                  <a:lnTo>
                    <a:pt x="3107" y="916"/>
                  </a:lnTo>
                  <a:lnTo>
                    <a:pt x="3110" y="931"/>
                  </a:lnTo>
                  <a:lnTo>
                    <a:pt x="3114" y="946"/>
                  </a:lnTo>
                  <a:lnTo>
                    <a:pt x="3118" y="957"/>
                  </a:lnTo>
                  <a:lnTo>
                    <a:pt x="3123" y="967"/>
                  </a:lnTo>
                  <a:lnTo>
                    <a:pt x="3131" y="979"/>
                  </a:lnTo>
                  <a:lnTo>
                    <a:pt x="3135" y="985"/>
                  </a:lnTo>
                  <a:lnTo>
                    <a:pt x="3138" y="990"/>
                  </a:lnTo>
                  <a:lnTo>
                    <a:pt x="3140" y="995"/>
                  </a:lnTo>
                  <a:lnTo>
                    <a:pt x="3141" y="1000"/>
                  </a:lnTo>
                  <a:lnTo>
                    <a:pt x="3141" y="1007"/>
                  </a:lnTo>
                  <a:lnTo>
                    <a:pt x="3141" y="1014"/>
                  </a:lnTo>
                  <a:lnTo>
                    <a:pt x="3139" y="1022"/>
                  </a:lnTo>
                  <a:lnTo>
                    <a:pt x="3137" y="1029"/>
                  </a:lnTo>
                  <a:lnTo>
                    <a:pt x="3129" y="1035"/>
                  </a:lnTo>
                  <a:lnTo>
                    <a:pt x="3117" y="1042"/>
                  </a:lnTo>
                  <a:lnTo>
                    <a:pt x="3105" y="1049"/>
                  </a:lnTo>
                  <a:lnTo>
                    <a:pt x="3094" y="1056"/>
                  </a:lnTo>
                  <a:lnTo>
                    <a:pt x="3083" y="1062"/>
                  </a:lnTo>
                  <a:lnTo>
                    <a:pt x="3071" y="1068"/>
                  </a:lnTo>
                  <a:lnTo>
                    <a:pt x="3065" y="1075"/>
                  </a:lnTo>
                  <a:lnTo>
                    <a:pt x="3060" y="1083"/>
                  </a:lnTo>
                  <a:lnTo>
                    <a:pt x="3055" y="1092"/>
                  </a:lnTo>
                  <a:lnTo>
                    <a:pt x="3051" y="1099"/>
                  </a:lnTo>
                  <a:lnTo>
                    <a:pt x="3052" y="1109"/>
                  </a:lnTo>
                  <a:lnTo>
                    <a:pt x="3055" y="1122"/>
                  </a:lnTo>
                  <a:lnTo>
                    <a:pt x="3058" y="1134"/>
                  </a:lnTo>
                  <a:lnTo>
                    <a:pt x="3059" y="1142"/>
                  </a:lnTo>
                  <a:lnTo>
                    <a:pt x="3055" y="1151"/>
                  </a:lnTo>
                  <a:lnTo>
                    <a:pt x="3051" y="1161"/>
                  </a:lnTo>
                  <a:lnTo>
                    <a:pt x="3045" y="1170"/>
                  </a:lnTo>
                  <a:lnTo>
                    <a:pt x="3040" y="1178"/>
                  </a:lnTo>
                  <a:lnTo>
                    <a:pt x="3026" y="1178"/>
                  </a:lnTo>
                  <a:lnTo>
                    <a:pt x="3012" y="1178"/>
                  </a:lnTo>
                  <a:lnTo>
                    <a:pt x="3004" y="1173"/>
                  </a:lnTo>
                  <a:lnTo>
                    <a:pt x="2997" y="1169"/>
                  </a:lnTo>
                  <a:lnTo>
                    <a:pt x="2990" y="1171"/>
                  </a:lnTo>
                  <a:lnTo>
                    <a:pt x="2981" y="1174"/>
                  </a:lnTo>
                  <a:lnTo>
                    <a:pt x="2974" y="1179"/>
                  </a:lnTo>
                  <a:lnTo>
                    <a:pt x="2969" y="1182"/>
                  </a:lnTo>
                  <a:lnTo>
                    <a:pt x="2963" y="1189"/>
                  </a:lnTo>
                  <a:lnTo>
                    <a:pt x="2957" y="1198"/>
                  </a:lnTo>
                  <a:lnTo>
                    <a:pt x="2952" y="1206"/>
                  </a:lnTo>
                  <a:lnTo>
                    <a:pt x="2949" y="1213"/>
                  </a:lnTo>
                  <a:lnTo>
                    <a:pt x="2942" y="1224"/>
                  </a:lnTo>
                  <a:lnTo>
                    <a:pt x="2935" y="1238"/>
                  </a:lnTo>
                  <a:lnTo>
                    <a:pt x="2930" y="1245"/>
                  </a:lnTo>
                  <a:lnTo>
                    <a:pt x="2926" y="1251"/>
                  </a:lnTo>
                  <a:lnTo>
                    <a:pt x="2922" y="1256"/>
                  </a:lnTo>
                  <a:lnTo>
                    <a:pt x="2918" y="1260"/>
                  </a:lnTo>
                  <a:lnTo>
                    <a:pt x="2912" y="1267"/>
                  </a:lnTo>
                  <a:lnTo>
                    <a:pt x="2903" y="1273"/>
                  </a:lnTo>
                  <a:lnTo>
                    <a:pt x="2894" y="1279"/>
                  </a:lnTo>
                  <a:lnTo>
                    <a:pt x="2886" y="1284"/>
                  </a:lnTo>
                  <a:lnTo>
                    <a:pt x="2877" y="1284"/>
                  </a:lnTo>
                  <a:lnTo>
                    <a:pt x="2867" y="1284"/>
                  </a:lnTo>
                  <a:lnTo>
                    <a:pt x="2857" y="1284"/>
                  </a:lnTo>
                  <a:lnTo>
                    <a:pt x="2847" y="1284"/>
                  </a:lnTo>
                  <a:lnTo>
                    <a:pt x="2842" y="1282"/>
                  </a:lnTo>
                  <a:lnTo>
                    <a:pt x="2836" y="1280"/>
                  </a:lnTo>
                  <a:lnTo>
                    <a:pt x="2832" y="1279"/>
                  </a:lnTo>
                  <a:lnTo>
                    <a:pt x="2829" y="1279"/>
                  </a:lnTo>
                  <a:lnTo>
                    <a:pt x="2826" y="1279"/>
                  </a:lnTo>
                  <a:lnTo>
                    <a:pt x="2824" y="1280"/>
                  </a:lnTo>
                  <a:lnTo>
                    <a:pt x="2823" y="1281"/>
                  </a:lnTo>
                  <a:lnTo>
                    <a:pt x="2822" y="1284"/>
                  </a:lnTo>
                  <a:lnTo>
                    <a:pt x="2822" y="1287"/>
                  </a:lnTo>
                  <a:lnTo>
                    <a:pt x="2822" y="1289"/>
                  </a:lnTo>
                  <a:lnTo>
                    <a:pt x="2823" y="1295"/>
                  </a:lnTo>
                  <a:lnTo>
                    <a:pt x="2824" y="1299"/>
                  </a:lnTo>
                  <a:lnTo>
                    <a:pt x="2818" y="1314"/>
                  </a:lnTo>
                  <a:lnTo>
                    <a:pt x="2812" y="1327"/>
                  </a:lnTo>
                  <a:lnTo>
                    <a:pt x="2806" y="1329"/>
                  </a:lnTo>
                  <a:lnTo>
                    <a:pt x="2798" y="1332"/>
                  </a:lnTo>
                  <a:lnTo>
                    <a:pt x="2791" y="1334"/>
                  </a:lnTo>
                  <a:lnTo>
                    <a:pt x="2785" y="1334"/>
                  </a:lnTo>
                  <a:lnTo>
                    <a:pt x="2775" y="1334"/>
                  </a:lnTo>
                  <a:lnTo>
                    <a:pt x="2760" y="1334"/>
                  </a:lnTo>
                  <a:lnTo>
                    <a:pt x="2756" y="1336"/>
                  </a:lnTo>
                  <a:lnTo>
                    <a:pt x="2751" y="1337"/>
                  </a:lnTo>
                  <a:lnTo>
                    <a:pt x="2748" y="1337"/>
                  </a:lnTo>
                  <a:lnTo>
                    <a:pt x="2745" y="1337"/>
                  </a:lnTo>
                  <a:lnTo>
                    <a:pt x="2743" y="1337"/>
                  </a:lnTo>
                  <a:lnTo>
                    <a:pt x="2741" y="1334"/>
                  </a:lnTo>
                  <a:lnTo>
                    <a:pt x="2734" y="1333"/>
                  </a:lnTo>
                  <a:lnTo>
                    <a:pt x="2728" y="1330"/>
                  </a:lnTo>
                  <a:lnTo>
                    <a:pt x="2722" y="1325"/>
                  </a:lnTo>
                  <a:lnTo>
                    <a:pt x="2717" y="1319"/>
                  </a:lnTo>
                  <a:lnTo>
                    <a:pt x="2715" y="1312"/>
                  </a:lnTo>
                  <a:lnTo>
                    <a:pt x="2714" y="1305"/>
                  </a:lnTo>
                  <a:lnTo>
                    <a:pt x="2714" y="1298"/>
                  </a:lnTo>
                  <a:lnTo>
                    <a:pt x="2714" y="1291"/>
                  </a:lnTo>
                  <a:lnTo>
                    <a:pt x="2710" y="1284"/>
                  </a:lnTo>
                  <a:lnTo>
                    <a:pt x="2706" y="1274"/>
                  </a:lnTo>
                  <a:lnTo>
                    <a:pt x="2701" y="1264"/>
                  </a:lnTo>
                  <a:lnTo>
                    <a:pt x="2698" y="1256"/>
                  </a:lnTo>
                  <a:lnTo>
                    <a:pt x="2694" y="1250"/>
                  </a:lnTo>
                  <a:lnTo>
                    <a:pt x="2688" y="1245"/>
                  </a:lnTo>
                  <a:lnTo>
                    <a:pt x="2682" y="1240"/>
                  </a:lnTo>
                  <a:lnTo>
                    <a:pt x="2678" y="1237"/>
                  </a:lnTo>
                  <a:lnTo>
                    <a:pt x="2667" y="1229"/>
                  </a:lnTo>
                  <a:lnTo>
                    <a:pt x="2655" y="1221"/>
                  </a:lnTo>
                  <a:lnTo>
                    <a:pt x="2643" y="1223"/>
                  </a:lnTo>
                  <a:lnTo>
                    <a:pt x="2632" y="1225"/>
                  </a:lnTo>
                  <a:lnTo>
                    <a:pt x="2628" y="1224"/>
                  </a:lnTo>
                  <a:lnTo>
                    <a:pt x="2624" y="1221"/>
                  </a:lnTo>
                  <a:lnTo>
                    <a:pt x="2619" y="1217"/>
                  </a:lnTo>
                  <a:lnTo>
                    <a:pt x="2616" y="1213"/>
                  </a:lnTo>
                  <a:lnTo>
                    <a:pt x="2612" y="1215"/>
                  </a:lnTo>
                  <a:lnTo>
                    <a:pt x="2609" y="1218"/>
                  </a:lnTo>
                  <a:lnTo>
                    <a:pt x="2605" y="1222"/>
                  </a:lnTo>
                  <a:lnTo>
                    <a:pt x="2604" y="1225"/>
                  </a:lnTo>
                  <a:lnTo>
                    <a:pt x="2603" y="1227"/>
                  </a:lnTo>
                  <a:lnTo>
                    <a:pt x="2603" y="1229"/>
                  </a:lnTo>
                  <a:lnTo>
                    <a:pt x="2602" y="1232"/>
                  </a:lnTo>
                  <a:lnTo>
                    <a:pt x="2603" y="1235"/>
                  </a:lnTo>
                  <a:lnTo>
                    <a:pt x="2604" y="1240"/>
                  </a:lnTo>
                  <a:lnTo>
                    <a:pt x="2604" y="1245"/>
                  </a:lnTo>
                  <a:lnTo>
                    <a:pt x="2609" y="1255"/>
                  </a:lnTo>
                  <a:lnTo>
                    <a:pt x="2616" y="1266"/>
                  </a:lnTo>
                  <a:lnTo>
                    <a:pt x="2624" y="1277"/>
                  </a:lnTo>
                  <a:lnTo>
                    <a:pt x="2632" y="1288"/>
                  </a:lnTo>
                  <a:lnTo>
                    <a:pt x="2636" y="1299"/>
                  </a:lnTo>
                  <a:lnTo>
                    <a:pt x="2642" y="1313"/>
                  </a:lnTo>
                  <a:lnTo>
                    <a:pt x="2649" y="1327"/>
                  </a:lnTo>
                  <a:lnTo>
                    <a:pt x="2655" y="1339"/>
                  </a:lnTo>
                  <a:lnTo>
                    <a:pt x="2662" y="1346"/>
                  </a:lnTo>
                  <a:lnTo>
                    <a:pt x="2671" y="1354"/>
                  </a:lnTo>
                  <a:lnTo>
                    <a:pt x="2679" y="1362"/>
                  </a:lnTo>
                  <a:lnTo>
                    <a:pt x="2686" y="1367"/>
                  </a:lnTo>
                  <a:lnTo>
                    <a:pt x="2691" y="1369"/>
                  </a:lnTo>
                  <a:lnTo>
                    <a:pt x="2697" y="1371"/>
                  </a:lnTo>
                  <a:lnTo>
                    <a:pt x="2703" y="1372"/>
                  </a:lnTo>
                  <a:lnTo>
                    <a:pt x="2710" y="1372"/>
                  </a:lnTo>
                  <a:lnTo>
                    <a:pt x="2722" y="1373"/>
                  </a:lnTo>
                  <a:lnTo>
                    <a:pt x="2733" y="1374"/>
                  </a:lnTo>
                  <a:lnTo>
                    <a:pt x="2740" y="1379"/>
                  </a:lnTo>
                  <a:lnTo>
                    <a:pt x="2749" y="1385"/>
                  </a:lnTo>
                  <a:lnTo>
                    <a:pt x="2757" y="1392"/>
                  </a:lnTo>
                  <a:lnTo>
                    <a:pt x="2764" y="1398"/>
                  </a:lnTo>
                  <a:lnTo>
                    <a:pt x="2772" y="1405"/>
                  </a:lnTo>
                  <a:lnTo>
                    <a:pt x="2781" y="1413"/>
                  </a:lnTo>
                  <a:lnTo>
                    <a:pt x="2791" y="1420"/>
                  </a:lnTo>
                  <a:lnTo>
                    <a:pt x="2800" y="1425"/>
                  </a:lnTo>
                  <a:lnTo>
                    <a:pt x="2802" y="1427"/>
                  </a:lnTo>
                  <a:lnTo>
                    <a:pt x="2805" y="1427"/>
                  </a:lnTo>
                  <a:lnTo>
                    <a:pt x="2809" y="1428"/>
                  </a:lnTo>
                  <a:lnTo>
                    <a:pt x="2813" y="1428"/>
                  </a:lnTo>
                  <a:lnTo>
                    <a:pt x="2821" y="1427"/>
                  </a:lnTo>
                  <a:lnTo>
                    <a:pt x="2828" y="1425"/>
                  </a:lnTo>
                  <a:lnTo>
                    <a:pt x="2838" y="1420"/>
                  </a:lnTo>
                  <a:lnTo>
                    <a:pt x="2849" y="1413"/>
                  </a:lnTo>
                  <a:lnTo>
                    <a:pt x="2859" y="1405"/>
                  </a:lnTo>
                  <a:lnTo>
                    <a:pt x="2867" y="1398"/>
                  </a:lnTo>
                  <a:lnTo>
                    <a:pt x="2880" y="1391"/>
                  </a:lnTo>
                  <a:lnTo>
                    <a:pt x="2896" y="1383"/>
                  </a:lnTo>
                  <a:lnTo>
                    <a:pt x="2912" y="1375"/>
                  </a:lnTo>
                  <a:lnTo>
                    <a:pt x="2925" y="1371"/>
                  </a:lnTo>
                  <a:lnTo>
                    <a:pt x="2937" y="1369"/>
                  </a:lnTo>
                  <a:lnTo>
                    <a:pt x="2951" y="1368"/>
                  </a:lnTo>
                  <a:lnTo>
                    <a:pt x="2960" y="1368"/>
                  </a:lnTo>
                  <a:lnTo>
                    <a:pt x="2968" y="1367"/>
                  </a:lnTo>
                  <a:lnTo>
                    <a:pt x="2975" y="1365"/>
                  </a:lnTo>
                  <a:lnTo>
                    <a:pt x="2981" y="1363"/>
                  </a:lnTo>
                  <a:lnTo>
                    <a:pt x="2992" y="1358"/>
                  </a:lnTo>
                  <a:lnTo>
                    <a:pt x="3006" y="1351"/>
                  </a:lnTo>
                  <a:lnTo>
                    <a:pt x="3021" y="1342"/>
                  </a:lnTo>
                  <a:lnTo>
                    <a:pt x="3032" y="1334"/>
                  </a:lnTo>
                  <a:lnTo>
                    <a:pt x="3040" y="1324"/>
                  </a:lnTo>
                  <a:lnTo>
                    <a:pt x="3050" y="1313"/>
                  </a:lnTo>
                  <a:lnTo>
                    <a:pt x="3061" y="1301"/>
                  </a:lnTo>
                  <a:lnTo>
                    <a:pt x="3071" y="1291"/>
                  </a:lnTo>
                  <a:lnTo>
                    <a:pt x="3082" y="1280"/>
                  </a:lnTo>
                  <a:lnTo>
                    <a:pt x="3097" y="1266"/>
                  </a:lnTo>
                  <a:lnTo>
                    <a:pt x="3112" y="1252"/>
                  </a:lnTo>
                  <a:lnTo>
                    <a:pt x="3125" y="1241"/>
                  </a:lnTo>
                  <a:lnTo>
                    <a:pt x="3139" y="1233"/>
                  </a:lnTo>
                  <a:lnTo>
                    <a:pt x="3155" y="1224"/>
                  </a:lnTo>
                  <a:lnTo>
                    <a:pt x="3170" y="1215"/>
                  </a:lnTo>
                  <a:lnTo>
                    <a:pt x="3181" y="1205"/>
                  </a:lnTo>
                  <a:lnTo>
                    <a:pt x="3188" y="1198"/>
                  </a:lnTo>
                  <a:lnTo>
                    <a:pt x="3194" y="1187"/>
                  </a:lnTo>
                  <a:lnTo>
                    <a:pt x="3200" y="1176"/>
                  </a:lnTo>
                  <a:lnTo>
                    <a:pt x="3205" y="1165"/>
                  </a:lnTo>
                  <a:lnTo>
                    <a:pt x="3205" y="1155"/>
                  </a:lnTo>
                  <a:lnTo>
                    <a:pt x="3205" y="1142"/>
                  </a:lnTo>
                  <a:lnTo>
                    <a:pt x="3205" y="1129"/>
                  </a:lnTo>
                  <a:lnTo>
                    <a:pt x="3205" y="1118"/>
                  </a:lnTo>
                  <a:lnTo>
                    <a:pt x="3203" y="1111"/>
                  </a:lnTo>
                  <a:lnTo>
                    <a:pt x="3199" y="1100"/>
                  </a:lnTo>
                  <a:lnTo>
                    <a:pt x="3195" y="1089"/>
                  </a:lnTo>
                  <a:lnTo>
                    <a:pt x="3193" y="1079"/>
                  </a:lnTo>
                  <a:lnTo>
                    <a:pt x="3194" y="1073"/>
                  </a:lnTo>
                  <a:lnTo>
                    <a:pt x="3197" y="1066"/>
                  </a:lnTo>
                  <a:lnTo>
                    <a:pt x="3201" y="1059"/>
                  </a:lnTo>
                  <a:lnTo>
                    <a:pt x="3205" y="1052"/>
                  </a:lnTo>
                  <a:lnTo>
                    <a:pt x="3206" y="1048"/>
                  </a:lnTo>
                  <a:lnTo>
                    <a:pt x="3211" y="1044"/>
                  </a:lnTo>
                  <a:lnTo>
                    <a:pt x="3216" y="1040"/>
                  </a:lnTo>
                  <a:lnTo>
                    <a:pt x="3220" y="1036"/>
                  </a:lnTo>
                  <a:lnTo>
                    <a:pt x="3223" y="1033"/>
                  </a:lnTo>
                  <a:lnTo>
                    <a:pt x="3225" y="1029"/>
                  </a:lnTo>
                  <a:lnTo>
                    <a:pt x="3226" y="1024"/>
                  </a:lnTo>
                  <a:lnTo>
                    <a:pt x="3228" y="1019"/>
                  </a:lnTo>
                  <a:lnTo>
                    <a:pt x="3229" y="1014"/>
                  </a:lnTo>
                  <a:lnTo>
                    <a:pt x="3231" y="1010"/>
                  </a:lnTo>
                  <a:lnTo>
                    <a:pt x="3233" y="1006"/>
                  </a:lnTo>
                  <a:lnTo>
                    <a:pt x="3236" y="1004"/>
                  </a:lnTo>
                  <a:lnTo>
                    <a:pt x="3238" y="1001"/>
                  </a:lnTo>
                  <a:lnTo>
                    <a:pt x="3241" y="999"/>
                  </a:lnTo>
                  <a:lnTo>
                    <a:pt x="3244" y="997"/>
                  </a:lnTo>
                  <a:lnTo>
                    <a:pt x="3248" y="995"/>
                  </a:lnTo>
                  <a:lnTo>
                    <a:pt x="3256" y="993"/>
                  </a:lnTo>
                  <a:lnTo>
                    <a:pt x="3263" y="992"/>
                  </a:lnTo>
                  <a:lnTo>
                    <a:pt x="3273" y="994"/>
                  </a:lnTo>
                  <a:lnTo>
                    <a:pt x="3285" y="998"/>
                  </a:lnTo>
                  <a:lnTo>
                    <a:pt x="3296" y="1002"/>
                  </a:lnTo>
                  <a:lnTo>
                    <a:pt x="3306" y="1004"/>
                  </a:lnTo>
                  <a:lnTo>
                    <a:pt x="3312" y="1005"/>
                  </a:lnTo>
                  <a:lnTo>
                    <a:pt x="3320" y="1005"/>
                  </a:lnTo>
                  <a:lnTo>
                    <a:pt x="3327" y="1005"/>
                  </a:lnTo>
                  <a:lnTo>
                    <a:pt x="3335" y="1004"/>
                  </a:lnTo>
                  <a:lnTo>
                    <a:pt x="3343" y="1003"/>
                  </a:lnTo>
                  <a:lnTo>
                    <a:pt x="3350" y="1003"/>
                  </a:lnTo>
                  <a:lnTo>
                    <a:pt x="3357" y="1003"/>
                  </a:lnTo>
                  <a:lnTo>
                    <a:pt x="3362" y="1004"/>
                  </a:lnTo>
                  <a:lnTo>
                    <a:pt x="3369" y="1005"/>
                  </a:lnTo>
                  <a:lnTo>
                    <a:pt x="3379" y="1007"/>
                  </a:lnTo>
                  <a:lnTo>
                    <a:pt x="3383" y="1009"/>
                  </a:lnTo>
                  <a:lnTo>
                    <a:pt x="3388" y="1011"/>
                  </a:lnTo>
                  <a:lnTo>
                    <a:pt x="3391" y="1013"/>
                  </a:lnTo>
                  <a:lnTo>
                    <a:pt x="3393" y="1017"/>
                  </a:lnTo>
                  <a:lnTo>
                    <a:pt x="3395" y="1022"/>
                  </a:lnTo>
                  <a:lnTo>
                    <a:pt x="3396" y="1029"/>
                  </a:lnTo>
                  <a:lnTo>
                    <a:pt x="3397" y="1036"/>
                  </a:lnTo>
                  <a:lnTo>
                    <a:pt x="3397" y="1040"/>
                  </a:lnTo>
                  <a:lnTo>
                    <a:pt x="3396" y="1051"/>
                  </a:lnTo>
                  <a:lnTo>
                    <a:pt x="3395" y="1064"/>
                  </a:lnTo>
                  <a:lnTo>
                    <a:pt x="3395" y="1077"/>
                  </a:lnTo>
                  <a:lnTo>
                    <a:pt x="3397" y="1087"/>
                  </a:lnTo>
                  <a:lnTo>
                    <a:pt x="3401" y="1101"/>
                  </a:lnTo>
                  <a:lnTo>
                    <a:pt x="3405" y="1115"/>
                  </a:lnTo>
                  <a:lnTo>
                    <a:pt x="3408" y="1122"/>
                  </a:lnTo>
                  <a:lnTo>
                    <a:pt x="3410" y="1133"/>
                  </a:lnTo>
                  <a:lnTo>
                    <a:pt x="3412" y="1144"/>
                  </a:lnTo>
                  <a:lnTo>
                    <a:pt x="3413" y="1154"/>
                  </a:lnTo>
                  <a:lnTo>
                    <a:pt x="3412" y="1161"/>
                  </a:lnTo>
                  <a:lnTo>
                    <a:pt x="3411" y="1171"/>
                  </a:lnTo>
                  <a:lnTo>
                    <a:pt x="3409" y="1182"/>
                  </a:lnTo>
                  <a:lnTo>
                    <a:pt x="3409" y="1190"/>
                  </a:lnTo>
                  <a:lnTo>
                    <a:pt x="3402" y="1199"/>
                  </a:lnTo>
                  <a:lnTo>
                    <a:pt x="3395" y="1209"/>
                  </a:lnTo>
                  <a:lnTo>
                    <a:pt x="3388" y="1218"/>
                  </a:lnTo>
                  <a:lnTo>
                    <a:pt x="3381" y="1225"/>
                  </a:lnTo>
                  <a:lnTo>
                    <a:pt x="3370" y="1237"/>
                  </a:lnTo>
                  <a:lnTo>
                    <a:pt x="3358" y="1252"/>
                  </a:lnTo>
                  <a:lnTo>
                    <a:pt x="3356" y="1260"/>
                  </a:lnTo>
                  <a:lnTo>
                    <a:pt x="3354" y="1270"/>
                  </a:lnTo>
                  <a:lnTo>
                    <a:pt x="3354" y="1280"/>
                  </a:lnTo>
                  <a:lnTo>
                    <a:pt x="3354" y="1288"/>
                  </a:lnTo>
                  <a:lnTo>
                    <a:pt x="3355" y="1297"/>
                  </a:lnTo>
                  <a:lnTo>
                    <a:pt x="3356" y="1307"/>
                  </a:lnTo>
                  <a:lnTo>
                    <a:pt x="3359" y="1316"/>
                  </a:lnTo>
                  <a:lnTo>
                    <a:pt x="3362" y="1323"/>
                  </a:lnTo>
                  <a:lnTo>
                    <a:pt x="3364" y="1327"/>
                  </a:lnTo>
                  <a:lnTo>
                    <a:pt x="3367" y="1332"/>
                  </a:lnTo>
                  <a:lnTo>
                    <a:pt x="3371" y="1338"/>
                  </a:lnTo>
                  <a:lnTo>
                    <a:pt x="3376" y="1343"/>
                  </a:lnTo>
                  <a:lnTo>
                    <a:pt x="3387" y="1352"/>
                  </a:lnTo>
                  <a:lnTo>
                    <a:pt x="3397" y="1359"/>
                  </a:lnTo>
                  <a:lnTo>
                    <a:pt x="3405" y="1361"/>
                  </a:lnTo>
                  <a:lnTo>
                    <a:pt x="3414" y="1363"/>
                  </a:lnTo>
                  <a:lnTo>
                    <a:pt x="3424" y="1364"/>
                  </a:lnTo>
                  <a:lnTo>
                    <a:pt x="3432" y="1367"/>
                  </a:lnTo>
                  <a:lnTo>
                    <a:pt x="3440" y="1372"/>
                  </a:lnTo>
                  <a:lnTo>
                    <a:pt x="3450" y="1379"/>
                  </a:lnTo>
                  <a:lnTo>
                    <a:pt x="3459" y="1389"/>
                  </a:lnTo>
                  <a:lnTo>
                    <a:pt x="3467" y="1398"/>
                  </a:lnTo>
                  <a:lnTo>
                    <a:pt x="3475" y="1408"/>
                  </a:lnTo>
                  <a:lnTo>
                    <a:pt x="3483" y="1421"/>
                  </a:lnTo>
                  <a:lnTo>
                    <a:pt x="3484" y="1429"/>
                  </a:lnTo>
                  <a:lnTo>
                    <a:pt x="3486" y="1439"/>
                  </a:lnTo>
                  <a:lnTo>
                    <a:pt x="3487" y="1444"/>
                  </a:lnTo>
                  <a:lnTo>
                    <a:pt x="3489" y="1449"/>
                  </a:lnTo>
                  <a:lnTo>
                    <a:pt x="3492" y="1453"/>
                  </a:lnTo>
                  <a:lnTo>
                    <a:pt x="3494" y="1457"/>
                  </a:lnTo>
                  <a:lnTo>
                    <a:pt x="3496" y="1461"/>
                  </a:lnTo>
                  <a:lnTo>
                    <a:pt x="3499" y="1466"/>
                  </a:lnTo>
                  <a:lnTo>
                    <a:pt x="3503" y="1472"/>
                  </a:lnTo>
                  <a:lnTo>
                    <a:pt x="3506" y="1476"/>
                  </a:lnTo>
                  <a:lnTo>
                    <a:pt x="3510" y="1477"/>
                  </a:lnTo>
                  <a:lnTo>
                    <a:pt x="3516" y="1478"/>
                  </a:lnTo>
                  <a:lnTo>
                    <a:pt x="3519" y="1478"/>
                  </a:lnTo>
                  <a:lnTo>
                    <a:pt x="3522" y="1478"/>
                  </a:lnTo>
                  <a:lnTo>
                    <a:pt x="3524" y="1477"/>
                  </a:lnTo>
                  <a:lnTo>
                    <a:pt x="3526" y="1476"/>
                  </a:lnTo>
                  <a:lnTo>
                    <a:pt x="3528" y="1474"/>
                  </a:lnTo>
                  <a:lnTo>
                    <a:pt x="3530" y="1470"/>
                  </a:lnTo>
                  <a:lnTo>
                    <a:pt x="3530" y="1465"/>
                  </a:lnTo>
                  <a:lnTo>
                    <a:pt x="3530" y="1459"/>
                  </a:lnTo>
                  <a:lnTo>
                    <a:pt x="3528" y="1448"/>
                  </a:lnTo>
                  <a:lnTo>
                    <a:pt x="3526" y="1437"/>
                  </a:lnTo>
                  <a:lnTo>
                    <a:pt x="3514" y="1427"/>
                  </a:lnTo>
                  <a:lnTo>
                    <a:pt x="3502" y="1417"/>
                  </a:lnTo>
                  <a:lnTo>
                    <a:pt x="3499" y="1410"/>
                  </a:lnTo>
                  <a:lnTo>
                    <a:pt x="3494" y="1400"/>
                  </a:lnTo>
                  <a:lnTo>
                    <a:pt x="3490" y="1390"/>
                  </a:lnTo>
                  <a:lnTo>
                    <a:pt x="3487" y="1382"/>
                  </a:lnTo>
                  <a:lnTo>
                    <a:pt x="3487" y="1375"/>
                  </a:lnTo>
                  <a:lnTo>
                    <a:pt x="3488" y="1367"/>
                  </a:lnTo>
                  <a:lnTo>
                    <a:pt x="3488" y="1363"/>
                  </a:lnTo>
                  <a:lnTo>
                    <a:pt x="3488" y="1360"/>
                  </a:lnTo>
                  <a:lnTo>
                    <a:pt x="3488" y="1357"/>
                  </a:lnTo>
                  <a:lnTo>
                    <a:pt x="3487" y="1355"/>
                  </a:lnTo>
                  <a:lnTo>
                    <a:pt x="3483" y="1350"/>
                  </a:lnTo>
                  <a:lnTo>
                    <a:pt x="3478" y="1346"/>
                  </a:lnTo>
                  <a:lnTo>
                    <a:pt x="3473" y="1344"/>
                  </a:lnTo>
                  <a:lnTo>
                    <a:pt x="3467" y="1343"/>
                  </a:lnTo>
                  <a:lnTo>
                    <a:pt x="3462" y="1341"/>
                  </a:lnTo>
                  <a:lnTo>
                    <a:pt x="3455" y="1340"/>
                  </a:lnTo>
                  <a:lnTo>
                    <a:pt x="3447" y="1339"/>
                  </a:lnTo>
                  <a:lnTo>
                    <a:pt x="3440" y="1339"/>
                  </a:lnTo>
                  <a:lnTo>
                    <a:pt x="3433" y="1336"/>
                  </a:lnTo>
                  <a:lnTo>
                    <a:pt x="3425" y="1332"/>
                  </a:lnTo>
                  <a:lnTo>
                    <a:pt x="3421" y="1330"/>
                  </a:lnTo>
                  <a:lnTo>
                    <a:pt x="3417" y="1328"/>
                  </a:lnTo>
                  <a:lnTo>
                    <a:pt x="3414" y="1325"/>
                  </a:lnTo>
                  <a:lnTo>
                    <a:pt x="3413" y="1323"/>
                  </a:lnTo>
                  <a:lnTo>
                    <a:pt x="3409" y="1318"/>
                  </a:lnTo>
                  <a:lnTo>
                    <a:pt x="3405" y="1312"/>
                  </a:lnTo>
                  <a:lnTo>
                    <a:pt x="3402" y="1306"/>
                  </a:lnTo>
                  <a:lnTo>
                    <a:pt x="3401" y="1299"/>
                  </a:lnTo>
                  <a:lnTo>
                    <a:pt x="3405" y="1293"/>
                  </a:lnTo>
                  <a:lnTo>
                    <a:pt x="3411" y="1285"/>
                  </a:lnTo>
                  <a:lnTo>
                    <a:pt x="3416" y="1277"/>
                  </a:lnTo>
                  <a:lnTo>
                    <a:pt x="3420" y="1268"/>
                  </a:lnTo>
                  <a:lnTo>
                    <a:pt x="3423" y="1263"/>
                  </a:lnTo>
                  <a:lnTo>
                    <a:pt x="3424" y="1256"/>
                  </a:lnTo>
                  <a:lnTo>
                    <a:pt x="3424" y="1249"/>
                  </a:lnTo>
                  <a:lnTo>
                    <a:pt x="3424" y="1245"/>
                  </a:lnTo>
                  <a:lnTo>
                    <a:pt x="3426" y="1237"/>
                  </a:lnTo>
                  <a:lnTo>
                    <a:pt x="3426" y="1227"/>
                  </a:lnTo>
                  <a:lnTo>
                    <a:pt x="3426" y="1219"/>
                  </a:lnTo>
                  <a:lnTo>
                    <a:pt x="3428" y="1213"/>
                  </a:lnTo>
                  <a:lnTo>
                    <a:pt x="3442" y="1213"/>
                  </a:lnTo>
                  <a:lnTo>
                    <a:pt x="3455" y="1213"/>
                  </a:lnTo>
                  <a:lnTo>
                    <a:pt x="3457" y="1200"/>
                  </a:lnTo>
                  <a:lnTo>
                    <a:pt x="3459" y="1186"/>
                  </a:lnTo>
                  <a:lnTo>
                    <a:pt x="3469" y="1180"/>
                  </a:lnTo>
                  <a:lnTo>
                    <a:pt x="3479" y="1173"/>
                  </a:lnTo>
                  <a:lnTo>
                    <a:pt x="3480" y="1171"/>
                  </a:lnTo>
                  <a:lnTo>
                    <a:pt x="3481" y="1168"/>
                  </a:lnTo>
                  <a:lnTo>
                    <a:pt x="3481" y="1164"/>
                  </a:lnTo>
                  <a:lnTo>
                    <a:pt x="3480" y="1159"/>
                  </a:lnTo>
                  <a:lnTo>
                    <a:pt x="3479" y="1150"/>
                  </a:lnTo>
                  <a:lnTo>
                    <a:pt x="3479" y="1142"/>
                  </a:lnTo>
                  <a:lnTo>
                    <a:pt x="3478" y="1135"/>
                  </a:lnTo>
                  <a:lnTo>
                    <a:pt x="3477" y="1126"/>
                  </a:lnTo>
                  <a:lnTo>
                    <a:pt x="3476" y="1118"/>
                  </a:lnTo>
                  <a:lnTo>
                    <a:pt x="3475" y="1111"/>
                  </a:lnTo>
                  <a:lnTo>
                    <a:pt x="3479" y="1099"/>
                  </a:lnTo>
                  <a:lnTo>
                    <a:pt x="3483" y="1087"/>
                  </a:lnTo>
                  <a:lnTo>
                    <a:pt x="3483" y="1080"/>
                  </a:lnTo>
                  <a:lnTo>
                    <a:pt x="3482" y="1070"/>
                  </a:lnTo>
                  <a:lnTo>
                    <a:pt x="3481" y="1065"/>
                  </a:lnTo>
                  <a:lnTo>
                    <a:pt x="3479" y="1060"/>
                  </a:lnTo>
                  <a:lnTo>
                    <a:pt x="3478" y="1055"/>
                  </a:lnTo>
                  <a:lnTo>
                    <a:pt x="3475" y="1052"/>
                  </a:lnTo>
                  <a:lnTo>
                    <a:pt x="3473" y="1049"/>
                  </a:lnTo>
                  <a:lnTo>
                    <a:pt x="3470" y="1047"/>
                  </a:lnTo>
                  <a:lnTo>
                    <a:pt x="3465" y="1045"/>
                  </a:lnTo>
                  <a:lnTo>
                    <a:pt x="3461" y="1043"/>
                  </a:lnTo>
                  <a:lnTo>
                    <a:pt x="3451" y="1039"/>
                  </a:lnTo>
                  <a:lnTo>
                    <a:pt x="3444" y="1036"/>
                  </a:lnTo>
                  <a:lnTo>
                    <a:pt x="3440" y="1033"/>
                  </a:lnTo>
                  <a:lnTo>
                    <a:pt x="3434" y="1029"/>
                  </a:lnTo>
                  <a:lnTo>
                    <a:pt x="3430" y="1024"/>
                  </a:lnTo>
                  <a:lnTo>
                    <a:pt x="3428" y="1021"/>
                  </a:lnTo>
                  <a:lnTo>
                    <a:pt x="3426" y="1012"/>
                  </a:lnTo>
                  <a:lnTo>
                    <a:pt x="3424" y="1002"/>
                  </a:lnTo>
                  <a:lnTo>
                    <a:pt x="3423" y="992"/>
                  </a:lnTo>
                  <a:lnTo>
                    <a:pt x="3420" y="985"/>
                  </a:lnTo>
                  <a:lnTo>
                    <a:pt x="3420" y="981"/>
                  </a:lnTo>
                  <a:lnTo>
                    <a:pt x="3418" y="977"/>
                  </a:lnTo>
                  <a:lnTo>
                    <a:pt x="3415" y="973"/>
                  </a:lnTo>
                  <a:lnTo>
                    <a:pt x="3413" y="969"/>
                  </a:lnTo>
                  <a:lnTo>
                    <a:pt x="3406" y="969"/>
                  </a:lnTo>
                  <a:lnTo>
                    <a:pt x="3399" y="968"/>
                  </a:lnTo>
                  <a:lnTo>
                    <a:pt x="3393" y="967"/>
                  </a:lnTo>
                  <a:lnTo>
                    <a:pt x="3389" y="965"/>
                  </a:lnTo>
                  <a:lnTo>
                    <a:pt x="3386" y="963"/>
                  </a:lnTo>
                  <a:lnTo>
                    <a:pt x="3384" y="960"/>
                  </a:lnTo>
                  <a:lnTo>
                    <a:pt x="3383" y="957"/>
                  </a:lnTo>
                  <a:lnTo>
                    <a:pt x="3382" y="953"/>
                  </a:lnTo>
                  <a:lnTo>
                    <a:pt x="3380" y="946"/>
                  </a:lnTo>
                  <a:lnTo>
                    <a:pt x="3377" y="942"/>
                  </a:lnTo>
                  <a:lnTo>
                    <a:pt x="3370" y="936"/>
                  </a:lnTo>
                  <a:lnTo>
                    <a:pt x="3360" y="930"/>
                  </a:lnTo>
                  <a:lnTo>
                    <a:pt x="3350" y="926"/>
                  </a:lnTo>
                  <a:lnTo>
                    <a:pt x="3341" y="922"/>
                  </a:lnTo>
                  <a:lnTo>
                    <a:pt x="3334" y="920"/>
                  </a:lnTo>
                  <a:lnTo>
                    <a:pt x="3326" y="921"/>
                  </a:lnTo>
                  <a:lnTo>
                    <a:pt x="3317" y="922"/>
                  </a:lnTo>
                  <a:lnTo>
                    <a:pt x="3310" y="922"/>
                  </a:lnTo>
                  <a:lnTo>
                    <a:pt x="3298" y="934"/>
                  </a:lnTo>
                  <a:lnTo>
                    <a:pt x="3287" y="946"/>
                  </a:lnTo>
                  <a:lnTo>
                    <a:pt x="3283" y="945"/>
                  </a:lnTo>
                  <a:lnTo>
                    <a:pt x="3280" y="944"/>
                  </a:lnTo>
                  <a:lnTo>
                    <a:pt x="3277" y="942"/>
                  </a:lnTo>
                  <a:lnTo>
                    <a:pt x="3273" y="939"/>
                  </a:lnTo>
                  <a:lnTo>
                    <a:pt x="3266" y="934"/>
                  </a:lnTo>
                  <a:lnTo>
                    <a:pt x="3259" y="930"/>
                  </a:lnTo>
                  <a:lnTo>
                    <a:pt x="3253" y="918"/>
                  </a:lnTo>
                  <a:lnTo>
                    <a:pt x="3248" y="906"/>
                  </a:lnTo>
                  <a:lnTo>
                    <a:pt x="3236" y="910"/>
                  </a:lnTo>
                  <a:lnTo>
                    <a:pt x="3224" y="914"/>
                  </a:lnTo>
                  <a:lnTo>
                    <a:pt x="3219" y="914"/>
                  </a:lnTo>
                  <a:lnTo>
                    <a:pt x="3212" y="912"/>
                  </a:lnTo>
                  <a:lnTo>
                    <a:pt x="3205" y="909"/>
                  </a:lnTo>
                  <a:lnTo>
                    <a:pt x="3201" y="906"/>
                  </a:lnTo>
                  <a:lnTo>
                    <a:pt x="3201" y="902"/>
                  </a:lnTo>
                  <a:lnTo>
                    <a:pt x="3201" y="895"/>
                  </a:lnTo>
                  <a:lnTo>
                    <a:pt x="3202" y="888"/>
                  </a:lnTo>
                  <a:lnTo>
                    <a:pt x="3205" y="883"/>
                  </a:lnTo>
                  <a:lnTo>
                    <a:pt x="3209" y="880"/>
                  </a:lnTo>
                  <a:lnTo>
                    <a:pt x="3214" y="877"/>
                  </a:lnTo>
                  <a:lnTo>
                    <a:pt x="3220" y="873"/>
                  </a:lnTo>
                  <a:lnTo>
                    <a:pt x="3224" y="867"/>
                  </a:lnTo>
                  <a:lnTo>
                    <a:pt x="3224" y="858"/>
                  </a:lnTo>
                  <a:lnTo>
                    <a:pt x="3224" y="847"/>
                  </a:lnTo>
                  <a:lnTo>
                    <a:pt x="3226" y="833"/>
                  </a:lnTo>
                  <a:lnTo>
                    <a:pt x="3228" y="818"/>
                  </a:lnTo>
                  <a:lnTo>
                    <a:pt x="3230" y="810"/>
                  </a:lnTo>
                  <a:lnTo>
                    <a:pt x="3231" y="803"/>
                  </a:lnTo>
                  <a:lnTo>
                    <a:pt x="3233" y="797"/>
                  </a:lnTo>
                  <a:lnTo>
                    <a:pt x="3236" y="792"/>
                  </a:lnTo>
                  <a:lnTo>
                    <a:pt x="3238" y="787"/>
                  </a:lnTo>
                  <a:lnTo>
                    <a:pt x="3242" y="782"/>
                  </a:lnTo>
                  <a:lnTo>
                    <a:pt x="3246" y="776"/>
                  </a:lnTo>
                  <a:lnTo>
                    <a:pt x="3251" y="770"/>
                  </a:lnTo>
                  <a:lnTo>
                    <a:pt x="3259" y="761"/>
                  </a:lnTo>
                  <a:lnTo>
                    <a:pt x="3263" y="757"/>
                  </a:lnTo>
                  <a:lnTo>
                    <a:pt x="3266" y="749"/>
                  </a:lnTo>
                  <a:lnTo>
                    <a:pt x="3268" y="734"/>
                  </a:lnTo>
                  <a:lnTo>
                    <a:pt x="3269" y="726"/>
                  </a:lnTo>
                  <a:lnTo>
                    <a:pt x="3270" y="718"/>
                  </a:lnTo>
                  <a:lnTo>
                    <a:pt x="3272" y="712"/>
                  </a:lnTo>
                  <a:lnTo>
                    <a:pt x="3275" y="706"/>
                  </a:lnTo>
                  <a:lnTo>
                    <a:pt x="3285" y="695"/>
                  </a:lnTo>
                  <a:lnTo>
                    <a:pt x="3294" y="686"/>
                  </a:lnTo>
                  <a:lnTo>
                    <a:pt x="3302" y="683"/>
                  </a:lnTo>
                  <a:lnTo>
                    <a:pt x="3312" y="680"/>
                  </a:lnTo>
                  <a:lnTo>
                    <a:pt x="3322" y="677"/>
                  </a:lnTo>
                  <a:lnTo>
                    <a:pt x="3329" y="674"/>
                  </a:lnTo>
                  <a:lnTo>
                    <a:pt x="3337" y="667"/>
                  </a:lnTo>
                  <a:lnTo>
                    <a:pt x="3346" y="658"/>
                  </a:lnTo>
                  <a:lnTo>
                    <a:pt x="3355" y="650"/>
                  </a:lnTo>
                  <a:lnTo>
                    <a:pt x="3362" y="643"/>
                  </a:lnTo>
                  <a:lnTo>
                    <a:pt x="3367" y="632"/>
                  </a:lnTo>
                  <a:lnTo>
                    <a:pt x="3372" y="619"/>
                  </a:lnTo>
                  <a:lnTo>
                    <a:pt x="3376" y="606"/>
                  </a:lnTo>
                  <a:lnTo>
                    <a:pt x="3377" y="596"/>
                  </a:lnTo>
                  <a:lnTo>
                    <a:pt x="3376" y="582"/>
                  </a:lnTo>
                  <a:lnTo>
                    <a:pt x="3372" y="566"/>
                  </a:lnTo>
                  <a:lnTo>
                    <a:pt x="3367" y="551"/>
                  </a:lnTo>
                  <a:lnTo>
                    <a:pt x="3366" y="536"/>
                  </a:lnTo>
                  <a:lnTo>
                    <a:pt x="3367" y="525"/>
                  </a:lnTo>
                  <a:lnTo>
                    <a:pt x="3370" y="510"/>
                  </a:lnTo>
                  <a:lnTo>
                    <a:pt x="3372" y="495"/>
                  </a:lnTo>
                  <a:lnTo>
                    <a:pt x="3373" y="481"/>
                  </a:lnTo>
                  <a:lnTo>
                    <a:pt x="3372" y="472"/>
                  </a:lnTo>
                  <a:lnTo>
                    <a:pt x="3369" y="462"/>
                  </a:lnTo>
                  <a:lnTo>
                    <a:pt x="3365" y="452"/>
                  </a:lnTo>
                  <a:lnTo>
                    <a:pt x="3362" y="442"/>
                  </a:lnTo>
                  <a:lnTo>
                    <a:pt x="3358" y="435"/>
                  </a:lnTo>
                  <a:lnTo>
                    <a:pt x="3353" y="427"/>
                  </a:lnTo>
                  <a:lnTo>
                    <a:pt x="3351" y="422"/>
                  </a:lnTo>
                  <a:lnTo>
                    <a:pt x="3350" y="418"/>
                  </a:lnTo>
                  <a:lnTo>
                    <a:pt x="3349" y="414"/>
                  </a:lnTo>
                  <a:lnTo>
                    <a:pt x="3350" y="411"/>
                  </a:lnTo>
                  <a:lnTo>
                    <a:pt x="3351" y="408"/>
                  </a:lnTo>
                  <a:lnTo>
                    <a:pt x="3352" y="405"/>
                  </a:lnTo>
                  <a:lnTo>
                    <a:pt x="3354" y="402"/>
                  </a:lnTo>
                  <a:lnTo>
                    <a:pt x="3357" y="399"/>
                  </a:lnTo>
                  <a:lnTo>
                    <a:pt x="3363" y="393"/>
                  </a:lnTo>
                  <a:lnTo>
                    <a:pt x="3370" y="388"/>
                  </a:lnTo>
                  <a:lnTo>
                    <a:pt x="3378" y="385"/>
                  </a:lnTo>
                  <a:lnTo>
                    <a:pt x="3389" y="381"/>
                  </a:lnTo>
                  <a:lnTo>
                    <a:pt x="3395" y="378"/>
                  </a:lnTo>
                  <a:lnTo>
                    <a:pt x="3400" y="376"/>
                  </a:lnTo>
                  <a:lnTo>
                    <a:pt x="3405" y="374"/>
                  </a:lnTo>
                  <a:lnTo>
                    <a:pt x="3409" y="371"/>
                  </a:lnTo>
                  <a:lnTo>
                    <a:pt x="3414" y="357"/>
                  </a:lnTo>
                  <a:lnTo>
                    <a:pt x="3420" y="344"/>
                  </a:lnTo>
                  <a:lnTo>
                    <a:pt x="3425" y="341"/>
                  </a:lnTo>
                  <a:lnTo>
                    <a:pt x="3431" y="340"/>
                  </a:lnTo>
                  <a:lnTo>
                    <a:pt x="3437" y="340"/>
                  </a:lnTo>
                  <a:lnTo>
                    <a:pt x="3444" y="341"/>
                  </a:lnTo>
                  <a:lnTo>
                    <a:pt x="3457" y="342"/>
                  </a:lnTo>
                  <a:lnTo>
                    <a:pt x="3467" y="344"/>
                  </a:lnTo>
                  <a:lnTo>
                    <a:pt x="3475" y="343"/>
                  </a:lnTo>
                  <a:lnTo>
                    <a:pt x="3485" y="341"/>
                  </a:lnTo>
                  <a:lnTo>
                    <a:pt x="3490" y="339"/>
                  </a:lnTo>
                  <a:lnTo>
                    <a:pt x="3495" y="337"/>
                  </a:lnTo>
                  <a:lnTo>
                    <a:pt x="3499" y="335"/>
                  </a:lnTo>
                  <a:lnTo>
                    <a:pt x="3502" y="332"/>
                  </a:lnTo>
                  <a:lnTo>
                    <a:pt x="3507" y="330"/>
                  </a:lnTo>
                  <a:lnTo>
                    <a:pt x="3511" y="326"/>
                  </a:lnTo>
                  <a:lnTo>
                    <a:pt x="3515" y="322"/>
                  </a:lnTo>
                  <a:lnTo>
                    <a:pt x="3519" y="317"/>
                  </a:lnTo>
                  <a:lnTo>
                    <a:pt x="3527" y="307"/>
                  </a:lnTo>
                  <a:lnTo>
                    <a:pt x="3535" y="297"/>
                  </a:lnTo>
                  <a:lnTo>
                    <a:pt x="3543" y="289"/>
                  </a:lnTo>
                  <a:lnTo>
                    <a:pt x="3554" y="280"/>
                  </a:lnTo>
                  <a:lnTo>
                    <a:pt x="3560" y="275"/>
                  </a:lnTo>
                  <a:lnTo>
                    <a:pt x="3565" y="269"/>
                  </a:lnTo>
                  <a:lnTo>
                    <a:pt x="3570" y="263"/>
                  </a:lnTo>
                  <a:lnTo>
                    <a:pt x="3574" y="258"/>
                  </a:lnTo>
                  <a:lnTo>
                    <a:pt x="3575" y="254"/>
                  </a:lnTo>
                  <a:lnTo>
                    <a:pt x="3575" y="249"/>
                  </a:lnTo>
                  <a:lnTo>
                    <a:pt x="3574" y="242"/>
                  </a:lnTo>
                  <a:lnTo>
                    <a:pt x="3574" y="236"/>
                  </a:lnTo>
                  <a:lnTo>
                    <a:pt x="3573" y="229"/>
                  </a:lnTo>
                  <a:lnTo>
                    <a:pt x="3572" y="222"/>
                  </a:lnTo>
                  <a:lnTo>
                    <a:pt x="3573" y="215"/>
                  </a:lnTo>
                  <a:lnTo>
                    <a:pt x="3574" y="210"/>
                  </a:lnTo>
                  <a:lnTo>
                    <a:pt x="3577" y="199"/>
                  </a:lnTo>
                  <a:lnTo>
                    <a:pt x="3582" y="187"/>
                  </a:lnTo>
                  <a:lnTo>
                    <a:pt x="3585" y="182"/>
                  </a:lnTo>
                  <a:lnTo>
                    <a:pt x="3589" y="177"/>
                  </a:lnTo>
                  <a:lnTo>
                    <a:pt x="3593" y="173"/>
                  </a:lnTo>
                  <a:lnTo>
                    <a:pt x="3597" y="171"/>
                  </a:lnTo>
                  <a:lnTo>
                    <a:pt x="3599" y="170"/>
                  </a:lnTo>
                  <a:lnTo>
                    <a:pt x="3601" y="170"/>
                  </a:lnTo>
                  <a:lnTo>
                    <a:pt x="3603" y="170"/>
                  </a:lnTo>
                  <a:lnTo>
                    <a:pt x="3605" y="171"/>
                  </a:lnTo>
                  <a:lnTo>
                    <a:pt x="3609" y="173"/>
                  </a:lnTo>
                  <a:lnTo>
                    <a:pt x="3613" y="175"/>
                  </a:lnTo>
                  <a:lnTo>
                    <a:pt x="3615" y="179"/>
                  </a:lnTo>
                  <a:lnTo>
                    <a:pt x="3617" y="185"/>
                  </a:lnTo>
                  <a:lnTo>
                    <a:pt x="3619" y="191"/>
                  </a:lnTo>
                  <a:lnTo>
                    <a:pt x="3619" y="198"/>
                  </a:lnTo>
                  <a:lnTo>
                    <a:pt x="3620" y="211"/>
                  </a:lnTo>
                  <a:lnTo>
                    <a:pt x="3620" y="222"/>
                  </a:lnTo>
                  <a:lnTo>
                    <a:pt x="3619" y="230"/>
                  </a:lnTo>
                  <a:lnTo>
                    <a:pt x="3617" y="238"/>
                  </a:lnTo>
                  <a:lnTo>
                    <a:pt x="3614" y="247"/>
                  </a:lnTo>
                  <a:lnTo>
                    <a:pt x="3613" y="254"/>
                  </a:lnTo>
                  <a:lnTo>
                    <a:pt x="3610" y="258"/>
                  </a:lnTo>
                  <a:lnTo>
                    <a:pt x="3607" y="263"/>
                  </a:lnTo>
                  <a:lnTo>
                    <a:pt x="3605" y="269"/>
                  </a:lnTo>
                  <a:lnTo>
                    <a:pt x="3605" y="273"/>
                  </a:lnTo>
                  <a:lnTo>
                    <a:pt x="3607" y="280"/>
                  </a:lnTo>
                  <a:lnTo>
                    <a:pt x="3610" y="289"/>
                  </a:lnTo>
                  <a:lnTo>
                    <a:pt x="3612" y="293"/>
                  </a:lnTo>
                  <a:lnTo>
                    <a:pt x="3613" y="297"/>
                  </a:lnTo>
                  <a:lnTo>
                    <a:pt x="3613" y="301"/>
                  </a:lnTo>
                  <a:lnTo>
                    <a:pt x="3613" y="305"/>
                  </a:lnTo>
                  <a:lnTo>
                    <a:pt x="3610" y="307"/>
                  </a:lnTo>
                  <a:lnTo>
                    <a:pt x="3607" y="309"/>
                  </a:lnTo>
                  <a:lnTo>
                    <a:pt x="3602" y="311"/>
                  </a:lnTo>
                  <a:lnTo>
                    <a:pt x="3597" y="312"/>
                  </a:lnTo>
                  <a:lnTo>
                    <a:pt x="3591" y="314"/>
                  </a:lnTo>
                  <a:lnTo>
                    <a:pt x="3586" y="315"/>
                  </a:lnTo>
                  <a:lnTo>
                    <a:pt x="3581" y="318"/>
                  </a:lnTo>
                  <a:lnTo>
                    <a:pt x="3577" y="320"/>
                  </a:lnTo>
                  <a:lnTo>
                    <a:pt x="3571" y="325"/>
                  </a:lnTo>
                  <a:lnTo>
                    <a:pt x="3564" y="332"/>
                  </a:lnTo>
                  <a:lnTo>
                    <a:pt x="3558" y="340"/>
                  </a:lnTo>
                  <a:lnTo>
                    <a:pt x="3554" y="347"/>
                  </a:lnTo>
                  <a:lnTo>
                    <a:pt x="3551" y="351"/>
                  </a:lnTo>
                  <a:lnTo>
                    <a:pt x="3548" y="356"/>
                  </a:lnTo>
                  <a:lnTo>
                    <a:pt x="3546" y="361"/>
                  </a:lnTo>
                  <a:lnTo>
                    <a:pt x="3543" y="367"/>
                  </a:lnTo>
                  <a:lnTo>
                    <a:pt x="3540" y="378"/>
                  </a:lnTo>
                  <a:lnTo>
                    <a:pt x="3538" y="388"/>
                  </a:lnTo>
                  <a:lnTo>
                    <a:pt x="3539" y="397"/>
                  </a:lnTo>
                  <a:lnTo>
                    <a:pt x="3540" y="407"/>
                  </a:lnTo>
                  <a:lnTo>
                    <a:pt x="3542" y="417"/>
                  </a:lnTo>
                  <a:lnTo>
                    <a:pt x="3542" y="427"/>
                  </a:lnTo>
                  <a:lnTo>
                    <a:pt x="3542" y="431"/>
                  </a:lnTo>
                  <a:lnTo>
                    <a:pt x="3540" y="438"/>
                  </a:lnTo>
                  <a:lnTo>
                    <a:pt x="3537" y="445"/>
                  </a:lnTo>
                  <a:lnTo>
                    <a:pt x="3535" y="450"/>
                  </a:lnTo>
                  <a:lnTo>
                    <a:pt x="3529" y="456"/>
                  </a:lnTo>
                  <a:lnTo>
                    <a:pt x="3524" y="462"/>
                  </a:lnTo>
                  <a:lnTo>
                    <a:pt x="3522" y="465"/>
                  </a:lnTo>
                  <a:lnTo>
                    <a:pt x="3520" y="468"/>
                  </a:lnTo>
                  <a:lnTo>
                    <a:pt x="3518" y="471"/>
                  </a:lnTo>
                  <a:lnTo>
                    <a:pt x="3518" y="474"/>
                  </a:lnTo>
                  <a:lnTo>
                    <a:pt x="3517" y="477"/>
                  </a:lnTo>
                  <a:lnTo>
                    <a:pt x="3516" y="481"/>
                  </a:lnTo>
                  <a:lnTo>
                    <a:pt x="3516" y="485"/>
                  </a:lnTo>
                  <a:lnTo>
                    <a:pt x="3517" y="489"/>
                  </a:lnTo>
                  <a:lnTo>
                    <a:pt x="3519" y="498"/>
                  </a:lnTo>
                  <a:lnTo>
                    <a:pt x="3522" y="505"/>
                  </a:lnTo>
                  <a:lnTo>
                    <a:pt x="3524" y="509"/>
                  </a:lnTo>
                  <a:lnTo>
                    <a:pt x="3528" y="514"/>
                  </a:lnTo>
                  <a:lnTo>
                    <a:pt x="3533" y="518"/>
                  </a:lnTo>
                  <a:lnTo>
                    <a:pt x="3539" y="522"/>
                  </a:lnTo>
                  <a:lnTo>
                    <a:pt x="3550" y="530"/>
                  </a:lnTo>
                  <a:lnTo>
                    <a:pt x="3558" y="536"/>
                  </a:lnTo>
                  <a:lnTo>
                    <a:pt x="3563" y="545"/>
                  </a:lnTo>
                  <a:lnTo>
                    <a:pt x="3568" y="556"/>
                  </a:lnTo>
                  <a:lnTo>
                    <a:pt x="3570" y="561"/>
                  </a:lnTo>
                  <a:lnTo>
                    <a:pt x="3572" y="566"/>
                  </a:lnTo>
                  <a:lnTo>
                    <a:pt x="3575" y="570"/>
                  </a:lnTo>
                  <a:lnTo>
                    <a:pt x="3577" y="572"/>
                  </a:lnTo>
                  <a:lnTo>
                    <a:pt x="3583" y="573"/>
                  </a:lnTo>
                  <a:lnTo>
                    <a:pt x="3589" y="573"/>
                  </a:lnTo>
                  <a:lnTo>
                    <a:pt x="3596" y="572"/>
                  </a:lnTo>
                  <a:lnTo>
                    <a:pt x="3603" y="571"/>
                  </a:lnTo>
                  <a:lnTo>
                    <a:pt x="3610" y="570"/>
                  </a:lnTo>
                  <a:lnTo>
                    <a:pt x="3617" y="570"/>
                  </a:lnTo>
                  <a:lnTo>
                    <a:pt x="3623" y="570"/>
                  </a:lnTo>
                  <a:lnTo>
                    <a:pt x="3628" y="572"/>
                  </a:lnTo>
                  <a:lnTo>
                    <a:pt x="3634" y="577"/>
                  </a:lnTo>
                  <a:lnTo>
                    <a:pt x="3639" y="584"/>
                  </a:lnTo>
                  <a:lnTo>
                    <a:pt x="3644" y="593"/>
                  </a:lnTo>
                  <a:lnTo>
                    <a:pt x="3648" y="600"/>
                  </a:lnTo>
                  <a:lnTo>
                    <a:pt x="3651" y="607"/>
                  </a:lnTo>
                  <a:lnTo>
                    <a:pt x="3654" y="617"/>
                  </a:lnTo>
                  <a:lnTo>
                    <a:pt x="3656" y="622"/>
                  </a:lnTo>
                  <a:lnTo>
                    <a:pt x="3658" y="627"/>
                  </a:lnTo>
                  <a:lnTo>
                    <a:pt x="3661" y="631"/>
                  </a:lnTo>
                  <a:lnTo>
                    <a:pt x="3663" y="635"/>
                  </a:lnTo>
                  <a:lnTo>
                    <a:pt x="3668" y="641"/>
                  </a:lnTo>
                  <a:lnTo>
                    <a:pt x="3676" y="648"/>
                  </a:lnTo>
                  <a:lnTo>
                    <a:pt x="3684" y="654"/>
                  </a:lnTo>
                  <a:lnTo>
                    <a:pt x="3691" y="658"/>
                  </a:lnTo>
                  <a:lnTo>
                    <a:pt x="3698" y="662"/>
                  </a:lnTo>
                  <a:lnTo>
                    <a:pt x="3706" y="666"/>
                  </a:lnTo>
                  <a:lnTo>
                    <a:pt x="3715" y="669"/>
                  </a:lnTo>
                  <a:lnTo>
                    <a:pt x="3722" y="670"/>
                  </a:lnTo>
                  <a:lnTo>
                    <a:pt x="3730" y="669"/>
                  </a:lnTo>
                  <a:lnTo>
                    <a:pt x="3738" y="668"/>
                  </a:lnTo>
                  <a:lnTo>
                    <a:pt x="3741" y="666"/>
                  </a:lnTo>
                  <a:lnTo>
                    <a:pt x="3744" y="665"/>
                  </a:lnTo>
                  <a:lnTo>
                    <a:pt x="3746" y="664"/>
                  </a:lnTo>
                  <a:lnTo>
                    <a:pt x="3746" y="662"/>
                  </a:lnTo>
                  <a:lnTo>
                    <a:pt x="3747" y="659"/>
                  </a:lnTo>
                  <a:lnTo>
                    <a:pt x="3747" y="655"/>
                  </a:lnTo>
                  <a:lnTo>
                    <a:pt x="3747" y="651"/>
                  </a:lnTo>
                  <a:lnTo>
                    <a:pt x="3745" y="647"/>
                  </a:lnTo>
                  <a:lnTo>
                    <a:pt x="3744" y="644"/>
                  </a:lnTo>
                  <a:lnTo>
                    <a:pt x="3742" y="641"/>
                  </a:lnTo>
                  <a:lnTo>
                    <a:pt x="3740" y="639"/>
                  </a:lnTo>
                  <a:lnTo>
                    <a:pt x="3739" y="639"/>
                  </a:lnTo>
                  <a:lnTo>
                    <a:pt x="3732" y="637"/>
                  </a:lnTo>
                  <a:lnTo>
                    <a:pt x="3724" y="637"/>
                  </a:lnTo>
                  <a:lnTo>
                    <a:pt x="3717" y="638"/>
                  </a:lnTo>
                  <a:lnTo>
                    <a:pt x="3710" y="639"/>
                  </a:lnTo>
                  <a:lnTo>
                    <a:pt x="3702" y="631"/>
                  </a:lnTo>
                  <a:lnTo>
                    <a:pt x="3695" y="623"/>
                  </a:lnTo>
                  <a:lnTo>
                    <a:pt x="3693" y="615"/>
                  </a:lnTo>
                  <a:lnTo>
                    <a:pt x="3694" y="604"/>
                  </a:lnTo>
                  <a:lnTo>
                    <a:pt x="3694" y="598"/>
                  </a:lnTo>
                  <a:lnTo>
                    <a:pt x="3694" y="592"/>
                  </a:lnTo>
                  <a:lnTo>
                    <a:pt x="3693" y="588"/>
                  </a:lnTo>
                  <a:lnTo>
                    <a:pt x="3691" y="584"/>
                  </a:lnTo>
                  <a:lnTo>
                    <a:pt x="3688" y="581"/>
                  </a:lnTo>
                  <a:lnTo>
                    <a:pt x="3685" y="578"/>
                  </a:lnTo>
                  <a:lnTo>
                    <a:pt x="3680" y="575"/>
                  </a:lnTo>
                  <a:lnTo>
                    <a:pt x="3675" y="572"/>
                  </a:lnTo>
                  <a:lnTo>
                    <a:pt x="3664" y="566"/>
                  </a:lnTo>
                  <a:lnTo>
                    <a:pt x="3656" y="561"/>
                  </a:lnTo>
                  <a:lnTo>
                    <a:pt x="3646" y="556"/>
                  </a:lnTo>
                  <a:lnTo>
                    <a:pt x="3637" y="548"/>
                  </a:lnTo>
                  <a:lnTo>
                    <a:pt x="3628" y="540"/>
                  </a:lnTo>
                  <a:lnTo>
                    <a:pt x="3620" y="532"/>
                  </a:lnTo>
                  <a:lnTo>
                    <a:pt x="3613" y="522"/>
                  </a:lnTo>
                  <a:lnTo>
                    <a:pt x="3605" y="509"/>
                  </a:lnTo>
                  <a:lnTo>
                    <a:pt x="3598" y="496"/>
                  </a:lnTo>
                  <a:lnTo>
                    <a:pt x="3593" y="485"/>
                  </a:lnTo>
                  <a:lnTo>
                    <a:pt x="3591" y="474"/>
                  </a:lnTo>
                  <a:lnTo>
                    <a:pt x="3590" y="460"/>
                  </a:lnTo>
                  <a:lnTo>
                    <a:pt x="3589" y="446"/>
                  </a:lnTo>
                  <a:lnTo>
                    <a:pt x="3589" y="434"/>
                  </a:lnTo>
                  <a:lnTo>
                    <a:pt x="3589" y="424"/>
                  </a:lnTo>
                  <a:lnTo>
                    <a:pt x="3588" y="412"/>
                  </a:lnTo>
                  <a:lnTo>
                    <a:pt x="3588" y="405"/>
                  </a:lnTo>
                  <a:lnTo>
                    <a:pt x="3589" y="400"/>
                  </a:lnTo>
                  <a:lnTo>
                    <a:pt x="3591" y="395"/>
                  </a:lnTo>
                  <a:lnTo>
                    <a:pt x="3593" y="391"/>
                  </a:lnTo>
                  <a:lnTo>
                    <a:pt x="3597" y="389"/>
                  </a:lnTo>
                  <a:lnTo>
                    <a:pt x="3601" y="389"/>
                  </a:lnTo>
                  <a:lnTo>
                    <a:pt x="3607" y="389"/>
                  </a:lnTo>
                  <a:lnTo>
                    <a:pt x="3613" y="390"/>
                  </a:lnTo>
                  <a:lnTo>
                    <a:pt x="3624" y="394"/>
                  </a:lnTo>
                  <a:lnTo>
                    <a:pt x="3632" y="395"/>
                  </a:lnTo>
                  <a:lnTo>
                    <a:pt x="3638" y="390"/>
                  </a:lnTo>
                  <a:lnTo>
                    <a:pt x="3644" y="382"/>
                  </a:lnTo>
                  <a:lnTo>
                    <a:pt x="3647" y="377"/>
                  </a:lnTo>
                  <a:lnTo>
                    <a:pt x="3650" y="374"/>
                  </a:lnTo>
                  <a:lnTo>
                    <a:pt x="3653" y="372"/>
                  </a:lnTo>
                  <a:lnTo>
                    <a:pt x="3656" y="371"/>
                  </a:lnTo>
                  <a:lnTo>
                    <a:pt x="3658" y="371"/>
                  </a:lnTo>
                  <a:lnTo>
                    <a:pt x="3661" y="373"/>
                  </a:lnTo>
                  <a:lnTo>
                    <a:pt x="3663" y="375"/>
                  </a:lnTo>
                  <a:lnTo>
                    <a:pt x="3665" y="377"/>
                  </a:lnTo>
                  <a:lnTo>
                    <a:pt x="3668" y="383"/>
                  </a:lnTo>
                  <a:lnTo>
                    <a:pt x="3671" y="388"/>
                  </a:lnTo>
                  <a:lnTo>
                    <a:pt x="3672" y="391"/>
                  </a:lnTo>
                  <a:lnTo>
                    <a:pt x="3672" y="395"/>
                  </a:lnTo>
                  <a:lnTo>
                    <a:pt x="3672" y="399"/>
                  </a:lnTo>
                  <a:lnTo>
                    <a:pt x="3671" y="403"/>
                  </a:lnTo>
                  <a:lnTo>
                    <a:pt x="3671" y="408"/>
                  </a:lnTo>
                  <a:lnTo>
                    <a:pt x="3670" y="412"/>
                  </a:lnTo>
                  <a:lnTo>
                    <a:pt x="3670" y="416"/>
                  </a:lnTo>
                  <a:lnTo>
                    <a:pt x="3671" y="419"/>
                  </a:lnTo>
                  <a:lnTo>
                    <a:pt x="3673" y="423"/>
                  </a:lnTo>
                  <a:lnTo>
                    <a:pt x="3676" y="428"/>
                  </a:lnTo>
                  <a:lnTo>
                    <a:pt x="3680" y="433"/>
                  </a:lnTo>
                  <a:lnTo>
                    <a:pt x="3684" y="438"/>
                  </a:lnTo>
                  <a:lnTo>
                    <a:pt x="3693" y="447"/>
                  </a:lnTo>
                  <a:lnTo>
                    <a:pt x="3702" y="454"/>
                  </a:lnTo>
                  <a:lnTo>
                    <a:pt x="3709" y="455"/>
                  </a:lnTo>
                  <a:lnTo>
                    <a:pt x="3716" y="455"/>
                  </a:lnTo>
                  <a:lnTo>
                    <a:pt x="3723" y="456"/>
                  </a:lnTo>
                  <a:lnTo>
                    <a:pt x="3731" y="454"/>
                  </a:lnTo>
                  <a:lnTo>
                    <a:pt x="3735" y="453"/>
                  </a:lnTo>
                  <a:lnTo>
                    <a:pt x="3740" y="449"/>
                  </a:lnTo>
                  <a:lnTo>
                    <a:pt x="3742" y="447"/>
                  </a:lnTo>
                  <a:lnTo>
                    <a:pt x="3745" y="444"/>
                  </a:lnTo>
                  <a:lnTo>
                    <a:pt x="3746" y="441"/>
                  </a:lnTo>
                  <a:lnTo>
                    <a:pt x="3746" y="438"/>
                  </a:lnTo>
                  <a:lnTo>
                    <a:pt x="3749" y="434"/>
                  </a:lnTo>
                  <a:lnTo>
                    <a:pt x="3751" y="426"/>
                  </a:lnTo>
                  <a:lnTo>
                    <a:pt x="3752" y="422"/>
                  </a:lnTo>
                  <a:lnTo>
                    <a:pt x="3752" y="418"/>
                  </a:lnTo>
                  <a:lnTo>
                    <a:pt x="3751" y="414"/>
                  </a:lnTo>
                  <a:lnTo>
                    <a:pt x="3750" y="411"/>
                  </a:lnTo>
                  <a:lnTo>
                    <a:pt x="3739" y="399"/>
                  </a:lnTo>
                  <a:lnTo>
                    <a:pt x="3727" y="388"/>
                  </a:lnTo>
                  <a:lnTo>
                    <a:pt x="3722" y="383"/>
                  </a:lnTo>
                  <a:lnTo>
                    <a:pt x="3719" y="376"/>
                  </a:lnTo>
                  <a:lnTo>
                    <a:pt x="3715" y="370"/>
                  </a:lnTo>
                  <a:lnTo>
                    <a:pt x="3714" y="363"/>
                  </a:lnTo>
                  <a:lnTo>
                    <a:pt x="3715" y="359"/>
                  </a:lnTo>
                  <a:lnTo>
                    <a:pt x="3719" y="354"/>
                  </a:lnTo>
                  <a:lnTo>
                    <a:pt x="3722" y="349"/>
                  </a:lnTo>
                  <a:lnTo>
                    <a:pt x="3727" y="347"/>
                  </a:lnTo>
                  <a:lnTo>
                    <a:pt x="3734" y="346"/>
                  </a:lnTo>
                  <a:lnTo>
                    <a:pt x="3742" y="346"/>
                  </a:lnTo>
                  <a:lnTo>
                    <a:pt x="3749" y="347"/>
                  </a:lnTo>
                  <a:lnTo>
                    <a:pt x="3754" y="347"/>
                  </a:lnTo>
                  <a:lnTo>
                    <a:pt x="3760" y="347"/>
                  </a:lnTo>
                  <a:lnTo>
                    <a:pt x="3766" y="347"/>
                  </a:lnTo>
                  <a:lnTo>
                    <a:pt x="3773" y="346"/>
                  </a:lnTo>
                  <a:lnTo>
                    <a:pt x="3782" y="344"/>
                  </a:lnTo>
                  <a:lnTo>
                    <a:pt x="3782" y="357"/>
                  </a:lnTo>
                  <a:lnTo>
                    <a:pt x="3782" y="367"/>
                  </a:lnTo>
                  <a:lnTo>
                    <a:pt x="3786" y="374"/>
                  </a:lnTo>
                  <a:lnTo>
                    <a:pt x="3792" y="384"/>
                  </a:lnTo>
                  <a:lnTo>
                    <a:pt x="3800" y="392"/>
                  </a:lnTo>
                  <a:lnTo>
                    <a:pt x="3809" y="399"/>
                  </a:lnTo>
                  <a:lnTo>
                    <a:pt x="3814" y="399"/>
                  </a:lnTo>
                  <a:lnTo>
                    <a:pt x="3823" y="398"/>
                  </a:lnTo>
                  <a:lnTo>
                    <a:pt x="3827" y="399"/>
                  </a:lnTo>
                  <a:lnTo>
                    <a:pt x="3831" y="399"/>
                  </a:lnTo>
                  <a:lnTo>
                    <a:pt x="3834" y="401"/>
                  </a:lnTo>
                  <a:lnTo>
                    <a:pt x="3836" y="403"/>
                  </a:lnTo>
                  <a:lnTo>
                    <a:pt x="3842" y="407"/>
                  </a:lnTo>
                  <a:lnTo>
                    <a:pt x="3847" y="413"/>
                  </a:lnTo>
                  <a:lnTo>
                    <a:pt x="3850" y="420"/>
                  </a:lnTo>
                  <a:lnTo>
                    <a:pt x="3852" y="427"/>
                  </a:lnTo>
                  <a:lnTo>
                    <a:pt x="3853" y="432"/>
                  </a:lnTo>
                  <a:lnTo>
                    <a:pt x="3853" y="438"/>
                  </a:lnTo>
                  <a:lnTo>
                    <a:pt x="3852" y="445"/>
                  </a:lnTo>
                  <a:lnTo>
                    <a:pt x="3850" y="452"/>
                  </a:lnTo>
                  <a:lnTo>
                    <a:pt x="3848" y="459"/>
                  </a:lnTo>
                  <a:lnTo>
                    <a:pt x="3846" y="466"/>
                  </a:lnTo>
                  <a:lnTo>
                    <a:pt x="3843" y="472"/>
                  </a:lnTo>
                  <a:lnTo>
                    <a:pt x="3840" y="477"/>
                  </a:lnTo>
                  <a:lnTo>
                    <a:pt x="3838" y="481"/>
                  </a:lnTo>
                  <a:lnTo>
                    <a:pt x="3834" y="485"/>
                  </a:lnTo>
                  <a:lnTo>
                    <a:pt x="3829" y="490"/>
                  </a:lnTo>
                  <a:lnTo>
                    <a:pt x="3824" y="493"/>
                  </a:lnTo>
                  <a:lnTo>
                    <a:pt x="3817" y="495"/>
                  </a:lnTo>
                  <a:lnTo>
                    <a:pt x="3807" y="497"/>
                  </a:lnTo>
                  <a:lnTo>
                    <a:pt x="3797" y="499"/>
                  </a:lnTo>
                  <a:lnTo>
                    <a:pt x="3789" y="501"/>
                  </a:lnTo>
                  <a:lnTo>
                    <a:pt x="3782" y="502"/>
                  </a:lnTo>
                  <a:lnTo>
                    <a:pt x="3774" y="506"/>
                  </a:lnTo>
                  <a:lnTo>
                    <a:pt x="3770" y="508"/>
                  </a:lnTo>
                  <a:lnTo>
                    <a:pt x="3767" y="511"/>
                  </a:lnTo>
                  <a:lnTo>
                    <a:pt x="3764" y="514"/>
                  </a:lnTo>
                  <a:lnTo>
                    <a:pt x="3762" y="517"/>
                  </a:lnTo>
                  <a:lnTo>
                    <a:pt x="3760" y="527"/>
                  </a:lnTo>
                  <a:lnTo>
                    <a:pt x="3761" y="539"/>
                  </a:lnTo>
                  <a:lnTo>
                    <a:pt x="3761" y="551"/>
                  </a:lnTo>
                  <a:lnTo>
                    <a:pt x="3762" y="561"/>
                  </a:lnTo>
                  <a:lnTo>
                    <a:pt x="3770" y="571"/>
                  </a:lnTo>
                  <a:lnTo>
                    <a:pt x="3782" y="582"/>
                  </a:lnTo>
                  <a:lnTo>
                    <a:pt x="3787" y="589"/>
                  </a:lnTo>
                  <a:lnTo>
                    <a:pt x="3793" y="595"/>
                  </a:lnTo>
                  <a:lnTo>
                    <a:pt x="3797" y="601"/>
                  </a:lnTo>
                  <a:lnTo>
                    <a:pt x="3801" y="607"/>
                  </a:lnTo>
                  <a:lnTo>
                    <a:pt x="3805" y="615"/>
                  </a:lnTo>
                  <a:lnTo>
                    <a:pt x="3810" y="625"/>
                  </a:lnTo>
                  <a:lnTo>
                    <a:pt x="3813" y="631"/>
                  </a:lnTo>
                  <a:lnTo>
                    <a:pt x="3815" y="637"/>
                  </a:lnTo>
                  <a:lnTo>
                    <a:pt x="3816" y="642"/>
                  </a:lnTo>
                  <a:lnTo>
                    <a:pt x="3817" y="646"/>
                  </a:lnTo>
                  <a:lnTo>
                    <a:pt x="3815" y="655"/>
                  </a:lnTo>
                  <a:lnTo>
                    <a:pt x="3813" y="667"/>
                  </a:lnTo>
                  <a:lnTo>
                    <a:pt x="3810" y="679"/>
                  </a:lnTo>
                  <a:lnTo>
                    <a:pt x="3809" y="689"/>
                  </a:lnTo>
                  <a:lnTo>
                    <a:pt x="3810" y="701"/>
                  </a:lnTo>
                  <a:lnTo>
                    <a:pt x="3813" y="714"/>
                  </a:lnTo>
                  <a:lnTo>
                    <a:pt x="3815" y="728"/>
                  </a:lnTo>
                  <a:lnTo>
                    <a:pt x="3817" y="741"/>
                  </a:lnTo>
                  <a:lnTo>
                    <a:pt x="3819" y="750"/>
                  </a:lnTo>
                  <a:lnTo>
                    <a:pt x="3822" y="761"/>
                  </a:lnTo>
                  <a:lnTo>
                    <a:pt x="3822" y="767"/>
                  </a:lnTo>
                  <a:lnTo>
                    <a:pt x="3822" y="772"/>
                  </a:lnTo>
                  <a:lnTo>
                    <a:pt x="3822" y="777"/>
                  </a:lnTo>
                  <a:lnTo>
                    <a:pt x="3821" y="780"/>
                  </a:lnTo>
                  <a:lnTo>
                    <a:pt x="3816" y="784"/>
                  </a:lnTo>
                  <a:lnTo>
                    <a:pt x="3809" y="788"/>
                  </a:lnTo>
                  <a:lnTo>
                    <a:pt x="3802" y="791"/>
                  </a:lnTo>
                  <a:lnTo>
                    <a:pt x="3797" y="792"/>
                  </a:lnTo>
                  <a:lnTo>
                    <a:pt x="3790" y="794"/>
                  </a:lnTo>
                  <a:lnTo>
                    <a:pt x="3782" y="794"/>
                  </a:lnTo>
                  <a:lnTo>
                    <a:pt x="3773" y="794"/>
                  </a:lnTo>
                  <a:lnTo>
                    <a:pt x="3766" y="796"/>
                  </a:lnTo>
                  <a:lnTo>
                    <a:pt x="3761" y="797"/>
                  </a:lnTo>
                  <a:lnTo>
                    <a:pt x="3757" y="799"/>
                  </a:lnTo>
                  <a:lnTo>
                    <a:pt x="3752" y="801"/>
                  </a:lnTo>
                  <a:lnTo>
                    <a:pt x="3747" y="805"/>
                  </a:lnTo>
                  <a:lnTo>
                    <a:pt x="3738" y="812"/>
                  </a:lnTo>
                  <a:lnTo>
                    <a:pt x="3731" y="819"/>
                  </a:lnTo>
                  <a:lnTo>
                    <a:pt x="3728" y="825"/>
                  </a:lnTo>
                  <a:lnTo>
                    <a:pt x="3723" y="833"/>
                  </a:lnTo>
                  <a:lnTo>
                    <a:pt x="3721" y="837"/>
                  </a:lnTo>
                  <a:lnTo>
                    <a:pt x="3719" y="841"/>
                  </a:lnTo>
                  <a:lnTo>
                    <a:pt x="3717" y="845"/>
                  </a:lnTo>
                  <a:lnTo>
                    <a:pt x="3714" y="847"/>
                  </a:lnTo>
                  <a:lnTo>
                    <a:pt x="3709" y="849"/>
                  </a:lnTo>
                  <a:lnTo>
                    <a:pt x="3703" y="851"/>
                  </a:lnTo>
                  <a:lnTo>
                    <a:pt x="3696" y="853"/>
                  </a:lnTo>
                  <a:lnTo>
                    <a:pt x="3689" y="855"/>
                  </a:lnTo>
                  <a:lnTo>
                    <a:pt x="3681" y="856"/>
                  </a:lnTo>
                  <a:lnTo>
                    <a:pt x="3675" y="859"/>
                  </a:lnTo>
                  <a:lnTo>
                    <a:pt x="3668" y="861"/>
                  </a:lnTo>
                  <a:lnTo>
                    <a:pt x="3663" y="863"/>
                  </a:lnTo>
                  <a:lnTo>
                    <a:pt x="3655" y="868"/>
                  </a:lnTo>
                  <a:lnTo>
                    <a:pt x="3644" y="874"/>
                  </a:lnTo>
                  <a:lnTo>
                    <a:pt x="3639" y="877"/>
                  </a:lnTo>
                  <a:lnTo>
                    <a:pt x="3634" y="880"/>
                  </a:lnTo>
                  <a:lnTo>
                    <a:pt x="3631" y="884"/>
                  </a:lnTo>
                  <a:lnTo>
                    <a:pt x="3628" y="887"/>
                  </a:lnTo>
                  <a:lnTo>
                    <a:pt x="3625" y="895"/>
                  </a:lnTo>
                  <a:lnTo>
                    <a:pt x="3623" y="904"/>
                  </a:lnTo>
                  <a:lnTo>
                    <a:pt x="3621" y="914"/>
                  </a:lnTo>
                  <a:lnTo>
                    <a:pt x="3620" y="922"/>
                  </a:lnTo>
                  <a:lnTo>
                    <a:pt x="3623" y="927"/>
                  </a:lnTo>
                  <a:lnTo>
                    <a:pt x="3626" y="931"/>
                  </a:lnTo>
                  <a:lnTo>
                    <a:pt x="3631" y="936"/>
                  </a:lnTo>
                  <a:lnTo>
                    <a:pt x="3636" y="942"/>
                  </a:lnTo>
                  <a:lnTo>
                    <a:pt x="3641" y="947"/>
                  </a:lnTo>
                  <a:lnTo>
                    <a:pt x="3646" y="952"/>
                  </a:lnTo>
                  <a:lnTo>
                    <a:pt x="3649" y="957"/>
                  </a:lnTo>
                  <a:lnTo>
                    <a:pt x="3652" y="961"/>
                  </a:lnTo>
                  <a:lnTo>
                    <a:pt x="3654" y="966"/>
                  </a:lnTo>
                  <a:lnTo>
                    <a:pt x="3656" y="972"/>
                  </a:lnTo>
                  <a:lnTo>
                    <a:pt x="3658" y="979"/>
                  </a:lnTo>
                  <a:lnTo>
                    <a:pt x="3659" y="987"/>
                  </a:lnTo>
                  <a:lnTo>
                    <a:pt x="3661" y="1001"/>
                  </a:lnTo>
                  <a:lnTo>
                    <a:pt x="3663" y="1012"/>
                  </a:lnTo>
                  <a:lnTo>
                    <a:pt x="3668" y="1025"/>
                  </a:lnTo>
                  <a:lnTo>
                    <a:pt x="3675" y="1042"/>
                  </a:lnTo>
                  <a:lnTo>
                    <a:pt x="3679" y="1050"/>
                  </a:lnTo>
                  <a:lnTo>
                    <a:pt x="3684" y="1057"/>
                  </a:lnTo>
                  <a:lnTo>
                    <a:pt x="3689" y="1064"/>
                  </a:lnTo>
                  <a:lnTo>
                    <a:pt x="3695" y="1068"/>
                  </a:lnTo>
                  <a:lnTo>
                    <a:pt x="3698" y="1070"/>
                  </a:lnTo>
                  <a:lnTo>
                    <a:pt x="3702" y="1072"/>
                  </a:lnTo>
                  <a:lnTo>
                    <a:pt x="3707" y="1072"/>
                  </a:lnTo>
                  <a:lnTo>
                    <a:pt x="3712" y="1073"/>
                  </a:lnTo>
                  <a:lnTo>
                    <a:pt x="3722" y="1072"/>
                  </a:lnTo>
                  <a:lnTo>
                    <a:pt x="3731" y="1072"/>
                  </a:lnTo>
                  <a:lnTo>
                    <a:pt x="3744" y="1067"/>
                  </a:lnTo>
                  <a:lnTo>
                    <a:pt x="3758" y="1060"/>
                  </a:lnTo>
                  <a:lnTo>
                    <a:pt x="3771" y="1053"/>
                  </a:lnTo>
                  <a:lnTo>
                    <a:pt x="3782" y="1048"/>
                  </a:lnTo>
                  <a:lnTo>
                    <a:pt x="3789" y="1048"/>
                  </a:lnTo>
                  <a:lnTo>
                    <a:pt x="3799" y="1047"/>
                  </a:lnTo>
                  <a:lnTo>
                    <a:pt x="3809" y="1046"/>
                  </a:lnTo>
                  <a:lnTo>
                    <a:pt x="3817" y="1048"/>
                  </a:lnTo>
                  <a:lnTo>
                    <a:pt x="3820" y="1050"/>
                  </a:lnTo>
                  <a:lnTo>
                    <a:pt x="3822" y="1054"/>
                  </a:lnTo>
                  <a:lnTo>
                    <a:pt x="3825" y="1059"/>
                  </a:lnTo>
                  <a:lnTo>
                    <a:pt x="3828" y="1064"/>
                  </a:lnTo>
                  <a:lnTo>
                    <a:pt x="3833" y="1075"/>
                  </a:lnTo>
                  <a:lnTo>
                    <a:pt x="3836" y="1083"/>
                  </a:lnTo>
                  <a:lnTo>
                    <a:pt x="3843" y="1094"/>
                  </a:lnTo>
                  <a:lnTo>
                    <a:pt x="3849" y="1107"/>
                  </a:lnTo>
                  <a:lnTo>
                    <a:pt x="3852" y="1113"/>
                  </a:lnTo>
                  <a:lnTo>
                    <a:pt x="3854" y="1120"/>
                  </a:lnTo>
                  <a:lnTo>
                    <a:pt x="3855" y="1125"/>
                  </a:lnTo>
                  <a:lnTo>
                    <a:pt x="3856" y="1130"/>
                  </a:lnTo>
                  <a:lnTo>
                    <a:pt x="3854" y="1141"/>
                  </a:lnTo>
                  <a:lnTo>
                    <a:pt x="3850" y="1154"/>
                  </a:lnTo>
                  <a:lnTo>
                    <a:pt x="3849" y="1160"/>
                  </a:lnTo>
                  <a:lnTo>
                    <a:pt x="3847" y="1166"/>
                  </a:lnTo>
                  <a:lnTo>
                    <a:pt x="3847" y="1172"/>
                  </a:lnTo>
                  <a:lnTo>
                    <a:pt x="3848" y="1178"/>
                  </a:lnTo>
                  <a:lnTo>
                    <a:pt x="3856" y="1192"/>
                  </a:lnTo>
                  <a:lnTo>
                    <a:pt x="3864" y="1205"/>
                  </a:lnTo>
                  <a:lnTo>
                    <a:pt x="3866" y="1214"/>
                  </a:lnTo>
                  <a:lnTo>
                    <a:pt x="3866" y="1225"/>
                  </a:lnTo>
                  <a:lnTo>
                    <a:pt x="3866" y="1236"/>
                  </a:lnTo>
                  <a:lnTo>
                    <a:pt x="3864" y="1245"/>
                  </a:lnTo>
                  <a:lnTo>
                    <a:pt x="3862" y="1252"/>
                  </a:lnTo>
                  <a:lnTo>
                    <a:pt x="3857" y="1260"/>
                  </a:lnTo>
                  <a:lnTo>
                    <a:pt x="3852" y="1267"/>
                  </a:lnTo>
                  <a:lnTo>
                    <a:pt x="3848" y="1272"/>
                  </a:lnTo>
                  <a:lnTo>
                    <a:pt x="3846" y="1279"/>
                  </a:lnTo>
                  <a:lnTo>
                    <a:pt x="3844" y="1287"/>
                  </a:lnTo>
                  <a:lnTo>
                    <a:pt x="3842" y="1291"/>
                  </a:lnTo>
                  <a:lnTo>
                    <a:pt x="3841" y="1294"/>
                  </a:lnTo>
                  <a:lnTo>
                    <a:pt x="3839" y="1297"/>
                  </a:lnTo>
                  <a:lnTo>
                    <a:pt x="3836" y="1299"/>
                  </a:lnTo>
                  <a:lnTo>
                    <a:pt x="3823" y="1301"/>
                  </a:lnTo>
                  <a:lnTo>
                    <a:pt x="3809" y="1303"/>
                  </a:lnTo>
                  <a:lnTo>
                    <a:pt x="3798" y="1311"/>
                  </a:lnTo>
                  <a:lnTo>
                    <a:pt x="3789" y="1319"/>
                  </a:lnTo>
                  <a:lnTo>
                    <a:pt x="3788" y="1322"/>
                  </a:lnTo>
                  <a:lnTo>
                    <a:pt x="3788" y="1326"/>
                  </a:lnTo>
                  <a:lnTo>
                    <a:pt x="3789" y="1330"/>
                  </a:lnTo>
                  <a:lnTo>
                    <a:pt x="3790" y="1334"/>
                  </a:lnTo>
                  <a:lnTo>
                    <a:pt x="3792" y="1344"/>
                  </a:lnTo>
                  <a:lnTo>
                    <a:pt x="3793" y="1351"/>
                  </a:lnTo>
                  <a:lnTo>
                    <a:pt x="3793" y="1357"/>
                  </a:lnTo>
                  <a:lnTo>
                    <a:pt x="3791" y="1362"/>
                  </a:lnTo>
                  <a:lnTo>
                    <a:pt x="3788" y="1365"/>
                  </a:lnTo>
                  <a:lnTo>
                    <a:pt x="3785" y="1367"/>
                  </a:lnTo>
                  <a:lnTo>
                    <a:pt x="3782" y="1368"/>
                  </a:lnTo>
                  <a:lnTo>
                    <a:pt x="3778" y="1368"/>
                  </a:lnTo>
                  <a:lnTo>
                    <a:pt x="3773" y="1367"/>
                  </a:lnTo>
                  <a:lnTo>
                    <a:pt x="3768" y="1365"/>
                  </a:lnTo>
                  <a:lnTo>
                    <a:pt x="3763" y="1363"/>
                  </a:lnTo>
                  <a:lnTo>
                    <a:pt x="3758" y="1361"/>
                  </a:lnTo>
                  <a:lnTo>
                    <a:pt x="3754" y="1358"/>
                  </a:lnTo>
                  <a:lnTo>
                    <a:pt x="3750" y="1355"/>
                  </a:lnTo>
                  <a:lnTo>
                    <a:pt x="3741" y="1347"/>
                  </a:lnTo>
                  <a:lnTo>
                    <a:pt x="3731" y="1339"/>
                  </a:lnTo>
                  <a:lnTo>
                    <a:pt x="3726" y="1341"/>
                  </a:lnTo>
                  <a:lnTo>
                    <a:pt x="3718" y="1343"/>
                  </a:lnTo>
                  <a:lnTo>
                    <a:pt x="3716" y="1351"/>
                  </a:lnTo>
                  <a:lnTo>
                    <a:pt x="3715" y="1361"/>
                  </a:lnTo>
                  <a:lnTo>
                    <a:pt x="3716" y="1371"/>
                  </a:lnTo>
                  <a:lnTo>
                    <a:pt x="3718" y="1378"/>
                  </a:lnTo>
                  <a:lnTo>
                    <a:pt x="3723" y="1386"/>
                  </a:lnTo>
                  <a:lnTo>
                    <a:pt x="3733" y="1395"/>
                  </a:lnTo>
                  <a:lnTo>
                    <a:pt x="3737" y="1399"/>
                  </a:lnTo>
                  <a:lnTo>
                    <a:pt x="3741" y="1404"/>
                  </a:lnTo>
                  <a:lnTo>
                    <a:pt x="3744" y="1409"/>
                  </a:lnTo>
                  <a:lnTo>
                    <a:pt x="3746" y="1414"/>
                  </a:lnTo>
                  <a:lnTo>
                    <a:pt x="3747" y="1421"/>
                  </a:lnTo>
                  <a:lnTo>
                    <a:pt x="3748" y="1432"/>
                  </a:lnTo>
                  <a:lnTo>
                    <a:pt x="3750" y="1443"/>
                  </a:lnTo>
                  <a:lnTo>
                    <a:pt x="3750" y="1453"/>
                  </a:lnTo>
                  <a:lnTo>
                    <a:pt x="3747" y="1457"/>
                  </a:lnTo>
                  <a:lnTo>
                    <a:pt x="3743" y="1462"/>
                  </a:lnTo>
                  <a:lnTo>
                    <a:pt x="3740" y="1468"/>
                  </a:lnTo>
                  <a:lnTo>
                    <a:pt x="3739" y="1472"/>
                  </a:lnTo>
                  <a:lnTo>
                    <a:pt x="3732" y="1482"/>
                  </a:lnTo>
                  <a:lnTo>
                    <a:pt x="3723" y="1492"/>
                  </a:lnTo>
                  <a:lnTo>
                    <a:pt x="3719" y="1498"/>
                  </a:lnTo>
                  <a:lnTo>
                    <a:pt x="3717" y="1503"/>
                  </a:lnTo>
                  <a:lnTo>
                    <a:pt x="3715" y="1508"/>
                  </a:lnTo>
                  <a:lnTo>
                    <a:pt x="3714" y="1512"/>
                  </a:lnTo>
                  <a:lnTo>
                    <a:pt x="3713" y="1516"/>
                  </a:lnTo>
                  <a:lnTo>
                    <a:pt x="3713" y="1520"/>
                  </a:lnTo>
                  <a:lnTo>
                    <a:pt x="3713" y="1525"/>
                  </a:lnTo>
                  <a:lnTo>
                    <a:pt x="3713" y="1530"/>
                  </a:lnTo>
                  <a:lnTo>
                    <a:pt x="3715" y="1540"/>
                  </a:lnTo>
                  <a:lnTo>
                    <a:pt x="3718" y="1547"/>
                  </a:lnTo>
                  <a:lnTo>
                    <a:pt x="3722" y="1552"/>
                  </a:lnTo>
                  <a:lnTo>
                    <a:pt x="3729" y="1557"/>
                  </a:lnTo>
                  <a:lnTo>
                    <a:pt x="3736" y="1562"/>
                  </a:lnTo>
                  <a:lnTo>
                    <a:pt x="3744" y="1567"/>
                  </a:lnTo>
                  <a:lnTo>
                    <a:pt x="3752" y="1572"/>
                  </a:lnTo>
                  <a:lnTo>
                    <a:pt x="3760" y="1577"/>
                  </a:lnTo>
                  <a:lnTo>
                    <a:pt x="3766" y="1582"/>
                  </a:lnTo>
                  <a:lnTo>
                    <a:pt x="3770" y="1587"/>
                  </a:lnTo>
                  <a:lnTo>
                    <a:pt x="3773" y="1597"/>
                  </a:lnTo>
                  <a:lnTo>
                    <a:pt x="3775" y="1610"/>
                  </a:lnTo>
                  <a:lnTo>
                    <a:pt x="3775" y="1616"/>
                  </a:lnTo>
                  <a:lnTo>
                    <a:pt x="3775" y="1623"/>
                  </a:lnTo>
                  <a:lnTo>
                    <a:pt x="3775" y="1629"/>
                  </a:lnTo>
                  <a:lnTo>
                    <a:pt x="3774" y="1633"/>
                  </a:lnTo>
                  <a:lnTo>
                    <a:pt x="3772" y="1640"/>
                  </a:lnTo>
                  <a:lnTo>
                    <a:pt x="3767" y="1649"/>
                  </a:lnTo>
                  <a:lnTo>
                    <a:pt x="3762" y="1659"/>
                  </a:lnTo>
                  <a:lnTo>
                    <a:pt x="3758" y="1666"/>
                  </a:lnTo>
                  <a:lnTo>
                    <a:pt x="3754" y="1669"/>
                  </a:lnTo>
                  <a:lnTo>
                    <a:pt x="3748" y="1674"/>
                  </a:lnTo>
                  <a:lnTo>
                    <a:pt x="3743" y="1679"/>
                  </a:lnTo>
                  <a:lnTo>
                    <a:pt x="3739" y="1685"/>
                  </a:lnTo>
                  <a:lnTo>
                    <a:pt x="3740" y="1696"/>
                  </a:lnTo>
                  <a:lnTo>
                    <a:pt x="3745" y="1709"/>
                  </a:lnTo>
                  <a:lnTo>
                    <a:pt x="3750" y="1721"/>
                  </a:lnTo>
                  <a:lnTo>
                    <a:pt x="3754" y="1732"/>
                  </a:lnTo>
                  <a:lnTo>
                    <a:pt x="3755" y="1740"/>
                  </a:lnTo>
                  <a:lnTo>
                    <a:pt x="3756" y="1750"/>
                  </a:lnTo>
                  <a:lnTo>
                    <a:pt x="3756" y="1761"/>
                  </a:lnTo>
                  <a:lnTo>
                    <a:pt x="3754" y="1771"/>
                  </a:lnTo>
                  <a:lnTo>
                    <a:pt x="3748" y="1777"/>
                  </a:lnTo>
                  <a:lnTo>
                    <a:pt x="3739" y="1783"/>
                  </a:lnTo>
                  <a:lnTo>
                    <a:pt x="3736" y="1791"/>
                  </a:lnTo>
                  <a:lnTo>
                    <a:pt x="3734" y="1803"/>
                  </a:lnTo>
                  <a:lnTo>
                    <a:pt x="3733" y="1809"/>
                  </a:lnTo>
                  <a:lnTo>
                    <a:pt x="3733" y="1816"/>
                  </a:lnTo>
                  <a:lnTo>
                    <a:pt x="3734" y="1822"/>
                  </a:lnTo>
                  <a:lnTo>
                    <a:pt x="3735" y="1827"/>
                  </a:lnTo>
                  <a:lnTo>
                    <a:pt x="3737" y="1832"/>
                  </a:lnTo>
                  <a:lnTo>
                    <a:pt x="3740" y="1837"/>
                  </a:lnTo>
                  <a:lnTo>
                    <a:pt x="3744" y="1843"/>
                  </a:lnTo>
                  <a:lnTo>
                    <a:pt x="3749" y="1848"/>
                  </a:lnTo>
                  <a:lnTo>
                    <a:pt x="3760" y="1860"/>
                  </a:lnTo>
                  <a:lnTo>
                    <a:pt x="3770" y="1870"/>
                  </a:lnTo>
                  <a:lnTo>
                    <a:pt x="3776" y="1873"/>
                  </a:lnTo>
                  <a:lnTo>
                    <a:pt x="3785" y="1876"/>
                  </a:lnTo>
                  <a:lnTo>
                    <a:pt x="3795" y="1879"/>
                  </a:lnTo>
                  <a:lnTo>
                    <a:pt x="3801" y="1882"/>
                  </a:lnTo>
                  <a:lnTo>
                    <a:pt x="3803" y="1889"/>
                  </a:lnTo>
                  <a:lnTo>
                    <a:pt x="3803" y="1897"/>
                  </a:lnTo>
                  <a:lnTo>
                    <a:pt x="3802" y="1906"/>
                  </a:lnTo>
                  <a:lnTo>
                    <a:pt x="3801" y="1913"/>
                  </a:lnTo>
                  <a:lnTo>
                    <a:pt x="3806" y="1920"/>
                  </a:lnTo>
                  <a:lnTo>
                    <a:pt x="3813" y="1929"/>
                  </a:lnTo>
                  <a:lnTo>
                    <a:pt x="3820" y="1937"/>
                  </a:lnTo>
                  <a:lnTo>
                    <a:pt x="3824" y="1944"/>
                  </a:lnTo>
                  <a:lnTo>
                    <a:pt x="3824" y="1951"/>
                  </a:lnTo>
                  <a:lnTo>
                    <a:pt x="3824" y="1960"/>
                  </a:lnTo>
                  <a:lnTo>
                    <a:pt x="3823" y="1968"/>
                  </a:lnTo>
                  <a:lnTo>
                    <a:pt x="3821" y="1976"/>
                  </a:lnTo>
                  <a:lnTo>
                    <a:pt x="3816" y="1982"/>
                  </a:lnTo>
                  <a:lnTo>
                    <a:pt x="3811" y="1988"/>
                  </a:lnTo>
                  <a:lnTo>
                    <a:pt x="3805" y="1992"/>
                  </a:lnTo>
                  <a:lnTo>
                    <a:pt x="3801" y="1996"/>
                  </a:lnTo>
                  <a:lnTo>
                    <a:pt x="3795" y="2004"/>
                  </a:lnTo>
                  <a:lnTo>
                    <a:pt x="3788" y="2014"/>
                  </a:lnTo>
                  <a:lnTo>
                    <a:pt x="3783" y="2023"/>
                  </a:lnTo>
                  <a:lnTo>
                    <a:pt x="3782" y="2031"/>
                  </a:lnTo>
                  <a:lnTo>
                    <a:pt x="3780" y="2037"/>
                  </a:lnTo>
                  <a:lnTo>
                    <a:pt x="3780" y="2045"/>
                  </a:lnTo>
                  <a:lnTo>
                    <a:pt x="3780" y="2052"/>
                  </a:lnTo>
                  <a:lnTo>
                    <a:pt x="3781" y="2060"/>
                  </a:lnTo>
                  <a:lnTo>
                    <a:pt x="3782" y="2067"/>
                  </a:lnTo>
                  <a:lnTo>
                    <a:pt x="3784" y="2075"/>
                  </a:lnTo>
                  <a:lnTo>
                    <a:pt x="3787" y="2081"/>
                  </a:lnTo>
                  <a:lnTo>
                    <a:pt x="3789" y="2086"/>
                  </a:lnTo>
                  <a:lnTo>
                    <a:pt x="3794" y="2094"/>
                  </a:lnTo>
                  <a:lnTo>
                    <a:pt x="3800" y="2105"/>
                  </a:lnTo>
                  <a:lnTo>
                    <a:pt x="3804" y="2110"/>
                  </a:lnTo>
                  <a:lnTo>
                    <a:pt x="3808" y="2115"/>
                  </a:lnTo>
                  <a:lnTo>
                    <a:pt x="3812" y="2119"/>
                  </a:lnTo>
                  <a:lnTo>
                    <a:pt x="3817" y="2121"/>
                  </a:lnTo>
                  <a:lnTo>
                    <a:pt x="3820" y="2123"/>
                  </a:lnTo>
                  <a:lnTo>
                    <a:pt x="3826" y="2124"/>
                  </a:lnTo>
                  <a:lnTo>
                    <a:pt x="3832" y="2124"/>
                  </a:lnTo>
                  <a:lnTo>
                    <a:pt x="3839" y="2124"/>
                  </a:lnTo>
                  <a:lnTo>
                    <a:pt x="3852" y="2122"/>
                  </a:lnTo>
                  <a:lnTo>
                    <a:pt x="3864" y="2121"/>
                  </a:lnTo>
                  <a:lnTo>
                    <a:pt x="3874" y="2121"/>
                  </a:lnTo>
                  <a:lnTo>
                    <a:pt x="3886" y="2122"/>
                  </a:lnTo>
                  <a:lnTo>
                    <a:pt x="3893" y="2123"/>
                  </a:lnTo>
                  <a:lnTo>
                    <a:pt x="3898" y="2124"/>
                  </a:lnTo>
                  <a:lnTo>
                    <a:pt x="3903" y="2126"/>
                  </a:lnTo>
                  <a:lnTo>
                    <a:pt x="3906" y="2129"/>
                  </a:lnTo>
                  <a:lnTo>
                    <a:pt x="3912" y="2134"/>
                  </a:lnTo>
                  <a:lnTo>
                    <a:pt x="3918" y="2140"/>
                  </a:lnTo>
                  <a:lnTo>
                    <a:pt x="3922" y="2147"/>
                  </a:lnTo>
                  <a:lnTo>
                    <a:pt x="3923" y="2153"/>
                  </a:lnTo>
                  <a:lnTo>
                    <a:pt x="3922" y="2162"/>
                  </a:lnTo>
                  <a:lnTo>
                    <a:pt x="3920" y="2173"/>
                  </a:lnTo>
                  <a:lnTo>
                    <a:pt x="3918" y="2179"/>
                  </a:lnTo>
                  <a:lnTo>
                    <a:pt x="3915" y="2184"/>
                  </a:lnTo>
                  <a:lnTo>
                    <a:pt x="3913" y="2189"/>
                  </a:lnTo>
                  <a:lnTo>
                    <a:pt x="3910" y="2192"/>
                  </a:lnTo>
                  <a:lnTo>
                    <a:pt x="3910" y="2195"/>
                  </a:lnTo>
                  <a:lnTo>
                    <a:pt x="3908" y="2198"/>
                  </a:lnTo>
                  <a:lnTo>
                    <a:pt x="3905" y="2200"/>
                  </a:lnTo>
                  <a:lnTo>
                    <a:pt x="3902" y="2202"/>
                  </a:lnTo>
                  <a:lnTo>
                    <a:pt x="3896" y="2207"/>
                  </a:lnTo>
                  <a:lnTo>
                    <a:pt x="3891" y="2212"/>
                  </a:lnTo>
                  <a:lnTo>
                    <a:pt x="3890" y="2215"/>
                  </a:lnTo>
                  <a:lnTo>
                    <a:pt x="3889" y="2219"/>
                  </a:lnTo>
                  <a:lnTo>
                    <a:pt x="3889" y="2223"/>
                  </a:lnTo>
                  <a:lnTo>
                    <a:pt x="3889" y="2228"/>
                  </a:lnTo>
                  <a:lnTo>
                    <a:pt x="3890" y="2238"/>
                  </a:lnTo>
                  <a:lnTo>
                    <a:pt x="3891" y="2247"/>
                  </a:lnTo>
                  <a:lnTo>
                    <a:pt x="3891" y="2255"/>
                  </a:lnTo>
                  <a:lnTo>
                    <a:pt x="3893" y="2267"/>
                  </a:lnTo>
                  <a:lnTo>
                    <a:pt x="3894" y="2278"/>
                  </a:lnTo>
                  <a:lnTo>
                    <a:pt x="3895" y="2286"/>
                  </a:lnTo>
                  <a:lnTo>
                    <a:pt x="3892" y="2294"/>
                  </a:lnTo>
                  <a:lnTo>
                    <a:pt x="3888" y="2302"/>
                  </a:lnTo>
                  <a:lnTo>
                    <a:pt x="3886" y="2306"/>
                  </a:lnTo>
                  <a:lnTo>
                    <a:pt x="3884" y="2310"/>
                  </a:lnTo>
                  <a:lnTo>
                    <a:pt x="3882" y="2313"/>
                  </a:lnTo>
                  <a:lnTo>
                    <a:pt x="3879" y="2314"/>
                  </a:lnTo>
                  <a:lnTo>
                    <a:pt x="3876" y="2315"/>
                  </a:lnTo>
                  <a:lnTo>
                    <a:pt x="3871" y="2316"/>
                  </a:lnTo>
                  <a:lnTo>
                    <a:pt x="3866" y="2315"/>
                  </a:lnTo>
                  <a:lnTo>
                    <a:pt x="3861" y="2314"/>
                  </a:lnTo>
                  <a:lnTo>
                    <a:pt x="3850" y="2312"/>
                  </a:lnTo>
                  <a:lnTo>
                    <a:pt x="3840" y="2311"/>
                  </a:lnTo>
                  <a:lnTo>
                    <a:pt x="3835" y="2314"/>
                  </a:lnTo>
                  <a:lnTo>
                    <a:pt x="3828" y="2317"/>
                  </a:lnTo>
                  <a:lnTo>
                    <a:pt x="3825" y="2319"/>
                  </a:lnTo>
                  <a:lnTo>
                    <a:pt x="3821" y="2321"/>
                  </a:lnTo>
                  <a:lnTo>
                    <a:pt x="3819" y="2323"/>
                  </a:lnTo>
                  <a:lnTo>
                    <a:pt x="3817" y="2326"/>
                  </a:lnTo>
                  <a:lnTo>
                    <a:pt x="3810" y="2331"/>
                  </a:lnTo>
                  <a:lnTo>
                    <a:pt x="3803" y="2339"/>
                  </a:lnTo>
                  <a:lnTo>
                    <a:pt x="3797" y="2348"/>
                  </a:lnTo>
                  <a:lnTo>
                    <a:pt x="3793" y="2357"/>
                  </a:lnTo>
                  <a:lnTo>
                    <a:pt x="3789" y="2362"/>
                  </a:lnTo>
                  <a:lnTo>
                    <a:pt x="3784" y="2369"/>
                  </a:lnTo>
                  <a:lnTo>
                    <a:pt x="3779" y="2376"/>
                  </a:lnTo>
                  <a:lnTo>
                    <a:pt x="3778" y="2381"/>
                  </a:lnTo>
                  <a:lnTo>
                    <a:pt x="3782" y="2391"/>
                  </a:lnTo>
                  <a:lnTo>
                    <a:pt x="3788" y="2402"/>
                  </a:lnTo>
                  <a:lnTo>
                    <a:pt x="3795" y="2412"/>
                  </a:lnTo>
                  <a:lnTo>
                    <a:pt x="3801" y="2420"/>
                  </a:lnTo>
                  <a:lnTo>
                    <a:pt x="3806" y="2424"/>
                  </a:lnTo>
                  <a:lnTo>
                    <a:pt x="3813" y="2430"/>
                  </a:lnTo>
                  <a:lnTo>
                    <a:pt x="3820" y="2437"/>
                  </a:lnTo>
                  <a:lnTo>
                    <a:pt x="3824" y="2443"/>
                  </a:lnTo>
                  <a:lnTo>
                    <a:pt x="3825" y="2448"/>
                  </a:lnTo>
                  <a:lnTo>
                    <a:pt x="3825" y="2454"/>
                  </a:lnTo>
                  <a:lnTo>
                    <a:pt x="3823" y="2460"/>
                  </a:lnTo>
                  <a:lnTo>
                    <a:pt x="3821" y="2466"/>
                  </a:lnTo>
                  <a:lnTo>
                    <a:pt x="3815" y="2477"/>
                  </a:lnTo>
                  <a:lnTo>
                    <a:pt x="3809" y="2487"/>
                  </a:lnTo>
                  <a:lnTo>
                    <a:pt x="3805" y="2494"/>
                  </a:lnTo>
                  <a:lnTo>
                    <a:pt x="3799" y="2501"/>
                  </a:lnTo>
                  <a:lnTo>
                    <a:pt x="3792" y="2507"/>
                  </a:lnTo>
                  <a:lnTo>
                    <a:pt x="3785" y="2511"/>
                  </a:lnTo>
                  <a:lnTo>
                    <a:pt x="3776" y="2517"/>
                  </a:lnTo>
                  <a:lnTo>
                    <a:pt x="3766" y="2523"/>
                  </a:lnTo>
                  <a:lnTo>
                    <a:pt x="3765" y="2526"/>
                  </a:lnTo>
                  <a:lnTo>
                    <a:pt x="3765" y="2530"/>
                  </a:lnTo>
                  <a:lnTo>
                    <a:pt x="3765" y="2535"/>
                  </a:lnTo>
                  <a:lnTo>
                    <a:pt x="3766" y="2540"/>
                  </a:lnTo>
                  <a:lnTo>
                    <a:pt x="3767" y="2545"/>
                  </a:lnTo>
                  <a:lnTo>
                    <a:pt x="3767" y="2550"/>
                  </a:lnTo>
                  <a:lnTo>
                    <a:pt x="3767" y="2554"/>
                  </a:lnTo>
                  <a:lnTo>
                    <a:pt x="3766" y="2558"/>
                  </a:lnTo>
                  <a:lnTo>
                    <a:pt x="3764" y="2562"/>
                  </a:lnTo>
                  <a:lnTo>
                    <a:pt x="3760" y="2567"/>
                  </a:lnTo>
                  <a:lnTo>
                    <a:pt x="3756" y="2572"/>
                  </a:lnTo>
                  <a:lnTo>
                    <a:pt x="3752" y="2577"/>
                  </a:lnTo>
                  <a:lnTo>
                    <a:pt x="3742" y="2587"/>
                  </a:lnTo>
                  <a:lnTo>
                    <a:pt x="3735" y="2597"/>
                  </a:lnTo>
                  <a:lnTo>
                    <a:pt x="3724" y="2611"/>
                  </a:lnTo>
                  <a:lnTo>
                    <a:pt x="3714" y="2621"/>
                  </a:lnTo>
                  <a:lnTo>
                    <a:pt x="3711" y="2624"/>
                  </a:lnTo>
                  <a:lnTo>
                    <a:pt x="3706" y="2627"/>
                  </a:lnTo>
                  <a:lnTo>
                    <a:pt x="3700" y="2629"/>
                  </a:lnTo>
                  <a:lnTo>
                    <a:pt x="3695" y="2631"/>
                  </a:lnTo>
                  <a:lnTo>
                    <a:pt x="3683" y="2634"/>
                  </a:lnTo>
                  <a:lnTo>
                    <a:pt x="3675" y="2637"/>
                  </a:lnTo>
                  <a:lnTo>
                    <a:pt x="3672" y="2644"/>
                  </a:lnTo>
                  <a:lnTo>
                    <a:pt x="3669" y="2653"/>
                  </a:lnTo>
                  <a:lnTo>
                    <a:pt x="3666" y="2661"/>
                  </a:lnTo>
                  <a:lnTo>
                    <a:pt x="3663" y="2668"/>
                  </a:lnTo>
                  <a:lnTo>
                    <a:pt x="3658" y="2682"/>
                  </a:lnTo>
                  <a:lnTo>
                    <a:pt x="3650" y="2698"/>
                  </a:lnTo>
                  <a:lnTo>
                    <a:pt x="3646" y="2706"/>
                  </a:lnTo>
                  <a:lnTo>
                    <a:pt x="3643" y="2713"/>
                  </a:lnTo>
                  <a:lnTo>
                    <a:pt x="3641" y="2720"/>
                  </a:lnTo>
                  <a:lnTo>
                    <a:pt x="3640" y="2727"/>
                  </a:lnTo>
                  <a:lnTo>
                    <a:pt x="3641" y="2737"/>
                  </a:lnTo>
                  <a:lnTo>
                    <a:pt x="3645" y="2750"/>
                  </a:lnTo>
                  <a:lnTo>
                    <a:pt x="3647" y="2756"/>
                  </a:lnTo>
                  <a:lnTo>
                    <a:pt x="3650" y="2761"/>
                  </a:lnTo>
                  <a:lnTo>
                    <a:pt x="3653" y="2766"/>
                  </a:lnTo>
                  <a:lnTo>
                    <a:pt x="3656" y="2771"/>
                  </a:lnTo>
                  <a:lnTo>
                    <a:pt x="3663" y="2777"/>
                  </a:lnTo>
                  <a:lnTo>
                    <a:pt x="3674" y="2783"/>
                  </a:lnTo>
                  <a:lnTo>
                    <a:pt x="3685" y="2788"/>
                  </a:lnTo>
                  <a:lnTo>
                    <a:pt x="3695" y="2794"/>
                  </a:lnTo>
                  <a:lnTo>
                    <a:pt x="3703" y="2797"/>
                  </a:lnTo>
                  <a:lnTo>
                    <a:pt x="3714" y="2801"/>
                  </a:lnTo>
                  <a:lnTo>
                    <a:pt x="3720" y="2803"/>
                  </a:lnTo>
                  <a:lnTo>
                    <a:pt x="3726" y="2805"/>
                  </a:lnTo>
                  <a:lnTo>
                    <a:pt x="3731" y="2807"/>
                  </a:lnTo>
                  <a:lnTo>
                    <a:pt x="3735" y="2810"/>
                  </a:lnTo>
                  <a:lnTo>
                    <a:pt x="3740" y="2818"/>
                  </a:lnTo>
                  <a:lnTo>
                    <a:pt x="3745" y="2827"/>
                  </a:lnTo>
                  <a:lnTo>
                    <a:pt x="3749" y="2837"/>
                  </a:lnTo>
                  <a:lnTo>
                    <a:pt x="3750" y="2845"/>
                  </a:lnTo>
                  <a:lnTo>
                    <a:pt x="3751" y="2850"/>
                  </a:lnTo>
                  <a:lnTo>
                    <a:pt x="3751" y="2855"/>
                  </a:lnTo>
                  <a:lnTo>
                    <a:pt x="3749" y="2861"/>
                  </a:lnTo>
                  <a:lnTo>
                    <a:pt x="3747" y="2867"/>
                  </a:lnTo>
                  <a:lnTo>
                    <a:pt x="3743" y="2878"/>
                  </a:lnTo>
                  <a:lnTo>
                    <a:pt x="3739" y="2888"/>
                  </a:lnTo>
                  <a:lnTo>
                    <a:pt x="3736" y="2895"/>
                  </a:lnTo>
                  <a:lnTo>
                    <a:pt x="3734" y="2903"/>
                  </a:lnTo>
                  <a:lnTo>
                    <a:pt x="3733" y="2907"/>
                  </a:lnTo>
                  <a:lnTo>
                    <a:pt x="3731" y="2911"/>
                  </a:lnTo>
                  <a:lnTo>
                    <a:pt x="3729" y="2913"/>
                  </a:lnTo>
                  <a:lnTo>
                    <a:pt x="3727" y="2915"/>
                  </a:lnTo>
                  <a:lnTo>
                    <a:pt x="3723" y="2916"/>
                  </a:lnTo>
                  <a:lnTo>
                    <a:pt x="3719" y="2915"/>
                  </a:lnTo>
                  <a:lnTo>
                    <a:pt x="3715" y="2913"/>
                  </a:lnTo>
                  <a:lnTo>
                    <a:pt x="3710" y="2911"/>
                  </a:lnTo>
                  <a:lnTo>
                    <a:pt x="3702" y="2906"/>
                  </a:lnTo>
                  <a:lnTo>
                    <a:pt x="3695" y="2904"/>
                  </a:lnTo>
                  <a:lnTo>
                    <a:pt x="3685" y="2905"/>
                  </a:lnTo>
                  <a:lnTo>
                    <a:pt x="3673" y="2908"/>
                  </a:lnTo>
                  <a:lnTo>
                    <a:pt x="3662" y="2910"/>
                  </a:lnTo>
                  <a:lnTo>
                    <a:pt x="3652" y="2912"/>
                  </a:lnTo>
                  <a:lnTo>
                    <a:pt x="3638" y="2915"/>
                  </a:lnTo>
                  <a:lnTo>
                    <a:pt x="3621" y="2919"/>
                  </a:lnTo>
                  <a:lnTo>
                    <a:pt x="3605" y="2924"/>
                  </a:lnTo>
                  <a:lnTo>
                    <a:pt x="3593" y="2927"/>
                  </a:lnTo>
                  <a:lnTo>
                    <a:pt x="3580" y="2933"/>
                  </a:lnTo>
                  <a:lnTo>
                    <a:pt x="3566" y="2941"/>
                  </a:lnTo>
                  <a:lnTo>
                    <a:pt x="3559" y="2945"/>
                  </a:lnTo>
                  <a:lnTo>
                    <a:pt x="3553" y="2948"/>
                  </a:lnTo>
                  <a:lnTo>
                    <a:pt x="3547" y="2951"/>
                  </a:lnTo>
                  <a:lnTo>
                    <a:pt x="3542" y="2952"/>
                  </a:lnTo>
                  <a:lnTo>
                    <a:pt x="3535" y="2950"/>
                  </a:lnTo>
                  <a:lnTo>
                    <a:pt x="3526" y="2945"/>
                  </a:lnTo>
                  <a:lnTo>
                    <a:pt x="3519" y="2940"/>
                  </a:lnTo>
                  <a:lnTo>
                    <a:pt x="3514" y="2936"/>
                  </a:lnTo>
                  <a:lnTo>
                    <a:pt x="3505" y="2929"/>
                  </a:lnTo>
                  <a:lnTo>
                    <a:pt x="3497" y="2920"/>
                  </a:lnTo>
                  <a:lnTo>
                    <a:pt x="3489" y="2912"/>
                  </a:lnTo>
                  <a:lnTo>
                    <a:pt x="3483" y="2908"/>
                  </a:lnTo>
                  <a:lnTo>
                    <a:pt x="3473" y="2908"/>
                  </a:lnTo>
                  <a:lnTo>
                    <a:pt x="3461" y="2910"/>
                  </a:lnTo>
                  <a:lnTo>
                    <a:pt x="3450" y="2911"/>
                  </a:lnTo>
                  <a:lnTo>
                    <a:pt x="3440" y="2912"/>
                  </a:lnTo>
                  <a:lnTo>
                    <a:pt x="3429" y="2915"/>
                  </a:lnTo>
                  <a:lnTo>
                    <a:pt x="3416" y="2920"/>
                  </a:lnTo>
                  <a:lnTo>
                    <a:pt x="3404" y="2925"/>
                  </a:lnTo>
                  <a:lnTo>
                    <a:pt x="3393" y="2932"/>
                  </a:lnTo>
                  <a:lnTo>
                    <a:pt x="3389" y="2936"/>
                  </a:lnTo>
                  <a:lnTo>
                    <a:pt x="3385" y="2942"/>
                  </a:lnTo>
                  <a:lnTo>
                    <a:pt x="3379" y="2947"/>
                  </a:lnTo>
                  <a:lnTo>
                    <a:pt x="3373" y="2952"/>
                  </a:lnTo>
                  <a:lnTo>
                    <a:pt x="3369" y="2956"/>
                  </a:lnTo>
                  <a:lnTo>
                    <a:pt x="3363" y="2963"/>
                  </a:lnTo>
                  <a:lnTo>
                    <a:pt x="3360" y="2966"/>
                  </a:lnTo>
                  <a:lnTo>
                    <a:pt x="3356" y="2969"/>
                  </a:lnTo>
                  <a:lnTo>
                    <a:pt x="3353" y="2970"/>
                  </a:lnTo>
                  <a:lnTo>
                    <a:pt x="3350" y="2971"/>
                  </a:lnTo>
                  <a:lnTo>
                    <a:pt x="3346" y="2969"/>
                  </a:lnTo>
                  <a:lnTo>
                    <a:pt x="3339" y="2965"/>
                  </a:lnTo>
                  <a:lnTo>
                    <a:pt x="3334" y="2960"/>
                  </a:lnTo>
                  <a:lnTo>
                    <a:pt x="3329" y="2955"/>
                  </a:lnTo>
                  <a:lnTo>
                    <a:pt x="3324" y="2940"/>
                  </a:lnTo>
                  <a:lnTo>
                    <a:pt x="3318" y="2927"/>
                  </a:lnTo>
                  <a:lnTo>
                    <a:pt x="3314" y="2925"/>
                  </a:lnTo>
                  <a:lnTo>
                    <a:pt x="3308" y="2924"/>
                  </a:lnTo>
                  <a:lnTo>
                    <a:pt x="3302" y="2923"/>
                  </a:lnTo>
                  <a:lnTo>
                    <a:pt x="3298" y="2923"/>
                  </a:lnTo>
                  <a:lnTo>
                    <a:pt x="3296" y="2922"/>
                  </a:lnTo>
                  <a:lnTo>
                    <a:pt x="3294" y="2922"/>
                  </a:lnTo>
                  <a:lnTo>
                    <a:pt x="3291" y="2922"/>
                  </a:lnTo>
                  <a:lnTo>
                    <a:pt x="3288" y="2922"/>
                  </a:lnTo>
                  <a:lnTo>
                    <a:pt x="3283" y="2923"/>
                  </a:lnTo>
                  <a:lnTo>
                    <a:pt x="3279" y="2923"/>
                  </a:lnTo>
                  <a:lnTo>
                    <a:pt x="3266" y="2923"/>
                  </a:lnTo>
                  <a:lnTo>
                    <a:pt x="3252" y="2922"/>
                  </a:lnTo>
                  <a:lnTo>
                    <a:pt x="3245" y="2921"/>
                  </a:lnTo>
                  <a:lnTo>
                    <a:pt x="3239" y="2920"/>
                  </a:lnTo>
                  <a:lnTo>
                    <a:pt x="3233" y="2918"/>
                  </a:lnTo>
                  <a:lnTo>
                    <a:pt x="3228" y="2915"/>
                  </a:lnTo>
                  <a:lnTo>
                    <a:pt x="3222" y="2908"/>
                  </a:lnTo>
                  <a:lnTo>
                    <a:pt x="3216" y="2900"/>
                  </a:lnTo>
                  <a:lnTo>
                    <a:pt x="3216" y="2893"/>
                  </a:lnTo>
                  <a:lnTo>
                    <a:pt x="3216" y="2884"/>
                  </a:lnTo>
                  <a:lnTo>
                    <a:pt x="3215" y="2876"/>
                  </a:lnTo>
                  <a:lnTo>
                    <a:pt x="3212" y="2868"/>
                  </a:lnTo>
                  <a:lnTo>
                    <a:pt x="3208" y="2866"/>
                  </a:lnTo>
                  <a:lnTo>
                    <a:pt x="3202" y="2865"/>
                  </a:lnTo>
                  <a:lnTo>
                    <a:pt x="3195" y="2865"/>
                  </a:lnTo>
                  <a:lnTo>
                    <a:pt x="3189" y="2865"/>
                  </a:lnTo>
                  <a:lnTo>
                    <a:pt x="3183" y="2867"/>
                  </a:lnTo>
                  <a:lnTo>
                    <a:pt x="3177" y="2868"/>
                  </a:lnTo>
                  <a:lnTo>
                    <a:pt x="3164" y="2868"/>
                  </a:lnTo>
                  <a:lnTo>
                    <a:pt x="3147" y="2868"/>
                  </a:lnTo>
                  <a:lnTo>
                    <a:pt x="3131" y="2868"/>
                  </a:lnTo>
                  <a:lnTo>
                    <a:pt x="3118" y="2868"/>
                  </a:lnTo>
                  <a:lnTo>
                    <a:pt x="3108" y="2866"/>
                  </a:lnTo>
                  <a:lnTo>
                    <a:pt x="3097" y="2863"/>
                  </a:lnTo>
                  <a:lnTo>
                    <a:pt x="3086" y="2860"/>
                  </a:lnTo>
                  <a:lnTo>
                    <a:pt x="3079" y="2857"/>
                  </a:lnTo>
                  <a:lnTo>
                    <a:pt x="3072" y="2854"/>
                  </a:lnTo>
                  <a:lnTo>
                    <a:pt x="3065" y="2850"/>
                  </a:lnTo>
                  <a:lnTo>
                    <a:pt x="3062" y="2849"/>
                  </a:lnTo>
                  <a:lnTo>
                    <a:pt x="3059" y="2846"/>
                  </a:lnTo>
                  <a:lnTo>
                    <a:pt x="3057" y="2844"/>
                  </a:lnTo>
                  <a:lnTo>
                    <a:pt x="3055" y="2841"/>
                  </a:lnTo>
                  <a:lnTo>
                    <a:pt x="3050" y="2833"/>
                  </a:lnTo>
                  <a:lnTo>
                    <a:pt x="3045" y="2822"/>
                  </a:lnTo>
                  <a:lnTo>
                    <a:pt x="3042" y="2817"/>
                  </a:lnTo>
                  <a:lnTo>
                    <a:pt x="3039" y="2812"/>
                  </a:lnTo>
                  <a:lnTo>
                    <a:pt x="3036" y="2808"/>
                  </a:lnTo>
                  <a:lnTo>
                    <a:pt x="3032" y="2806"/>
                  </a:lnTo>
                  <a:lnTo>
                    <a:pt x="3025" y="2807"/>
                  </a:lnTo>
                  <a:lnTo>
                    <a:pt x="3016" y="2810"/>
                  </a:lnTo>
                  <a:lnTo>
                    <a:pt x="3008" y="2813"/>
                  </a:lnTo>
                  <a:lnTo>
                    <a:pt x="3001" y="2814"/>
                  </a:lnTo>
                  <a:lnTo>
                    <a:pt x="2991" y="2813"/>
                  </a:lnTo>
                  <a:lnTo>
                    <a:pt x="2980" y="2809"/>
                  </a:lnTo>
                  <a:lnTo>
                    <a:pt x="2969" y="2806"/>
                  </a:lnTo>
                  <a:lnTo>
                    <a:pt x="2961" y="2802"/>
                  </a:lnTo>
                  <a:lnTo>
                    <a:pt x="2950" y="2796"/>
                  </a:lnTo>
                  <a:lnTo>
                    <a:pt x="2938" y="2788"/>
                  </a:lnTo>
                  <a:lnTo>
                    <a:pt x="2931" y="2784"/>
                  </a:lnTo>
                  <a:lnTo>
                    <a:pt x="2926" y="2780"/>
                  </a:lnTo>
                  <a:lnTo>
                    <a:pt x="2921" y="2775"/>
                  </a:lnTo>
                  <a:lnTo>
                    <a:pt x="2918" y="2771"/>
                  </a:lnTo>
                  <a:lnTo>
                    <a:pt x="2906" y="2756"/>
                  </a:lnTo>
                  <a:lnTo>
                    <a:pt x="2894" y="2742"/>
                  </a:lnTo>
                  <a:lnTo>
                    <a:pt x="2889" y="2740"/>
                  </a:lnTo>
                  <a:lnTo>
                    <a:pt x="2882" y="2737"/>
                  </a:lnTo>
                  <a:lnTo>
                    <a:pt x="2874" y="2735"/>
                  </a:lnTo>
                  <a:lnTo>
                    <a:pt x="2867" y="2735"/>
                  </a:lnTo>
                  <a:lnTo>
                    <a:pt x="2860" y="2735"/>
                  </a:lnTo>
                  <a:lnTo>
                    <a:pt x="2851" y="2738"/>
                  </a:lnTo>
                  <a:lnTo>
                    <a:pt x="2843" y="2741"/>
                  </a:lnTo>
                  <a:lnTo>
                    <a:pt x="2836" y="2746"/>
                  </a:lnTo>
                  <a:lnTo>
                    <a:pt x="2834" y="2760"/>
                  </a:lnTo>
                  <a:lnTo>
                    <a:pt x="2832" y="2775"/>
                  </a:lnTo>
                  <a:lnTo>
                    <a:pt x="2821" y="2783"/>
                  </a:lnTo>
                  <a:lnTo>
                    <a:pt x="2808" y="2790"/>
                  </a:lnTo>
                  <a:lnTo>
                    <a:pt x="2798" y="2793"/>
                  </a:lnTo>
                  <a:lnTo>
                    <a:pt x="2785" y="2797"/>
                  </a:lnTo>
                  <a:lnTo>
                    <a:pt x="2779" y="2799"/>
                  </a:lnTo>
                  <a:lnTo>
                    <a:pt x="2774" y="2801"/>
                  </a:lnTo>
                  <a:lnTo>
                    <a:pt x="2769" y="2803"/>
                  </a:lnTo>
                  <a:lnTo>
                    <a:pt x="2764" y="2806"/>
                  </a:lnTo>
                  <a:lnTo>
                    <a:pt x="2762" y="2811"/>
                  </a:lnTo>
                  <a:lnTo>
                    <a:pt x="2761" y="2818"/>
                  </a:lnTo>
                  <a:lnTo>
                    <a:pt x="2760" y="2826"/>
                  </a:lnTo>
                  <a:lnTo>
                    <a:pt x="2760" y="2833"/>
                  </a:lnTo>
                  <a:lnTo>
                    <a:pt x="2761" y="2840"/>
                  </a:lnTo>
                  <a:lnTo>
                    <a:pt x="2762" y="2849"/>
                  </a:lnTo>
                  <a:lnTo>
                    <a:pt x="2762" y="2858"/>
                  </a:lnTo>
                  <a:lnTo>
                    <a:pt x="2760" y="2865"/>
                  </a:lnTo>
                  <a:lnTo>
                    <a:pt x="2748" y="2876"/>
                  </a:lnTo>
                  <a:lnTo>
                    <a:pt x="2733" y="2888"/>
                  </a:lnTo>
                  <a:lnTo>
                    <a:pt x="2728" y="2891"/>
                  </a:lnTo>
                  <a:lnTo>
                    <a:pt x="2721" y="2894"/>
                  </a:lnTo>
                  <a:lnTo>
                    <a:pt x="2718" y="2896"/>
                  </a:lnTo>
                  <a:lnTo>
                    <a:pt x="2714" y="2899"/>
                  </a:lnTo>
                  <a:lnTo>
                    <a:pt x="2712" y="2901"/>
                  </a:lnTo>
                  <a:lnTo>
                    <a:pt x="2710" y="2904"/>
                  </a:lnTo>
                  <a:lnTo>
                    <a:pt x="2704" y="2911"/>
                  </a:lnTo>
                  <a:lnTo>
                    <a:pt x="2700" y="2921"/>
                  </a:lnTo>
                  <a:lnTo>
                    <a:pt x="2697" y="2932"/>
                  </a:lnTo>
                  <a:lnTo>
                    <a:pt x="2694" y="2940"/>
                  </a:lnTo>
                  <a:lnTo>
                    <a:pt x="2692" y="2948"/>
                  </a:lnTo>
                  <a:lnTo>
                    <a:pt x="2690" y="2957"/>
                  </a:lnTo>
                  <a:lnTo>
                    <a:pt x="2688" y="2963"/>
                  </a:lnTo>
                  <a:lnTo>
                    <a:pt x="2687" y="2967"/>
                  </a:lnTo>
                  <a:lnTo>
                    <a:pt x="2685" y="2972"/>
                  </a:lnTo>
                  <a:lnTo>
                    <a:pt x="2682" y="2975"/>
                  </a:lnTo>
                  <a:lnTo>
                    <a:pt x="2680" y="2978"/>
                  </a:lnTo>
                  <a:lnTo>
                    <a:pt x="2677" y="2980"/>
                  </a:lnTo>
                  <a:lnTo>
                    <a:pt x="2673" y="2982"/>
                  </a:lnTo>
                  <a:lnTo>
                    <a:pt x="2668" y="2984"/>
                  </a:lnTo>
                  <a:lnTo>
                    <a:pt x="2659" y="2986"/>
                  </a:lnTo>
                  <a:lnTo>
                    <a:pt x="2651" y="2987"/>
                  </a:lnTo>
                  <a:lnTo>
                    <a:pt x="2640" y="2985"/>
                  </a:lnTo>
                  <a:lnTo>
                    <a:pt x="2628" y="2981"/>
                  </a:lnTo>
                  <a:lnTo>
                    <a:pt x="2621" y="2980"/>
                  </a:lnTo>
                  <a:lnTo>
                    <a:pt x="2615" y="2979"/>
                  </a:lnTo>
                  <a:lnTo>
                    <a:pt x="2609" y="2978"/>
                  </a:lnTo>
                  <a:lnTo>
                    <a:pt x="2604" y="2979"/>
                  </a:lnTo>
                  <a:lnTo>
                    <a:pt x="2597" y="2980"/>
                  </a:lnTo>
                  <a:lnTo>
                    <a:pt x="2589" y="2981"/>
                  </a:lnTo>
                  <a:lnTo>
                    <a:pt x="2580" y="2984"/>
                  </a:lnTo>
                  <a:lnTo>
                    <a:pt x="2572" y="2987"/>
                  </a:lnTo>
                  <a:lnTo>
                    <a:pt x="2569" y="2989"/>
                  </a:lnTo>
                  <a:lnTo>
                    <a:pt x="2567" y="2992"/>
                  </a:lnTo>
                  <a:lnTo>
                    <a:pt x="2565" y="2995"/>
                  </a:lnTo>
                  <a:lnTo>
                    <a:pt x="2563" y="2999"/>
                  </a:lnTo>
                  <a:lnTo>
                    <a:pt x="2559" y="3007"/>
                  </a:lnTo>
                  <a:lnTo>
                    <a:pt x="2556" y="3014"/>
                  </a:lnTo>
                  <a:lnTo>
                    <a:pt x="2554" y="3025"/>
                  </a:lnTo>
                  <a:lnTo>
                    <a:pt x="2552" y="3038"/>
                  </a:lnTo>
                  <a:lnTo>
                    <a:pt x="2551" y="3044"/>
                  </a:lnTo>
                  <a:lnTo>
                    <a:pt x="2549" y="3050"/>
                  </a:lnTo>
                  <a:lnTo>
                    <a:pt x="2547" y="3056"/>
                  </a:lnTo>
                  <a:lnTo>
                    <a:pt x="2545" y="3061"/>
                  </a:lnTo>
                  <a:lnTo>
                    <a:pt x="2543" y="3068"/>
                  </a:lnTo>
                  <a:lnTo>
                    <a:pt x="2538" y="3077"/>
                  </a:lnTo>
                  <a:lnTo>
                    <a:pt x="2533" y="3085"/>
                  </a:lnTo>
                  <a:lnTo>
                    <a:pt x="2529" y="3093"/>
                  </a:lnTo>
                  <a:lnTo>
                    <a:pt x="2516" y="3099"/>
                  </a:lnTo>
                  <a:lnTo>
                    <a:pt x="2506" y="3101"/>
                  </a:lnTo>
                  <a:lnTo>
                    <a:pt x="2498" y="3103"/>
                  </a:lnTo>
                  <a:lnTo>
                    <a:pt x="2488" y="3103"/>
                  </a:lnTo>
                  <a:lnTo>
                    <a:pt x="2478" y="3103"/>
                  </a:lnTo>
                  <a:lnTo>
                    <a:pt x="2470" y="3105"/>
                  </a:lnTo>
                  <a:lnTo>
                    <a:pt x="2463" y="3110"/>
                  </a:lnTo>
                  <a:lnTo>
                    <a:pt x="2454" y="3117"/>
                  </a:lnTo>
                  <a:lnTo>
                    <a:pt x="2445" y="3125"/>
                  </a:lnTo>
                  <a:lnTo>
                    <a:pt x="2435" y="3132"/>
                  </a:lnTo>
                  <a:lnTo>
                    <a:pt x="2424" y="3136"/>
                  </a:lnTo>
                  <a:lnTo>
                    <a:pt x="2410" y="3142"/>
                  </a:lnTo>
                  <a:lnTo>
                    <a:pt x="2396" y="3148"/>
                  </a:lnTo>
                  <a:lnTo>
                    <a:pt x="2384" y="3152"/>
                  </a:lnTo>
                  <a:lnTo>
                    <a:pt x="2373" y="3155"/>
                  </a:lnTo>
                  <a:lnTo>
                    <a:pt x="2360" y="3157"/>
                  </a:lnTo>
                  <a:lnTo>
                    <a:pt x="2347" y="3159"/>
                  </a:lnTo>
                  <a:lnTo>
                    <a:pt x="2337" y="3160"/>
                  </a:lnTo>
                  <a:lnTo>
                    <a:pt x="2325" y="3161"/>
                  </a:lnTo>
                  <a:lnTo>
                    <a:pt x="2309" y="3163"/>
                  </a:lnTo>
                  <a:lnTo>
                    <a:pt x="2301" y="3163"/>
                  </a:lnTo>
                  <a:lnTo>
                    <a:pt x="2294" y="3163"/>
                  </a:lnTo>
                  <a:lnTo>
                    <a:pt x="2287" y="3162"/>
                  </a:lnTo>
                  <a:lnTo>
                    <a:pt x="2282" y="3160"/>
                  </a:lnTo>
                  <a:lnTo>
                    <a:pt x="2279" y="3157"/>
                  </a:lnTo>
                  <a:lnTo>
                    <a:pt x="2277" y="3154"/>
                  </a:lnTo>
                  <a:lnTo>
                    <a:pt x="2274" y="3149"/>
                  </a:lnTo>
                  <a:lnTo>
                    <a:pt x="2272" y="3144"/>
                  </a:lnTo>
                  <a:lnTo>
                    <a:pt x="2268" y="3133"/>
                  </a:lnTo>
                  <a:lnTo>
                    <a:pt x="2262" y="3125"/>
                  </a:lnTo>
                  <a:lnTo>
                    <a:pt x="2255" y="3121"/>
                  </a:lnTo>
                  <a:lnTo>
                    <a:pt x="2247" y="3117"/>
                  </a:lnTo>
                  <a:lnTo>
                    <a:pt x="2238" y="3114"/>
                  </a:lnTo>
                  <a:lnTo>
                    <a:pt x="2231" y="3113"/>
                  </a:lnTo>
                  <a:lnTo>
                    <a:pt x="2224" y="3114"/>
                  </a:lnTo>
                  <a:lnTo>
                    <a:pt x="2214" y="3117"/>
                  </a:lnTo>
                  <a:lnTo>
                    <a:pt x="2204" y="3121"/>
                  </a:lnTo>
                  <a:lnTo>
                    <a:pt x="2196" y="3125"/>
                  </a:lnTo>
                  <a:lnTo>
                    <a:pt x="2188" y="3129"/>
                  </a:lnTo>
                  <a:lnTo>
                    <a:pt x="2179" y="3134"/>
                  </a:lnTo>
                  <a:lnTo>
                    <a:pt x="2169" y="3140"/>
                  </a:lnTo>
                  <a:lnTo>
                    <a:pt x="2160" y="3144"/>
                  </a:lnTo>
                  <a:lnTo>
                    <a:pt x="2152" y="3144"/>
                  </a:lnTo>
                  <a:lnTo>
                    <a:pt x="2142" y="3144"/>
                  </a:lnTo>
                  <a:lnTo>
                    <a:pt x="2132" y="3142"/>
                  </a:lnTo>
                  <a:lnTo>
                    <a:pt x="2125" y="3140"/>
                  </a:lnTo>
                  <a:lnTo>
                    <a:pt x="2118" y="3133"/>
                  </a:lnTo>
                  <a:lnTo>
                    <a:pt x="2111" y="3125"/>
                  </a:lnTo>
                  <a:lnTo>
                    <a:pt x="2104" y="3116"/>
                  </a:lnTo>
                  <a:lnTo>
                    <a:pt x="2097" y="3109"/>
                  </a:lnTo>
                  <a:lnTo>
                    <a:pt x="2088" y="3101"/>
                  </a:lnTo>
                  <a:lnTo>
                    <a:pt x="2078" y="3092"/>
                  </a:lnTo>
                  <a:lnTo>
                    <a:pt x="2073" y="3086"/>
                  </a:lnTo>
                  <a:lnTo>
                    <a:pt x="2068" y="3082"/>
                  </a:lnTo>
                  <a:lnTo>
                    <a:pt x="2063" y="3079"/>
                  </a:lnTo>
                  <a:lnTo>
                    <a:pt x="2058" y="3077"/>
                  </a:lnTo>
                  <a:lnTo>
                    <a:pt x="2047" y="3077"/>
                  </a:lnTo>
                  <a:lnTo>
                    <a:pt x="2035" y="3077"/>
                  </a:lnTo>
                  <a:lnTo>
                    <a:pt x="2028" y="3078"/>
                  </a:lnTo>
                  <a:lnTo>
                    <a:pt x="2019" y="3081"/>
                  </a:lnTo>
                  <a:lnTo>
                    <a:pt x="2011" y="3083"/>
                  </a:lnTo>
                  <a:lnTo>
                    <a:pt x="2004" y="3084"/>
                  </a:lnTo>
                  <a:lnTo>
                    <a:pt x="1995" y="3084"/>
                  </a:lnTo>
                  <a:lnTo>
                    <a:pt x="1985" y="3083"/>
                  </a:lnTo>
                  <a:lnTo>
                    <a:pt x="1980" y="3083"/>
                  </a:lnTo>
                  <a:lnTo>
                    <a:pt x="1975" y="3081"/>
                  </a:lnTo>
                  <a:lnTo>
                    <a:pt x="1971" y="3079"/>
                  </a:lnTo>
                  <a:lnTo>
                    <a:pt x="1968" y="3077"/>
                  </a:lnTo>
                  <a:lnTo>
                    <a:pt x="1965" y="3072"/>
                  </a:lnTo>
                  <a:lnTo>
                    <a:pt x="1962" y="3066"/>
                  </a:lnTo>
                  <a:lnTo>
                    <a:pt x="1960" y="3060"/>
                  </a:lnTo>
                  <a:lnTo>
                    <a:pt x="1960" y="3053"/>
                  </a:lnTo>
                  <a:lnTo>
                    <a:pt x="1973" y="3043"/>
                  </a:lnTo>
                  <a:lnTo>
                    <a:pt x="1987" y="3034"/>
                  </a:lnTo>
                  <a:lnTo>
                    <a:pt x="1994" y="3026"/>
                  </a:lnTo>
                  <a:lnTo>
                    <a:pt x="2003" y="3016"/>
                  </a:lnTo>
                  <a:lnTo>
                    <a:pt x="2011" y="3006"/>
                  </a:lnTo>
                  <a:lnTo>
                    <a:pt x="2015" y="2998"/>
                  </a:lnTo>
                  <a:lnTo>
                    <a:pt x="2018" y="2991"/>
                  </a:lnTo>
                  <a:lnTo>
                    <a:pt x="2018" y="2983"/>
                  </a:lnTo>
                  <a:lnTo>
                    <a:pt x="2018" y="2979"/>
                  </a:lnTo>
                  <a:lnTo>
                    <a:pt x="2018" y="2976"/>
                  </a:lnTo>
                  <a:lnTo>
                    <a:pt x="2017" y="2973"/>
                  </a:lnTo>
                  <a:lnTo>
                    <a:pt x="2015" y="2971"/>
                  </a:lnTo>
                  <a:lnTo>
                    <a:pt x="2011" y="2965"/>
                  </a:lnTo>
                  <a:lnTo>
                    <a:pt x="2006" y="2960"/>
                  </a:lnTo>
                  <a:lnTo>
                    <a:pt x="1999" y="2955"/>
                  </a:lnTo>
                  <a:lnTo>
                    <a:pt x="1995" y="2952"/>
                  </a:lnTo>
                  <a:lnTo>
                    <a:pt x="1987" y="2953"/>
                  </a:lnTo>
                  <a:lnTo>
                    <a:pt x="1977" y="2956"/>
                  </a:lnTo>
                  <a:lnTo>
                    <a:pt x="1967" y="2960"/>
                  </a:lnTo>
                  <a:lnTo>
                    <a:pt x="1960" y="2963"/>
                  </a:lnTo>
                  <a:lnTo>
                    <a:pt x="1948" y="2975"/>
                  </a:lnTo>
                  <a:lnTo>
                    <a:pt x="1936" y="2987"/>
                  </a:lnTo>
                  <a:lnTo>
                    <a:pt x="1929" y="2996"/>
                  </a:lnTo>
                  <a:lnTo>
                    <a:pt x="1919" y="3004"/>
                  </a:lnTo>
                  <a:lnTo>
                    <a:pt x="1909" y="3013"/>
                  </a:lnTo>
                  <a:lnTo>
                    <a:pt x="1901" y="3022"/>
                  </a:lnTo>
                  <a:lnTo>
                    <a:pt x="1895" y="3029"/>
                  </a:lnTo>
                  <a:lnTo>
                    <a:pt x="1888" y="3038"/>
                  </a:lnTo>
                  <a:lnTo>
                    <a:pt x="1882" y="3048"/>
                  </a:lnTo>
                  <a:lnTo>
                    <a:pt x="1878" y="3057"/>
                  </a:lnTo>
                  <a:lnTo>
                    <a:pt x="1875" y="3061"/>
                  </a:lnTo>
                  <a:lnTo>
                    <a:pt x="1873" y="3065"/>
                  </a:lnTo>
                  <a:lnTo>
                    <a:pt x="1872" y="3071"/>
                  </a:lnTo>
                  <a:lnTo>
                    <a:pt x="1871" y="3077"/>
                  </a:lnTo>
                  <a:lnTo>
                    <a:pt x="1870" y="3089"/>
                  </a:lnTo>
                  <a:lnTo>
                    <a:pt x="1870" y="3097"/>
                  </a:lnTo>
                  <a:lnTo>
                    <a:pt x="1871" y="3105"/>
                  </a:lnTo>
                  <a:lnTo>
                    <a:pt x="1872" y="3114"/>
                  </a:lnTo>
                  <a:lnTo>
                    <a:pt x="1874" y="3123"/>
                  </a:lnTo>
                  <a:lnTo>
                    <a:pt x="1876" y="3132"/>
                  </a:lnTo>
                  <a:lnTo>
                    <a:pt x="1882" y="3149"/>
                  </a:lnTo>
                  <a:lnTo>
                    <a:pt x="1886" y="3164"/>
                  </a:lnTo>
                  <a:lnTo>
                    <a:pt x="1890" y="3177"/>
                  </a:lnTo>
                  <a:lnTo>
                    <a:pt x="1895" y="3193"/>
                  </a:lnTo>
                  <a:lnTo>
                    <a:pt x="1901" y="3209"/>
                  </a:lnTo>
                  <a:lnTo>
                    <a:pt x="1905" y="3222"/>
                  </a:lnTo>
                  <a:lnTo>
                    <a:pt x="1909" y="3239"/>
                  </a:lnTo>
                  <a:lnTo>
                    <a:pt x="1912" y="3260"/>
                  </a:lnTo>
                  <a:lnTo>
                    <a:pt x="1916" y="3280"/>
                  </a:lnTo>
                  <a:lnTo>
                    <a:pt x="1917" y="3297"/>
                  </a:lnTo>
                  <a:lnTo>
                    <a:pt x="1917" y="3307"/>
                  </a:lnTo>
                  <a:lnTo>
                    <a:pt x="1916" y="3318"/>
                  </a:lnTo>
                  <a:lnTo>
                    <a:pt x="1915" y="3329"/>
                  </a:lnTo>
                  <a:lnTo>
                    <a:pt x="1913" y="3337"/>
                  </a:lnTo>
                  <a:lnTo>
                    <a:pt x="1909" y="3343"/>
                  </a:lnTo>
                  <a:lnTo>
                    <a:pt x="1903" y="3350"/>
                  </a:lnTo>
                  <a:lnTo>
                    <a:pt x="1896" y="3356"/>
                  </a:lnTo>
                  <a:lnTo>
                    <a:pt x="1890" y="3360"/>
                  </a:lnTo>
                  <a:lnTo>
                    <a:pt x="1882" y="3363"/>
                  </a:lnTo>
                  <a:lnTo>
                    <a:pt x="1874" y="3365"/>
                  </a:lnTo>
                  <a:lnTo>
                    <a:pt x="1870" y="3365"/>
                  </a:lnTo>
                  <a:lnTo>
                    <a:pt x="1865" y="3366"/>
                  </a:lnTo>
                  <a:lnTo>
                    <a:pt x="1862" y="3365"/>
                  </a:lnTo>
                  <a:lnTo>
                    <a:pt x="1858" y="3364"/>
                  </a:lnTo>
                  <a:lnTo>
                    <a:pt x="1850" y="3356"/>
                  </a:lnTo>
                  <a:lnTo>
                    <a:pt x="1839" y="3344"/>
                  </a:lnTo>
                  <a:lnTo>
                    <a:pt x="1835" y="3344"/>
                  </a:lnTo>
                  <a:lnTo>
                    <a:pt x="1829" y="3345"/>
                  </a:lnTo>
                  <a:lnTo>
                    <a:pt x="1823" y="3346"/>
                  </a:lnTo>
                  <a:lnTo>
                    <a:pt x="1819" y="3348"/>
                  </a:lnTo>
                  <a:lnTo>
                    <a:pt x="1819" y="3358"/>
                  </a:lnTo>
                  <a:lnTo>
                    <a:pt x="1819" y="3368"/>
                  </a:lnTo>
                  <a:lnTo>
                    <a:pt x="1822" y="3372"/>
                  </a:lnTo>
                  <a:lnTo>
                    <a:pt x="1824" y="3378"/>
                  </a:lnTo>
                  <a:lnTo>
                    <a:pt x="1825" y="3381"/>
                  </a:lnTo>
                  <a:lnTo>
                    <a:pt x="1825" y="3383"/>
                  </a:lnTo>
                  <a:lnTo>
                    <a:pt x="1824" y="3386"/>
                  </a:lnTo>
                  <a:lnTo>
                    <a:pt x="1823" y="3387"/>
                  </a:lnTo>
                  <a:lnTo>
                    <a:pt x="1813" y="3385"/>
                  </a:lnTo>
                  <a:lnTo>
                    <a:pt x="1799" y="3383"/>
                  </a:lnTo>
                  <a:lnTo>
                    <a:pt x="1796" y="3385"/>
                  </a:lnTo>
                  <a:lnTo>
                    <a:pt x="1793" y="3390"/>
                  </a:lnTo>
                  <a:lnTo>
                    <a:pt x="1792" y="3395"/>
                  </a:lnTo>
                  <a:lnTo>
                    <a:pt x="1791" y="3399"/>
                  </a:lnTo>
                  <a:lnTo>
                    <a:pt x="1793" y="3410"/>
                  </a:lnTo>
                  <a:lnTo>
                    <a:pt x="1795" y="3420"/>
                  </a:lnTo>
                  <a:lnTo>
                    <a:pt x="1795" y="3426"/>
                  </a:lnTo>
                  <a:lnTo>
                    <a:pt x="1796" y="3433"/>
                  </a:lnTo>
                  <a:lnTo>
                    <a:pt x="1797" y="3436"/>
                  </a:lnTo>
                  <a:lnTo>
                    <a:pt x="1796" y="3439"/>
                  </a:lnTo>
                  <a:lnTo>
                    <a:pt x="1796" y="3441"/>
                  </a:lnTo>
                  <a:lnTo>
                    <a:pt x="1795" y="3443"/>
                  </a:lnTo>
                  <a:lnTo>
                    <a:pt x="1793" y="3444"/>
                  </a:lnTo>
                  <a:lnTo>
                    <a:pt x="1790" y="3444"/>
                  </a:lnTo>
                  <a:lnTo>
                    <a:pt x="1787" y="3442"/>
                  </a:lnTo>
                  <a:lnTo>
                    <a:pt x="1783" y="3441"/>
                  </a:lnTo>
                  <a:lnTo>
                    <a:pt x="1776" y="3437"/>
                  </a:lnTo>
                  <a:lnTo>
                    <a:pt x="1771" y="3435"/>
                  </a:lnTo>
                  <a:lnTo>
                    <a:pt x="1768" y="3435"/>
                  </a:lnTo>
                  <a:lnTo>
                    <a:pt x="1764" y="3436"/>
                  </a:lnTo>
                  <a:lnTo>
                    <a:pt x="1761" y="3437"/>
                  </a:lnTo>
                  <a:lnTo>
                    <a:pt x="1760" y="3439"/>
                  </a:lnTo>
                  <a:lnTo>
                    <a:pt x="1758" y="3449"/>
                  </a:lnTo>
                  <a:lnTo>
                    <a:pt x="1756" y="3459"/>
                  </a:lnTo>
                  <a:lnTo>
                    <a:pt x="1752" y="3461"/>
                  </a:lnTo>
                  <a:lnTo>
                    <a:pt x="1746" y="3462"/>
                  </a:lnTo>
                  <a:lnTo>
                    <a:pt x="1739" y="3463"/>
                  </a:lnTo>
                  <a:lnTo>
                    <a:pt x="1732" y="3463"/>
                  </a:lnTo>
                  <a:lnTo>
                    <a:pt x="1719" y="3468"/>
                  </a:lnTo>
                  <a:lnTo>
                    <a:pt x="1709" y="3474"/>
                  </a:lnTo>
                  <a:lnTo>
                    <a:pt x="1707" y="3478"/>
                  </a:lnTo>
                  <a:lnTo>
                    <a:pt x="1707" y="3483"/>
                  </a:lnTo>
                  <a:lnTo>
                    <a:pt x="1708" y="3488"/>
                  </a:lnTo>
                  <a:lnTo>
                    <a:pt x="1709" y="3494"/>
                  </a:lnTo>
                  <a:lnTo>
                    <a:pt x="1711" y="3500"/>
                  </a:lnTo>
                  <a:lnTo>
                    <a:pt x="1713" y="3505"/>
                  </a:lnTo>
                  <a:lnTo>
                    <a:pt x="1713" y="3510"/>
                  </a:lnTo>
                  <a:lnTo>
                    <a:pt x="1713" y="3513"/>
                  </a:lnTo>
                  <a:lnTo>
                    <a:pt x="1706" y="3519"/>
                  </a:lnTo>
                  <a:lnTo>
                    <a:pt x="1697" y="3525"/>
                  </a:lnTo>
                  <a:lnTo>
                    <a:pt x="1697" y="3529"/>
                  </a:lnTo>
                  <a:lnTo>
                    <a:pt x="1697" y="3535"/>
                  </a:lnTo>
                  <a:lnTo>
                    <a:pt x="1696" y="3542"/>
                  </a:lnTo>
                  <a:lnTo>
                    <a:pt x="1693" y="3549"/>
                  </a:lnTo>
                  <a:lnTo>
                    <a:pt x="1693" y="3552"/>
                  </a:lnTo>
                  <a:lnTo>
                    <a:pt x="1691" y="3554"/>
                  </a:lnTo>
                  <a:lnTo>
                    <a:pt x="1688" y="3557"/>
                  </a:lnTo>
                  <a:lnTo>
                    <a:pt x="1685" y="3560"/>
                  </a:lnTo>
                  <a:lnTo>
                    <a:pt x="1678" y="3566"/>
                  </a:lnTo>
                  <a:lnTo>
                    <a:pt x="1674" y="3569"/>
                  </a:lnTo>
                  <a:lnTo>
                    <a:pt x="1667" y="3572"/>
                  </a:lnTo>
                  <a:lnTo>
                    <a:pt x="1661" y="3576"/>
                  </a:lnTo>
                  <a:lnTo>
                    <a:pt x="1657" y="3577"/>
                  </a:lnTo>
                  <a:lnTo>
                    <a:pt x="1655" y="3580"/>
                  </a:lnTo>
                  <a:lnTo>
                    <a:pt x="1652" y="3582"/>
                  </a:lnTo>
                  <a:lnTo>
                    <a:pt x="1650" y="3585"/>
                  </a:lnTo>
                  <a:lnTo>
                    <a:pt x="1647" y="3586"/>
                  </a:lnTo>
                  <a:lnTo>
                    <a:pt x="1644" y="3590"/>
                  </a:lnTo>
                  <a:lnTo>
                    <a:pt x="1642" y="3595"/>
                  </a:lnTo>
                  <a:lnTo>
                    <a:pt x="1639" y="3600"/>
                  </a:lnTo>
                  <a:lnTo>
                    <a:pt x="1626" y="3601"/>
                  </a:lnTo>
                  <a:lnTo>
                    <a:pt x="1611" y="3602"/>
                  </a:lnTo>
                  <a:lnTo>
                    <a:pt x="1605" y="3602"/>
                  </a:lnTo>
                  <a:lnTo>
                    <a:pt x="1599" y="3602"/>
                  </a:lnTo>
                  <a:lnTo>
                    <a:pt x="1594" y="3602"/>
                  </a:lnTo>
                  <a:lnTo>
                    <a:pt x="1591" y="3600"/>
                  </a:lnTo>
                  <a:lnTo>
                    <a:pt x="1585" y="3598"/>
                  </a:lnTo>
                  <a:lnTo>
                    <a:pt x="1579" y="3595"/>
                  </a:lnTo>
                  <a:lnTo>
                    <a:pt x="1574" y="3591"/>
                  </a:lnTo>
                  <a:lnTo>
                    <a:pt x="1568" y="3586"/>
                  </a:lnTo>
                  <a:lnTo>
                    <a:pt x="1559" y="3575"/>
                  </a:lnTo>
                  <a:lnTo>
                    <a:pt x="1552" y="3564"/>
                  </a:lnTo>
                  <a:lnTo>
                    <a:pt x="1548" y="3560"/>
                  </a:lnTo>
                  <a:lnTo>
                    <a:pt x="1544" y="3555"/>
                  </a:lnTo>
                  <a:lnTo>
                    <a:pt x="1540" y="3549"/>
                  </a:lnTo>
                  <a:lnTo>
                    <a:pt x="1536" y="3543"/>
                  </a:lnTo>
                  <a:lnTo>
                    <a:pt x="1532" y="3537"/>
                  </a:lnTo>
                  <a:lnTo>
                    <a:pt x="1529" y="3532"/>
                  </a:lnTo>
                  <a:lnTo>
                    <a:pt x="1525" y="3528"/>
                  </a:lnTo>
                  <a:lnTo>
                    <a:pt x="1521" y="3525"/>
                  </a:lnTo>
                  <a:lnTo>
                    <a:pt x="1517" y="3524"/>
                  </a:lnTo>
                  <a:lnTo>
                    <a:pt x="1513" y="3524"/>
                  </a:lnTo>
                  <a:lnTo>
                    <a:pt x="1509" y="3524"/>
                  </a:lnTo>
                  <a:lnTo>
                    <a:pt x="1505" y="3525"/>
                  </a:lnTo>
                  <a:lnTo>
                    <a:pt x="1500" y="3526"/>
                  </a:lnTo>
                  <a:lnTo>
                    <a:pt x="1496" y="3526"/>
                  </a:lnTo>
                  <a:lnTo>
                    <a:pt x="1493" y="3526"/>
                  </a:lnTo>
                  <a:lnTo>
                    <a:pt x="1489" y="3525"/>
                  </a:lnTo>
                  <a:lnTo>
                    <a:pt x="1486" y="3524"/>
                  </a:lnTo>
                  <a:lnTo>
                    <a:pt x="1483" y="3523"/>
                  </a:lnTo>
                  <a:lnTo>
                    <a:pt x="1479" y="3520"/>
                  </a:lnTo>
                  <a:lnTo>
                    <a:pt x="1476" y="3517"/>
                  </a:lnTo>
                  <a:lnTo>
                    <a:pt x="1468" y="3510"/>
                  </a:lnTo>
                  <a:lnTo>
                    <a:pt x="1462" y="3506"/>
                  </a:lnTo>
                  <a:lnTo>
                    <a:pt x="1455" y="3506"/>
                  </a:lnTo>
                  <a:lnTo>
                    <a:pt x="1446" y="3508"/>
                  </a:lnTo>
                  <a:lnTo>
                    <a:pt x="1438" y="3509"/>
                  </a:lnTo>
                  <a:lnTo>
                    <a:pt x="1431" y="3510"/>
                  </a:lnTo>
                  <a:lnTo>
                    <a:pt x="1423" y="3513"/>
                  </a:lnTo>
                  <a:lnTo>
                    <a:pt x="1416" y="3517"/>
                  </a:lnTo>
                  <a:lnTo>
                    <a:pt x="1409" y="3520"/>
                  </a:lnTo>
                  <a:lnTo>
                    <a:pt x="1402" y="3521"/>
                  </a:lnTo>
                  <a:lnTo>
                    <a:pt x="1390" y="3517"/>
                  </a:lnTo>
                  <a:lnTo>
                    <a:pt x="1375" y="3513"/>
                  </a:lnTo>
                  <a:lnTo>
                    <a:pt x="1371" y="3518"/>
                  </a:lnTo>
                  <a:lnTo>
                    <a:pt x="1367" y="3523"/>
                  </a:lnTo>
                  <a:lnTo>
                    <a:pt x="1363" y="3527"/>
                  </a:lnTo>
                  <a:lnTo>
                    <a:pt x="1359" y="3529"/>
                  </a:lnTo>
                  <a:lnTo>
                    <a:pt x="1351" y="3531"/>
                  </a:lnTo>
                  <a:lnTo>
                    <a:pt x="1339" y="3532"/>
                  </a:lnTo>
                  <a:lnTo>
                    <a:pt x="1327" y="3533"/>
                  </a:lnTo>
                  <a:lnTo>
                    <a:pt x="1316" y="3533"/>
                  </a:lnTo>
                  <a:lnTo>
                    <a:pt x="1302" y="3530"/>
                  </a:lnTo>
                  <a:lnTo>
                    <a:pt x="1285" y="3527"/>
                  </a:lnTo>
                  <a:lnTo>
                    <a:pt x="1268" y="3524"/>
                  </a:lnTo>
                  <a:lnTo>
                    <a:pt x="1254" y="3521"/>
                  </a:lnTo>
                  <a:lnTo>
                    <a:pt x="1228" y="3516"/>
                  </a:lnTo>
                  <a:lnTo>
                    <a:pt x="1198" y="3507"/>
                  </a:lnTo>
                  <a:lnTo>
                    <a:pt x="1168" y="3498"/>
                  </a:lnTo>
                  <a:lnTo>
                    <a:pt x="1144" y="3490"/>
                  </a:lnTo>
                  <a:lnTo>
                    <a:pt x="1127" y="3482"/>
                  </a:lnTo>
                  <a:lnTo>
                    <a:pt x="1107" y="3473"/>
                  </a:lnTo>
                  <a:lnTo>
                    <a:pt x="1088" y="3464"/>
                  </a:lnTo>
                  <a:lnTo>
                    <a:pt x="1073" y="3459"/>
                  </a:lnTo>
                  <a:lnTo>
                    <a:pt x="1063" y="3456"/>
                  </a:lnTo>
                  <a:lnTo>
                    <a:pt x="1052" y="3453"/>
                  </a:lnTo>
                  <a:lnTo>
                    <a:pt x="1039" y="3452"/>
                  </a:lnTo>
                  <a:lnTo>
                    <a:pt x="1029" y="3451"/>
                  </a:lnTo>
                  <a:lnTo>
                    <a:pt x="1020" y="3455"/>
                  </a:lnTo>
                  <a:lnTo>
                    <a:pt x="1010" y="3460"/>
                  </a:lnTo>
                  <a:lnTo>
                    <a:pt x="1005" y="3463"/>
                  </a:lnTo>
                  <a:lnTo>
                    <a:pt x="1000" y="3465"/>
                  </a:lnTo>
                  <a:lnTo>
                    <a:pt x="995" y="3466"/>
                  </a:lnTo>
                  <a:lnTo>
                    <a:pt x="990" y="3467"/>
                  </a:lnTo>
                  <a:lnTo>
                    <a:pt x="980" y="3469"/>
                  </a:lnTo>
                  <a:lnTo>
                    <a:pt x="967" y="3471"/>
                  </a:lnTo>
                  <a:lnTo>
                    <a:pt x="960" y="3472"/>
                  </a:lnTo>
                  <a:lnTo>
                    <a:pt x="954" y="3472"/>
                  </a:lnTo>
                  <a:lnTo>
                    <a:pt x="948" y="3472"/>
                  </a:lnTo>
                  <a:lnTo>
                    <a:pt x="944" y="3470"/>
                  </a:lnTo>
                  <a:lnTo>
                    <a:pt x="934" y="3465"/>
                  </a:lnTo>
                  <a:lnTo>
                    <a:pt x="922" y="3457"/>
                  </a:lnTo>
                  <a:lnTo>
                    <a:pt x="911" y="3448"/>
                  </a:lnTo>
                  <a:lnTo>
                    <a:pt x="901" y="3443"/>
                  </a:lnTo>
                  <a:lnTo>
                    <a:pt x="889" y="3440"/>
                  </a:lnTo>
                  <a:lnTo>
                    <a:pt x="875" y="3437"/>
                  </a:lnTo>
                  <a:lnTo>
                    <a:pt x="859" y="3434"/>
                  </a:lnTo>
                  <a:lnTo>
                    <a:pt x="845" y="3431"/>
                  </a:lnTo>
                  <a:lnTo>
                    <a:pt x="837" y="3431"/>
                  </a:lnTo>
                  <a:lnTo>
                    <a:pt x="825" y="3431"/>
                  </a:lnTo>
                  <a:lnTo>
                    <a:pt x="813" y="3430"/>
                  </a:lnTo>
                  <a:lnTo>
                    <a:pt x="802" y="3427"/>
                  </a:lnTo>
                  <a:lnTo>
                    <a:pt x="797" y="3427"/>
                  </a:lnTo>
                  <a:lnTo>
                    <a:pt x="791" y="3425"/>
                  </a:lnTo>
                  <a:lnTo>
                    <a:pt x="788" y="3424"/>
                  </a:lnTo>
                  <a:lnTo>
                    <a:pt x="785" y="3423"/>
                  </a:lnTo>
                  <a:lnTo>
                    <a:pt x="783" y="3421"/>
                  </a:lnTo>
                  <a:lnTo>
                    <a:pt x="782" y="3420"/>
                  </a:lnTo>
                  <a:lnTo>
                    <a:pt x="780" y="3409"/>
                  </a:lnTo>
                  <a:lnTo>
                    <a:pt x="775" y="3395"/>
                  </a:lnTo>
                  <a:lnTo>
                    <a:pt x="770" y="3393"/>
                  </a:lnTo>
                  <a:lnTo>
                    <a:pt x="763" y="3391"/>
                  </a:lnTo>
                  <a:lnTo>
                    <a:pt x="757" y="3390"/>
                  </a:lnTo>
                  <a:lnTo>
                    <a:pt x="749" y="3390"/>
                  </a:lnTo>
                  <a:lnTo>
                    <a:pt x="735" y="3389"/>
                  </a:lnTo>
                  <a:lnTo>
                    <a:pt x="724" y="3387"/>
                  </a:lnTo>
                  <a:lnTo>
                    <a:pt x="716" y="3384"/>
                  </a:lnTo>
                  <a:lnTo>
                    <a:pt x="706" y="3382"/>
                  </a:lnTo>
                  <a:lnTo>
                    <a:pt x="695" y="3379"/>
                  </a:lnTo>
                  <a:lnTo>
                    <a:pt x="685" y="3376"/>
                  </a:lnTo>
                  <a:lnTo>
                    <a:pt x="678" y="3371"/>
                  </a:lnTo>
                  <a:lnTo>
                    <a:pt x="669" y="3366"/>
                  </a:lnTo>
                  <a:lnTo>
                    <a:pt x="660" y="3360"/>
                  </a:lnTo>
                  <a:lnTo>
                    <a:pt x="653" y="3356"/>
                  </a:lnTo>
                  <a:lnTo>
                    <a:pt x="646" y="3355"/>
                  </a:lnTo>
                  <a:lnTo>
                    <a:pt x="639" y="3356"/>
                  </a:lnTo>
                  <a:lnTo>
                    <a:pt x="631" y="3357"/>
                  </a:lnTo>
                  <a:lnTo>
                    <a:pt x="623" y="3358"/>
                  </a:lnTo>
                  <a:lnTo>
                    <a:pt x="615" y="3359"/>
                  </a:lnTo>
                  <a:lnTo>
                    <a:pt x="608" y="3361"/>
                  </a:lnTo>
                  <a:lnTo>
                    <a:pt x="600" y="3361"/>
                  </a:lnTo>
                  <a:lnTo>
                    <a:pt x="594" y="3360"/>
                  </a:lnTo>
                  <a:lnTo>
                    <a:pt x="589" y="3359"/>
                  </a:lnTo>
                  <a:lnTo>
                    <a:pt x="583" y="3357"/>
                  </a:lnTo>
                  <a:lnTo>
                    <a:pt x="577" y="3354"/>
                  </a:lnTo>
                  <a:lnTo>
                    <a:pt x="571" y="3350"/>
                  </a:lnTo>
                  <a:lnTo>
                    <a:pt x="558" y="3342"/>
                  </a:lnTo>
                  <a:lnTo>
                    <a:pt x="547" y="3337"/>
                  </a:lnTo>
                  <a:lnTo>
                    <a:pt x="535" y="3329"/>
                  </a:lnTo>
                  <a:lnTo>
                    <a:pt x="520" y="3320"/>
                  </a:lnTo>
                  <a:lnTo>
                    <a:pt x="504" y="3311"/>
                  </a:lnTo>
                  <a:lnTo>
                    <a:pt x="493" y="3301"/>
                  </a:lnTo>
                  <a:lnTo>
                    <a:pt x="490" y="3294"/>
                  </a:lnTo>
                  <a:lnTo>
                    <a:pt x="486" y="3284"/>
                  </a:lnTo>
                  <a:lnTo>
                    <a:pt x="484" y="3280"/>
                  </a:lnTo>
                  <a:lnTo>
                    <a:pt x="482" y="3276"/>
                  </a:lnTo>
                  <a:lnTo>
                    <a:pt x="480" y="3272"/>
                  </a:lnTo>
                  <a:lnTo>
                    <a:pt x="477" y="3270"/>
                  </a:lnTo>
                  <a:lnTo>
                    <a:pt x="474" y="3269"/>
                  </a:lnTo>
                  <a:lnTo>
                    <a:pt x="469" y="3269"/>
                  </a:lnTo>
                  <a:lnTo>
                    <a:pt x="465" y="3270"/>
                  </a:lnTo>
                  <a:lnTo>
                    <a:pt x="460" y="3271"/>
                  </a:lnTo>
                  <a:lnTo>
                    <a:pt x="452" y="3275"/>
                  </a:lnTo>
                  <a:lnTo>
                    <a:pt x="445" y="3278"/>
                  </a:lnTo>
                  <a:lnTo>
                    <a:pt x="438" y="3283"/>
                  </a:lnTo>
                  <a:lnTo>
                    <a:pt x="430" y="3293"/>
                  </a:lnTo>
                  <a:lnTo>
                    <a:pt x="422" y="3303"/>
                  </a:lnTo>
                  <a:lnTo>
                    <a:pt x="417" y="3313"/>
                  </a:lnTo>
                  <a:lnTo>
                    <a:pt x="417" y="3318"/>
                  </a:lnTo>
                  <a:lnTo>
                    <a:pt x="416" y="3325"/>
                  </a:lnTo>
                  <a:lnTo>
                    <a:pt x="416" y="3328"/>
                  </a:lnTo>
                  <a:lnTo>
                    <a:pt x="416" y="3332"/>
                  </a:lnTo>
                  <a:lnTo>
                    <a:pt x="416" y="3335"/>
                  </a:lnTo>
                  <a:lnTo>
                    <a:pt x="417" y="3337"/>
                  </a:lnTo>
                  <a:lnTo>
                    <a:pt x="423" y="3348"/>
                  </a:lnTo>
                  <a:lnTo>
                    <a:pt x="429" y="3356"/>
                  </a:lnTo>
                  <a:lnTo>
                    <a:pt x="432" y="3363"/>
                  </a:lnTo>
                  <a:lnTo>
                    <a:pt x="433" y="3369"/>
                  </a:lnTo>
                  <a:lnTo>
                    <a:pt x="433" y="3372"/>
                  </a:lnTo>
                  <a:lnTo>
                    <a:pt x="433" y="3375"/>
                  </a:lnTo>
                  <a:lnTo>
                    <a:pt x="431" y="3378"/>
                  </a:lnTo>
                  <a:lnTo>
                    <a:pt x="429" y="3380"/>
                  </a:lnTo>
                  <a:lnTo>
                    <a:pt x="427" y="3382"/>
                  </a:lnTo>
                  <a:lnTo>
                    <a:pt x="424" y="3382"/>
                  </a:lnTo>
                  <a:lnTo>
                    <a:pt x="421" y="3382"/>
                  </a:lnTo>
                  <a:lnTo>
                    <a:pt x="417" y="3381"/>
                  </a:lnTo>
                  <a:lnTo>
                    <a:pt x="413" y="3380"/>
                  </a:lnTo>
                  <a:lnTo>
                    <a:pt x="409" y="3379"/>
                  </a:lnTo>
                  <a:lnTo>
                    <a:pt x="405" y="3379"/>
                  </a:lnTo>
                  <a:lnTo>
                    <a:pt x="402" y="3380"/>
                  </a:lnTo>
                  <a:lnTo>
                    <a:pt x="399" y="3380"/>
                  </a:lnTo>
                  <a:lnTo>
                    <a:pt x="396" y="3382"/>
                  </a:lnTo>
                  <a:lnTo>
                    <a:pt x="393" y="3385"/>
                  </a:lnTo>
                  <a:lnTo>
                    <a:pt x="391" y="3388"/>
                  </a:lnTo>
                  <a:lnTo>
                    <a:pt x="387" y="3394"/>
                  </a:lnTo>
                  <a:lnTo>
                    <a:pt x="386" y="3399"/>
                  </a:lnTo>
                  <a:lnTo>
                    <a:pt x="387" y="3407"/>
                  </a:lnTo>
                  <a:lnTo>
                    <a:pt x="390" y="3415"/>
                  </a:lnTo>
                  <a:lnTo>
                    <a:pt x="394" y="3423"/>
                  </a:lnTo>
                  <a:lnTo>
                    <a:pt x="398" y="3427"/>
                  </a:lnTo>
                  <a:lnTo>
                    <a:pt x="408" y="3437"/>
                  </a:lnTo>
                  <a:lnTo>
                    <a:pt x="417" y="3447"/>
                  </a:lnTo>
                  <a:lnTo>
                    <a:pt x="421" y="3452"/>
                  </a:lnTo>
                  <a:lnTo>
                    <a:pt x="425" y="3461"/>
                  </a:lnTo>
                  <a:lnTo>
                    <a:pt x="429" y="3471"/>
                  </a:lnTo>
                  <a:lnTo>
                    <a:pt x="433" y="3478"/>
                  </a:lnTo>
                  <a:lnTo>
                    <a:pt x="438" y="3485"/>
                  </a:lnTo>
                  <a:lnTo>
                    <a:pt x="446" y="3492"/>
                  </a:lnTo>
                  <a:lnTo>
                    <a:pt x="450" y="3496"/>
                  </a:lnTo>
                  <a:lnTo>
                    <a:pt x="453" y="3499"/>
                  </a:lnTo>
                  <a:lnTo>
                    <a:pt x="456" y="3503"/>
                  </a:lnTo>
                  <a:lnTo>
                    <a:pt x="456" y="3506"/>
                  </a:lnTo>
                  <a:lnTo>
                    <a:pt x="456" y="3509"/>
                  </a:lnTo>
                  <a:lnTo>
                    <a:pt x="454" y="3513"/>
                  </a:lnTo>
                  <a:lnTo>
                    <a:pt x="452" y="3516"/>
                  </a:lnTo>
                  <a:lnTo>
                    <a:pt x="450" y="3520"/>
                  </a:lnTo>
                  <a:lnTo>
                    <a:pt x="446" y="3524"/>
                  </a:lnTo>
                  <a:lnTo>
                    <a:pt x="443" y="3527"/>
                  </a:lnTo>
                  <a:lnTo>
                    <a:pt x="440" y="3528"/>
                  </a:lnTo>
                  <a:lnTo>
                    <a:pt x="437" y="3529"/>
                  </a:lnTo>
                  <a:lnTo>
                    <a:pt x="430" y="3532"/>
                  </a:lnTo>
                  <a:lnTo>
                    <a:pt x="421" y="3534"/>
                  </a:lnTo>
                  <a:lnTo>
                    <a:pt x="417" y="3534"/>
                  </a:lnTo>
                  <a:lnTo>
                    <a:pt x="413" y="3535"/>
                  </a:lnTo>
                  <a:lnTo>
                    <a:pt x="409" y="3534"/>
                  </a:lnTo>
                  <a:lnTo>
                    <a:pt x="406" y="3533"/>
                  </a:lnTo>
                  <a:lnTo>
                    <a:pt x="402" y="3529"/>
                  </a:lnTo>
                  <a:lnTo>
                    <a:pt x="399" y="3523"/>
                  </a:lnTo>
                  <a:lnTo>
                    <a:pt x="397" y="3515"/>
                  </a:lnTo>
                  <a:lnTo>
                    <a:pt x="395" y="3507"/>
                  </a:lnTo>
                  <a:lnTo>
                    <a:pt x="392" y="3491"/>
                  </a:lnTo>
                  <a:lnTo>
                    <a:pt x="390" y="3478"/>
                  </a:lnTo>
                  <a:lnTo>
                    <a:pt x="384" y="3471"/>
                  </a:lnTo>
                  <a:lnTo>
                    <a:pt x="376" y="3463"/>
                  </a:lnTo>
                  <a:lnTo>
                    <a:pt x="369" y="3456"/>
                  </a:lnTo>
                  <a:lnTo>
                    <a:pt x="363" y="3451"/>
                  </a:lnTo>
                  <a:lnTo>
                    <a:pt x="358" y="3450"/>
                  </a:lnTo>
                  <a:lnTo>
                    <a:pt x="353" y="3450"/>
                  </a:lnTo>
                  <a:lnTo>
                    <a:pt x="347" y="3450"/>
                  </a:lnTo>
                  <a:lnTo>
                    <a:pt x="342" y="3451"/>
                  </a:lnTo>
                  <a:lnTo>
                    <a:pt x="331" y="3454"/>
                  </a:lnTo>
                  <a:lnTo>
                    <a:pt x="324" y="3455"/>
                  </a:lnTo>
                  <a:lnTo>
                    <a:pt x="316" y="3454"/>
                  </a:lnTo>
                  <a:lnTo>
                    <a:pt x="306" y="3451"/>
                  </a:lnTo>
                  <a:lnTo>
                    <a:pt x="296" y="3448"/>
                  </a:lnTo>
                  <a:lnTo>
                    <a:pt x="288" y="3447"/>
                  </a:lnTo>
                  <a:lnTo>
                    <a:pt x="281" y="3448"/>
                  </a:lnTo>
                  <a:lnTo>
                    <a:pt x="272" y="3451"/>
                  </a:lnTo>
                  <a:lnTo>
                    <a:pt x="265" y="3455"/>
                  </a:lnTo>
                  <a:lnTo>
                    <a:pt x="260" y="3459"/>
                  </a:lnTo>
                  <a:lnTo>
                    <a:pt x="257" y="3462"/>
                  </a:lnTo>
                  <a:lnTo>
                    <a:pt x="254" y="3466"/>
                  </a:lnTo>
                  <a:lnTo>
                    <a:pt x="252" y="3471"/>
                  </a:lnTo>
                  <a:lnTo>
                    <a:pt x="250" y="3476"/>
                  </a:lnTo>
                  <a:lnTo>
                    <a:pt x="248" y="3481"/>
                  </a:lnTo>
                  <a:lnTo>
                    <a:pt x="247" y="3486"/>
                  </a:lnTo>
                  <a:lnTo>
                    <a:pt x="247" y="3490"/>
                  </a:lnTo>
                  <a:lnTo>
                    <a:pt x="248" y="3494"/>
                  </a:lnTo>
                  <a:lnTo>
                    <a:pt x="249" y="3497"/>
                  </a:lnTo>
                  <a:lnTo>
                    <a:pt x="250" y="3500"/>
                  </a:lnTo>
                  <a:lnTo>
                    <a:pt x="252" y="3503"/>
                  </a:lnTo>
                  <a:lnTo>
                    <a:pt x="255" y="3506"/>
                  </a:lnTo>
                  <a:lnTo>
                    <a:pt x="260" y="3511"/>
                  </a:lnTo>
                  <a:lnTo>
                    <a:pt x="264" y="3517"/>
                  </a:lnTo>
                  <a:lnTo>
                    <a:pt x="264" y="3528"/>
                  </a:lnTo>
                  <a:lnTo>
                    <a:pt x="263" y="3541"/>
                  </a:lnTo>
                  <a:lnTo>
                    <a:pt x="262" y="3547"/>
                  </a:lnTo>
                  <a:lnTo>
                    <a:pt x="261" y="3554"/>
                  </a:lnTo>
                  <a:lnTo>
                    <a:pt x="259" y="3559"/>
                  </a:lnTo>
                  <a:lnTo>
                    <a:pt x="256" y="3564"/>
                  </a:lnTo>
                  <a:lnTo>
                    <a:pt x="250" y="3571"/>
                  </a:lnTo>
                  <a:lnTo>
                    <a:pt x="241" y="3577"/>
                  </a:lnTo>
                  <a:lnTo>
                    <a:pt x="227" y="3580"/>
                  </a:lnTo>
                  <a:lnTo>
                    <a:pt x="211" y="3584"/>
                  </a:lnTo>
                  <a:lnTo>
                    <a:pt x="196" y="3587"/>
                  </a:lnTo>
                  <a:lnTo>
                    <a:pt x="182" y="3589"/>
                  </a:lnTo>
                  <a:lnTo>
                    <a:pt x="171" y="3585"/>
                  </a:lnTo>
                  <a:lnTo>
                    <a:pt x="159" y="3579"/>
                  </a:lnTo>
                  <a:lnTo>
                    <a:pt x="146" y="3573"/>
                  </a:lnTo>
                  <a:lnTo>
                    <a:pt x="135" y="3569"/>
                  </a:lnTo>
                  <a:lnTo>
                    <a:pt x="128" y="3564"/>
                  </a:lnTo>
                  <a:lnTo>
                    <a:pt x="119" y="3559"/>
                  </a:lnTo>
                  <a:lnTo>
                    <a:pt x="114" y="3556"/>
                  </a:lnTo>
                  <a:lnTo>
                    <a:pt x="109" y="3554"/>
                  </a:lnTo>
                  <a:lnTo>
                    <a:pt x="105" y="3553"/>
                  </a:lnTo>
                  <a:lnTo>
                    <a:pt x="100" y="3552"/>
                  </a:lnTo>
                  <a:lnTo>
                    <a:pt x="96" y="3547"/>
                  </a:lnTo>
                  <a:lnTo>
                    <a:pt x="92" y="3541"/>
                  </a:lnTo>
                  <a:lnTo>
                    <a:pt x="88" y="3537"/>
                  </a:lnTo>
                  <a:lnTo>
                    <a:pt x="83" y="3533"/>
                  </a:lnTo>
                  <a:lnTo>
                    <a:pt x="82" y="3530"/>
                  </a:lnTo>
                  <a:lnTo>
                    <a:pt x="82" y="3527"/>
                  </a:lnTo>
                  <a:lnTo>
                    <a:pt x="82" y="3523"/>
                  </a:lnTo>
                  <a:lnTo>
                    <a:pt x="82" y="3520"/>
                  </a:lnTo>
                  <a:lnTo>
                    <a:pt x="85" y="3514"/>
                  </a:lnTo>
                  <a:lnTo>
                    <a:pt x="88" y="3510"/>
                  </a:lnTo>
                  <a:lnTo>
                    <a:pt x="90" y="3507"/>
                  </a:lnTo>
                  <a:lnTo>
                    <a:pt x="94" y="3504"/>
                  </a:lnTo>
                  <a:lnTo>
                    <a:pt x="98" y="3502"/>
                  </a:lnTo>
                  <a:lnTo>
                    <a:pt x="102" y="3500"/>
                  </a:lnTo>
                  <a:lnTo>
                    <a:pt x="110" y="3497"/>
                  </a:lnTo>
                  <a:lnTo>
                    <a:pt x="116" y="3494"/>
                  </a:lnTo>
                  <a:lnTo>
                    <a:pt x="121" y="3487"/>
                  </a:lnTo>
                  <a:lnTo>
                    <a:pt x="126" y="3481"/>
                  </a:lnTo>
                  <a:lnTo>
                    <a:pt x="130" y="3475"/>
                  </a:lnTo>
                  <a:lnTo>
                    <a:pt x="131" y="3470"/>
                  </a:lnTo>
                  <a:lnTo>
                    <a:pt x="133" y="3465"/>
                  </a:lnTo>
                  <a:lnTo>
                    <a:pt x="134" y="3459"/>
                  </a:lnTo>
                  <a:lnTo>
                    <a:pt x="133" y="3455"/>
                  </a:lnTo>
                  <a:lnTo>
                    <a:pt x="131" y="3451"/>
                  </a:lnTo>
                  <a:lnTo>
                    <a:pt x="122" y="3447"/>
                  </a:lnTo>
                  <a:lnTo>
                    <a:pt x="112" y="3443"/>
                  </a:lnTo>
                  <a:lnTo>
                    <a:pt x="100" y="3431"/>
                  </a:lnTo>
                  <a:lnTo>
                    <a:pt x="88" y="3420"/>
                  </a:lnTo>
                  <a:lnTo>
                    <a:pt x="78" y="3418"/>
                  </a:lnTo>
                  <a:lnTo>
                    <a:pt x="68" y="3416"/>
                  </a:lnTo>
                  <a:lnTo>
                    <a:pt x="56" y="3418"/>
                  </a:lnTo>
                  <a:lnTo>
                    <a:pt x="44" y="3420"/>
                  </a:lnTo>
                  <a:lnTo>
                    <a:pt x="37" y="3422"/>
                  </a:lnTo>
                  <a:lnTo>
                    <a:pt x="27" y="3425"/>
                  </a:lnTo>
                  <a:lnTo>
                    <a:pt x="23" y="3425"/>
                  </a:lnTo>
                  <a:lnTo>
                    <a:pt x="19" y="3425"/>
                  </a:lnTo>
                  <a:lnTo>
                    <a:pt x="15" y="3425"/>
                  </a:lnTo>
                  <a:lnTo>
                    <a:pt x="13" y="3424"/>
                  </a:lnTo>
                  <a:lnTo>
                    <a:pt x="12" y="3421"/>
                  </a:lnTo>
                  <a:lnTo>
                    <a:pt x="12" y="3418"/>
                  </a:lnTo>
                  <a:lnTo>
                    <a:pt x="12" y="3414"/>
                  </a:lnTo>
                  <a:lnTo>
                    <a:pt x="13" y="3409"/>
                  </a:lnTo>
                  <a:lnTo>
                    <a:pt x="14" y="3404"/>
                  </a:lnTo>
                  <a:lnTo>
                    <a:pt x="14" y="3399"/>
                  </a:lnTo>
                  <a:lnTo>
                    <a:pt x="14" y="3395"/>
                  </a:lnTo>
                  <a:lnTo>
                    <a:pt x="13" y="3391"/>
                  </a:lnTo>
                  <a:lnTo>
                    <a:pt x="7" y="3387"/>
                  </a:lnTo>
                  <a:lnTo>
                    <a:pt x="1" y="3383"/>
                  </a:lnTo>
                  <a:lnTo>
                    <a:pt x="0" y="3380"/>
                  </a:lnTo>
                  <a:lnTo>
                    <a:pt x="0" y="3376"/>
                  </a:lnTo>
                  <a:lnTo>
                    <a:pt x="1" y="3371"/>
                  </a:lnTo>
                  <a:lnTo>
                    <a:pt x="2" y="3366"/>
                  </a:lnTo>
                  <a:lnTo>
                    <a:pt x="6" y="3356"/>
                  </a:lnTo>
                  <a:lnTo>
                    <a:pt x="9" y="3348"/>
                  </a:lnTo>
                  <a:lnTo>
                    <a:pt x="17" y="3335"/>
                  </a:lnTo>
                  <a:lnTo>
                    <a:pt x="25" y="3321"/>
                  </a:lnTo>
                  <a:lnTo>
                    <a:pt x="31" y="3313"/>
                  </a:lnTo>
                  <a:lnTo>
                    <a:pt x="39" y="3303"/>
                  </a:lnTo>
                  <a:lnTo>
                    <a:pt x="46" y="3293"/>
                  </a:lnTo>
                  <a:lnTo>
                    <a:pt x="52" y="3286"/>
                  </a:lnTo>
                  <a:lnTo>
                    <a:pt x="56" y="3285"/>
                  </a:lnTo>
                  <a:lnTo>
                    <a:pt x="62" y="3283"/>
                  </a:lnTo>
                  <a:lnTo>
                    <a:pt x="68" y="3281"/>
                  </a:lnTo>
                  <a:lnTo>
                    <a:pt x="72" y="3278"/>
                  </a:lnTo>
                  <a:lnTo>
                    <a:pt x="76" y="3276"/>
                  </a:lnTo>
                  <a:lnTo>
                    <a:pt x="81" y="3273"/>
                  </a:lnTo>
                  <a:lnTo>
                    <a:pt x="86" y="3268"/>
                  </a:lnTo>
                  <a:lnTo>
                    <a:pt x="92" y="3264"/>
                  </a:lnTo>
                  <a:lnTo>
                    <a:pt x="101" y="3254"/>
                  </a:lnTo>
                  <a:lnTo>
                    <a:pt x="108" y="3246"/>
                  </a:lnTo>
                  <a:lnTo>
                    <a:pt x="110" y="3234"/>
                  </a:lnTo>
                  <a:lnTo>
                    <a:pt x="112" y="3220"/>
                  </a:lnTo>
                  <a:lnTo>
                    <a:pt x="113" y="3206"/>
                  </a:lnTo>
                  <a:lnTo>
                    <a:pt x="116" y="3195"/>
                  </a:lnTo>
                  <a:lnTo>
                    <a:pt x="120" y="3188"/>
                  </a:lnTo>
                  <a:lnTo>
                    <a:pt x="126" y="3182"/>
                  </a:lnTo>
                  <a:lnTo>
                    <a:pt x="133" y="3176"/>
                  </a:lnTo>
                  <a:lnTo>
                    <a:pt x="139" y="3171"/>
                  </a:lnTo>
                  <a:lnTo>
                    <a:pt x="147" y="3165"/>
                  </a:lnTo>
                  <a:lnTo>
                    <a:pt x="157" y="3158"/>
                  </a:lnTo>
                  <a:lnTo>
                    <a:pt x="167" y="3151"/>
                  </a:lnTo>
                  <a:lnTo>
                    <a:pt x="174" y="3144"/>
                  </a:lnTo>
                  <a:lnTo>
                    <a:pt x="181" y="3136"/>
                  </a:lnTo>
                  <a:lnTo>
                    <a:pt x="187" y="3127"/>
                  </a:lnTo>
                  <a:lnTo>
                    <a:pt x="192" y="3117"/>
                  </a:lnTo>
                  <a:lnTo>
                    <a:pt x="194" y="3109"/>
                  </a:lnTo>
                  <a:lnTo>
                    <a:pt x="195" y="3105"/>
                  </a:lnTo>
                  <a:lnTo>
                    <a:pt x="195" y="3101"/>
                  </a:lnTo>
                  <a:lnTo>
                    <a:pt x="194" y="3096"/>
                  </a:lnTo>
                  <a:lnTo>
                    <a:pt x="194" y="3091"/>
                  </a:lnTo>
                  <a:lnTo>
                    <a:pt x="193" y="3085"/>
                  </a:lnTo>
                  <a:lnTo>
                    <a:pt x="193" y="3080"/>
                  </a:lnTo>
                  <a:lnTo>
                    <a:pt x="193" y="3076"/>
                  </a:lnTo>
                  <a:lnTo>
                    <a:pt x="194" y="3073"/>
                  </a:lnTo>
                  <a:lnTo>
                    <a:pt x="199" y="3070"/>
                  </a:lnTo>
                  <a:lnTo>
                    <a:pt x="205" y="3067"/>
                  </a:lnTo>
                  <a:lnTo>
                    <a:pt x="212" y="3066"/>
                  </a:lnTo>
                  <a:lnTo>
                    <a:pt x="217" y="3065"/>
                  </a:lnTo>
                  <a:lnTo>
                    <a:pt x="222" y="3064"/>
                  </a:lnTo>
                  <a:lnTo>
                    <a:pt x="228" y="3063"/>
                  </a:lnTo>
                  <a:lnTo>
                    <a:pt x="234" y="3063"/>
                  </a:lnTo>
                  <a:lnTo>
                    <a:pt x="241" y="3064"/>
                  </a:lnTo>
                  <a:lnTo>
                    <a:pt x="253" y="3066"/>
                  </a:lnTo>
                  <a:lnTo>
                    <a:pt x="264" y="3069"/>
                  </a:lnTo>
                  <a:lnTo>
                    <a:pt x="272" y="3069"/>
                  </a:lnTo>
                  <a:lnTo>
                    <a:pt x="283" y="3071"/>
                  </a:lnTo>
                  <a:lnTo>
                    <a:pt x="292" y="3074"/>
                  </a:lnTo>
                  <a:lnTo>
                    <a:pt x="300" y="3077"/>
                  </a:lnTo>
                  <a:lnTo>
                    <a:pt x="306" y="3081"/>
                  </a:lnTo>
                  <a:lnTo>
                    <a:pt x="312" y="3086"/>
                  </a:lnTo>
                  <a:lnTo>
                    <a:pt x="315" y="3089"/>
                  </a:lnTo>
                  <a:lnTo>
                    <a:pt x="318" y="3091"/>
                  </a:lnTo>
                  <a:lnTo>
                    <a:pt x="321" y="3093"/>
                  </a:lnTo>
                  <a:lnTo>
                    <a:pt x="324" y="3093"/>
                  </a:lnTo>
                  <a:lnTo>
                    <a:pt x="330" y="3095"/>
                  </a:lnTo>
                  <a:lnTo>
                    <a:pt x="337" y="3096"/>
                  </a:lnTo>
                  <a:lnTo>
                    <a:pt x="343" y="3095"/>
                  </a:lnTo>
                  <a:lnTo>
                    <a:pt x="347" y="3093"/>
                  </a:lnTo>
                  <a:lnTo>
                    <a:pt x="348" y="3091"/>
                  </a:lnTo>
                  <a:lnTo>
                    <a:pt x="348" y="3088"/>
                  </a:lnTo>
                  <a:lnTo>
                    <a:pt x="347" y="3083"/>
                  </a:lnTo>
                  <a:lnTo>
                    <a:pt x="347" y="3079"/>
                  </a:lnTo>
                  <a:lnTo>
                    <a:pt x="344" y="3070"/>
                  </a:lnTo>
                  <a:lnTo>
                    <a:pt x="343" y="3065"/>
                  </a:lnTo>
                  <a:lnTo>
                    <a:pt x="347" y="3059"/>
                  </a:lnTo>
                  <a:lnTo>
                    <a:pt x="351" y="3054"/>
                  </a:lnTo>
                  <a:lnTo>
                    <a:pt x="357" y="3049"/>
                  </a:lnTo>
                  <a:lnTo>
                    <a:pt x="363" y="3045"/>
                  </a:lnTo>
                  <a:lnTo>
                    <a:pt x="370" y="3043"/>
                  </a:lnTo>
                  <a:lnTo>
                    <a:pt x="378" y="3041"/>
                  </a:lnTo>
                  <a:lnTo>
                    <a:pt x="387" y="3040"/>
                  </a:lnTo>
                  <a:lnTo>
                    <a:pt x="394" y="3038"/>
                  </a:lnTo>
                  <a:lnTo>
                    <a:pt x="397" y="3037"/>
                  </a:lnTo>
                  <a:lnTo>
                    <a:pt x="402" y="3036"/>
                  </a:lnTo>
                  <a:lnTo>
                    <a:pt x="406" y="3033"/>
                  </a:lnTo>
                  <a:lnTo>
                    <a:pt x="411" y="3031"/>
                  </a:lnTo>
                  <a:lnTo>
                    <a:pt x="416" y="3028"/>
                  </a:lnTo>
                  <a:lnTo>
                    <a:pt x="420" y="3024"/>
                  </a:lnTo>
                  <a:lnTo>
                    <a:pt x="423" y="3021"/>
                  </a:lnTo>
                  <a:lnTo>
                    <a:pt x="425" y="3018"/>
                  </a:lnTo>
                  <a:lnTo>
                    <a:pt x="424" y="3010"/>
                  </a:lnTo>
                  <a:lnTo>
                    <a:pt x="421" y="3001"/>
                  </a:lnTo>
                  <a:lnTo>
                    <a:pt x="417" y="2992"/>
                  </a:lnTo>
                  <a:lnTo>
                    <a:pt x="413" y="2987"/>
                  </a:lnTo>
                  <a:lnTo>
                    <a:pt x="405" y="2980"/>
                  </a:lnTo>
                  <a:lnTo>
                    <a:pt x="394" y="2972"/>
                  </a:lnTo>
                  <a:lnTo>
                    <a:pt x="388" y="2969"/>
                  </a:lnTo>
                  <a:lnTo>
                    <a:pt x="383" y="2966"/>
                  </a:lnTo>
                  <a:lnTo>
                    <a:pt x="378" y="2964"/>
                  </a:lnTo>
                  <a:lnTo>
                    <a:pt x="374" y="2963"/>
                  </a:lnTo>
                  <a:lnTo>
                    <a:pt x="372" y="2965"/>
                  </a:lnTo>
                  <a:lnTo>
                    <a:pt x="369" y="2968"/>
                  </a:lnTo>
                  <a:lnTo>
                    <a:pt x="367" y="2971"/>
                  </a:lnTo>
                  <a:lnTo>
                    <a:pt x="365" y="2975"/>
                  </a:lnTo>
                  <a:lnTo>
                    <a:pt x="362" y="2982"/>
                  </a:lnTo>
                  <a:lnTo>
                    <a:pt x="359" y="2987"/>
                  </a:lnTo>
                  <a:lnTo>
                    <a:pt x="351" y="2989"/>
                  </a:lnTo>
                  <a:lnTo>
                    <a:pt x="341" y="2990"/>
                  </a:lnTo>
                  <a:lnTo>
                    <a:pt x="331" y="2991"/>
                  </a:lnTo>
                  <a:lnTo>
                    <a:pt x="324" y="2991"/>
                  </a:lnTo>
                  <a:lnTo>
                    <a:pt x="315" y="2990"/>
                  </a:lnTo>
                  <a:lnTo>
                    <a:pt x="304" y="2988"/>
                  </a:lnTo>
                  <a:lnTo>
                    <a:pt x="293" y="2986"/>
                  </a:lnTo>
                  <a:lnTo>
                    <a:pt x="285" y="2983"/>
                  </a:lnTo>
                  <a:lnTo>
                    <a:pt x="281" y="2973"/>
                  </a:lnTo>
                  <a:lnTo>
                    <a:pt x="276" y="2963"/>
                  </a:lnTo>
                  <a:lnTo>
                    <a:pt x="272" y="2962"/>
                  </a:lnTo>
                  <a:lnTo>
                    <a:pt x="269" y="2962"/>
                  </a:lnTo>
                  <a:lnTo>
                    <a:pt x="264" y="2963"/>
                  </a:lnTo>
                  <a:lnTo>
                    <a:pt x="260" y="2963"/>
                  </a:lnTo>
                  <a:lnTo>
                    <a:pt x="255" y="2964"/>
                  </a:lnTo>
                  <a:lnTo>
                    <a:pt x="250" y="2964"/>
                  </a:lnTo>
                  <a:lnTo>
                    <a:pt x="245" y="2964"/>
                  </a:lnTo>
                  <a:lnTo>
                    <a:pt x="241" y="2963"/>
                  </a:lnTo>
                  <a:lnTo>
                    <a:pt x="230" y="2957"/>
                  </a:lnTo>
                  <a:lnTo>
                    <a:pt x="217" y="2948"/>
                  </a:lnTo>
                  <a:lnTo>
                    <a:pt x="211" y="2933"/>
                  </a:lnTo>
                  <a:lnTo>
                    <a:pt x="205" y="2919"/>
                  </a:lnTo>
                  <a:lnTo>
                    <a:pt x="196" y="2919"/>
                  </a:lnTo>
                  <a:lnTo>
                    <a:pt x="186" y="2919"/>
                  </a:lnTo>
                  <a:lnTo>
                    <a:pt x="182" y="2922"/>
                  </a:lnTo>
                  <a:lnTo>
                    <a:pt x="176" y="2925"/>
                  </a:lnTo>
                  <a:lnTo>
                    <a:pt x="171" y="2926"/>
                  </a:lnTo>
                  <a:lnTo>
                    <a:pt x="166" y="2927"/>
                  </a:lnTo>
                  <a:lnTo>
                    <a:pt x="159" y="2927"/>
                  </a:lnTo>
                  <a:lnTo>
                    <a:pt x="151" y="2927"/>
                  </a:lnTo>
                  <a:lnTo>
                    <a:pt x="142" y="2926"/>
                  </a:lnTo>
                  <a:lnTo>
                    <a:pt x="135" y="2923"/>
                  </a:lnTo>
                  <a:lnTo>
                    <a:pt x="132" y="2916"/>
                  </a:lnTo>
                  <a:lnTo>
                    <a:pt x="128" y="2907"/>
                  </a:lnTo>
                  <a:lnTo>
                    <a:pt x="125" y="2897"/>
                  </a:lnTo>
                  <a:lnTo>
                    <a:pt x="123" y="2888"/>
                  </a:lnTo>
                  <a:lnTo>
                    <a:pt x="120" y="2877"/>
                  </a:lnTo>
                  <a:lnTo>
                    <a:pt x="117" y="2863"/>
                  </a:lnTo>
                  <a:lnTo>
                    <a:pt x="115" y="2855"/>
                  </a:lnTo>
                  <a:lnTo>
                    <a:pt x="115" y="2849"/>
                  </a:lnTo>
                  <a:lnTo>
                    <a:pt x="115" y="2842"/>
                  </a:lnTo>
                  <a:lnTo>
                    <a:pt x="116" y="2837"/>
                  </a:lnTo>
                  <a:lnTo>
                    <a:pt x="120" y="2827"/>
                  </a:lnTo>
                  <a:lnTo>
                    <a:pt x="128" y="2816"/>
                  </a:lnTo>
                  <a:lnTo>
                    <a:pt x="136" y="2804"/>
                  </a:lnTo>
                  <a:lnTo>
                    <a:pt x="143" y="2794"/>
                  </a:lnTo>
                  <a:lnTo>
                    <a:pt x="147" y="2784"/>
                  </a:lnTo>
                  <a:lnTo>
                    <a:pt x="151" y="2771"/>
                  </a:lnTo>
                  <a:lnTo>
                    <a:pt x="157" y="2757"/>
                  </a:lnTo>
                  <a:lnTo>
                    <a:pt x="163" y="2746"/>
                  </a:lnTo>
                  <a:lnTo>
                    <a:pt x="170" y="2739"/>
                  </a:lnTo>
                  <a:lnTo>
                    <a:pt x="181" y="2729"/>
                  </a:lnTo>
                  <a:lnTo>
                    <a:pt x="186" y="2725"/>
                  </a:lnTo>
                  <a:lnTo>
                    <a:pt x="192" y="2721"/>
                  </a:lnTo>
                  <a:lnTo>
                    <a:pt x="197" y="2717"/>
                  </a:lnTo>
                  <a:lnTo>
                    <a:pt x="202" y="2715"/>
                  </a:lnTo>
                  <a:lnTo>
                    <a:pt x="209" y="2716"/>
                  </a:lnTo>
                  <a:lnTo>
                    <a:pt x="217" y="2720"/>
                  </a:lnTo>
                  <a:lnTo>
                    <a:pt x="226" y="2723"/>
                  </a:lnTo>
                  <a:lnTo>
                    <a:pt x="233" y="2727"/>
                  </a:lnTo>
                  <a:lnTo>
                    <a:pt x="240" y="2731"/>
                  </a:lnTo>
                  <a:lnTo>
                    <a:pt x="248" y="2737"/>
                  </a:lnTo>
                  <a:lnTo>
                    <a:pt x="255" y="2744"/>
                  </a:lnTo>
                  <a:lnTo>
                    <a:pt x="260" y="2750"/>
                  </a:lnTo>
                  <a:lnTo>
                    <a:pt x="265" y="2763"/>
                  </a:lnTo>
                  <a:lnTo>
                    <a:pt x="268" y="2775"/>
                  </a:lnTo>
                  <a:lnTo>
                    <a:pt x="267" y="2781"/>
                  </a:lnTo>
                  <a:lnTo>
                    <a:pt x="264" y="2786"/>
                  </a:lnTo>
                  <a:lnTo>
                    <a:pt x="260" y="2791"/>
                  </a:lnTo>
                  <a:lnTo>
                    <a:pt x="256" y="2794"/>
                  </a:lnTo>
                  <a:lnTo>
                    <a:pt x="253" y="2798"/>
                  </a:lnTo>
                  <a:lnTo>
                    <a:pt x="250" y="2802"/>
                  </a:lnTo>
                  <a:lnTo>
                    <a:pt x="247" y="2805"/>
                  </a:lnTo>
                  <a:lnTo>
                    <a:pt x="245" y="2806"/>
                  </a:lnTo>
                  <a:lnTo>
                    <a:pt x="241" y="2808"/>
                  </a:lnTo>
                  <a:lnTo>
                    <a:pt x="237" y="2807"/>
                  </a:lnTo>
                  <a:lnTo>
                    <a:pt x="232" y="2807"/>
                  </a:lnTo>
                  <a:lnTo>
                    <a:pt x="229" y="2806"/>
                  </a:lnTo>
                  <a:lnTo>
                    <a:pt x="226" y="2810"/>
                  </a:lnTo>
                  <a:lnTo>
                    <a:pt x="224" y="2816"/>
                  </a:lnTo>
                  <a:lnTo>
                    <a:pt x="223" y="2820"/>
                  </a:lnTo>
                  <a:lnTo>
                    <a:pt x="223" y="2823"/>
                  </a:lnTo>
                  <a:lnTo>
                    <a:pt x="224" y="2826"/>
                  </a:lnTo>
                  <a:lnTo>
                    <a:pt x="225" y="2829"/>
                  </a:lnTo>
                  <a:lnTo>
                    <a:pt x="226" y="2831"/>
                  </a:lnTo>
                  <a:lnTo>
                    <a:pt x="227" y="2832"/>
                  </a:lnTo>
                  <a:lnTo>
                    <a:pt x="229" y="2834"/>
                  </a:lnTo>
                  <a:lnTo>
                    <a:pt x="232" y="2835"/>
                  </a:lnTo>
                  <a:lnTo>
                    <a:pt x="238" y="2837"/>
                  </a:lnTo>
                  <a:lnTo>
                    <a:pt x="245" y="2837"/>
                  </a:lnTo>
                  <a:lnTo>
                    <a:pt x="253" y="2831"/>
                  </a:lnTo>
                  <a:lnTo>
                    <a:pt x="264" y="2826"/>
                  </a:lnTo>
                  <a:lnTo>
                    <a:pt x="267" y="2824"/>
                  </a:lnTo>
                  <a:lnTo>
                    <a:pt x="270" y="2824"/>
                  </a:lnTo>
                  <a:lnTo>
                    <a:pt x="274" y="2824"/>
                  </a:lnTo>
                  <a:lnTo>
                    <a:pt x="277" y="2825"/>
                  </a:lnTo>
                  <a:lnTo>
                    <a:pt x="284" y="2827"/>
                  </a:lnTo>
                  <a:lnTo>
                    <a:pt x="288" y="2829"/>
                  </a:lnTo>
                  <a:lnTo>
                    <a:pt x="289" y="2831"/>
                  </a:lnTo>
                  <a:lnTo>
                    <a:pt x="289" y="2833"/>
                  </a:lnTo>
                  <a:lnTo>
                    <a:pt x="289" y="2835"/>
                  </a:lnTo>
                  <a:lnTo>
                    <a:pt x="288" y="2837"/>
                  </a:lnTo>
                  <a:lnTo>
                    <a:pt x="286" y="2842"/>
                  </a:lnTo>
                  <a:lnTo>
                    <a:pt x="285" y="2845"/>
                  </a:lnTo>
                  <a:lnTo>
                    <a:pt x="285" y="2849"/>
                  </a:lnTo>
                  <a:lnTo>
                    <a:pt x="285" y="2854"/>
                  </a:lnTo>
                  <a:lnTo>
                    <a:pt x="286" y="2857"/>
                  </a:lnTo>
                  <a:lnTo>
                    <a:pt x="286" y="2859"/>
                  </a:lnTo>
                  <a:lnTo>
                    <a:pt x="287" y="2860"/>
                  </a:lnTo>
                  <a:lnTo>
                    <a:pt x="288" y="2861"/>
                  </a:lnTo>
                  <a:lnTo>
                    <a:pt x="291" y="2860"/>
                  </a:lnTo>
                  <a:lnTo>
                    <a:pt x="294" y="2859"/>
                  </a:lnTo>
                  <a:lnTo>
                    <a:pt x="296" y="2857"/>
                  </a:lnTo>
                  <a:lnTo>
                    <a:pt x="298" y="2854"/>
                  </a:lnTo>
                  <a:lnTo>
                    <a:pt x="303" y="2849"/>
                  </a:lnTo>
                  <a:lnTo>
                    <a:pt x="308" y="2845"/>
                  </a:lnTo>
                  <a:lnTo>
                    <a:pt x="312" y="2842"/>
                  </a:lnTo>
                  <a:lnTo>
                    <a:pt x="318" y="2840"/>
                  </a:lnTo>
                  <a:lnTo>
                    <a:pt x="325" y="2838"/>
                  </a:lnTo>
                  <a:lnTo>
                    <a:pt x="331" y="2837"/>
                  </a:lnTo>
                  <a:lnTo>
                    <a:pt x="336" y="2837"/>
                  </a:lnTo>
                  <a:lnTo>
                    <a:pt x="341" y="2838"/>
                  </a:lnTo>
                  <a:lnTo>
                    <a:pt x="347" y="2839"/>
                  </a:lnTo>
                  <a:lnTo>
                    <a:pt x="351" y="2841"/>
                  </a:lnTo>
                  <a:lnTo>
                    <a:pt x="350" y="2845"/>
                  </a:lnTo>
                  <a:lnTo>
                    <a:pt x="349" y="2851"/>
                  </a:lnTo>
                  <a:lnTo>
                    <a:pt x="349" y="2854"/>
                  </a:lnTo>
                  <a:lnTo>
                    <a:pt x="349" y="2857"/>
                  </a:lnTo>
                  <a:lnTo>
                    <a:pt x="350" y="2859"/>
                  </a:lnTo>
                  <a:lnTo>
                    <a:pt x="351" y="2861"/>
                  </a:lnTo>
                  <a:lnTo>
                    <a:pt x="354" y="2864"/>
                  </a:lnTo>
                  <a:lnTo>
                    <a:pt x="359" y="2868"/>
                  </a:lnTo>
                  <a:lnTo>
                    <a:pt x="363" y="2871"/>
                  </a:lnTo>
                  <a:lnTo>
                    <a:pt x="367" y="2872"/>
                  </a:lnTo>
                  <a:lnTo>
                    <a:pt x="369" y="2874"/>
                  </a:lnTo>
                  <a:lnTo>
                    <a:pt x="372" y="2874"/>
                  </a:lnTo>
                  <a:lnTo>
                    <a:pt x="375" y="2874"/>
                  </a:lnTo>
                  <a:lnTo>
                    <a:pt x="378" y="2873"/>
                  </a:lnTo>
                  <a:lnTo>
                    <a:pt x="382" y="2871"/>
                  </a:lnTo>
                  <a:lnTo>
                    <a:pt x="386" y="2868"/>
                  </a:lnTo>
                  <a:lnTo>
                    <a:pt x="390" y="2864"/>
                  </a:lnTo>
                  <a:lnTo>
                    <a:pt x="394" y="2859"/>
                  </a:lnTo>
                  <a:lnTo>
                    <a:pt x="398" y="2855"/>
                  </a:lnTo>
                  <a:lnTo>
                    <a:pt x="402" y="2853"/>
                  </a:lnTo>
                  <a:lnTo>
                    <a:pt x="409" y="2851"/>
                  </a:lnTo>
                  <a:lnTo>
                    <a:pt x="417" y="2849"/>
                  </a:lnTo>
                  <a:lnTo>
                    <a:pt x="426" y="2849"/>
                  </a:lnTo>
                  <a:lnTo>
                    <a:pt x="433" y="2849"/>
                  </a:lnTo>
                  <a:lnTo>
                    <a:pt x="444" y="2857"/>
                  </a:lnTo>
                  <a:lnTo>
                    <a:pt x="452" y="2865"/>
                  </a:lnTo>
                  <a:lnTo>
                    <a:pt x="460" y="2861"/>
                  </a:lnTo>
                  <a:lnTo>
                    <a:pt x="468" y="2857"/>
                  </a:lnTo>
                  <a:lnTo>
                    <a:pt x="475" y="2853"/>
                  </a:lnTo>
                  <a:lnTo>
                    <a:pt x="480" y="2847"/>
                  </a:lnTo>
                  <a:lnTo>
                    <a:pt x="483" y="2840"/>
                  </a:lnTo>
                  <a:lnTo>
                    <a:pt x="485" y="2833"/>
                  </a:lnTo>
                  <a:lnTo>
                    <a:pt x="483" y="2829"/>
                  </a:lnTo>
                  <a:lnTo>
                    <a:pt x="481" y="2822"/>
                  </a:lnTo>
                  <a:lnTo>
                    <a:pt x="471" y="2818"/>
                  </a:lnTo>
                  <a:lnTo>
                    <a:pt x="460" y="2814"/>
                  </a:lnTo>
                  <a:lnTo>
                    <a:pt x="458" y="2807"/>
                  </a:lnTo>
                  <a:lnTo>
                    <a:pt x="457" y="2799"/>
                  </a:lnTo>
                  <a:lnTo>
                    <a:pt x="458" y="2795"/>
                  </a:lnTo>
                  <a:lnTo>
                    <a:pt x="458" y="2791"/>
                  </a:lnTo>
                  <a:lnTo>
                    <a:pt x="459" y="2788"/>
                  </a:lnTo>
                  <a:lnTo>
                    <a:pt x="460" y="2786"/>
                  </a:lnTo>
                  <a:lnTo>
                    <a:pt x="464" y="2783"/>
                  </a:lnTo>
                  <a:lnTo>
                    <a:pt x="468" y="2779"/>
                  </a:lnTo>
                  <a:lnTo>
                    <a:pt x="473" y="2776"/>
                  </a:lnTo>
                  <a:lnTo>
                    <a:pt x="477" y="2775"/>
                  </a:lnTo>
                  <a:lnTo>
                    <a:pt x="490" y="2773"/>
                  </a:lnTo>
                  <a:lnTo>
                    <a:pt x="500" y="2771"/>
                  </a:lnTo>
                  <a:lnTo>
                    <a:pt x="503" y="2766"/>
                  </a:lnTo>
                  <a:lnTo>
                    <a:pt x="504" y="2760"/>
                  </a:lnTo>
                  <a:lnTo>
                    <a:pt x="504" y="2754"/>
                  </a:lnTo>
                  <a:lnTo>
                    <a:pt x="504" y="2750"/>
                  </a:lnTo>
                  <a:lnTo>
                    <a:pt x="504" y="2746"/>
                  </a:lnTo>
                  <a:lnTo>
                    <a:pt x="504" y="2741"/>
                  </a:lnTo>
                  <a:lnTo>
                    <a:pt x="503" y="2735"/>
                  </a:lnTo>
                  <a:lnTo>
                    <a:pt x="500" y="2731"/>
                  </a:lnTo>
                  <a:lnTo>
                    <a:pt x="499" y="2726"/>
                  </a:lnTo>
                  <a:lnTo>
                    <a:pt x="497" y="2721"/>
                  </a:lnTo>
                  <a:lnTo>
                    <a:pt x="494" y="2716"/>
                  </a:lnTo>
                  <a:lnTo>
                    <a:pt x="490" y="2710"/>
                  </a:lnTo>
                  <a:lnTo>
                    <a:pt x="482" y="2701"/>
                  </a:lnTo>
                  <a:lnTo>
                    <a:pt x="477" y="2696"/>
                  </a:lnTo>
                  <a:lnTo>
                    <a:pt x="464" y="2684"/>
                  </a:lnTo>
                  <a:lnTo>
                    <a:pt x="451" y="2670"/>
                  </a:lnTo>
                  <a:lnTo>
                    <a:pt x="437" y="2656"/>
                  </a:lnTo>
                  <a:lnTo>
                    <a:pt x="425" y="2645"/>
                  </a:lnTo>
                  <a:lnTo>
                    <a:pt x="420" y="2639"/>
                  </a:lnTo>
                  <a:lnTo>
                    <a:pt x="413" y="2634"/>
                  </a:lnTo>
                  <a:lnTo>
                    <a:pt x="405" y="2629"/>
                  </a:lnTo>
                  <a:lnTo>
                    <a:pt x="398" y="2625"/>
                  </a:lnTo>
                  <a:lnTo>
                    <a:pt x="393" y="2625"/>
                  </a:lnTo>
                  <a:lnTo>
                    <a:pt x="386" y="2624"/>
                  </a:lnTo>
                  <a:lnTo>
                    <a:pt x="381" y="2623"/>
                  </a:lnTo>
                  <a:lnTo>
                    <a:pt x="377" y="2622"/>
                  </a:lnTo>
                  <a:lnTo>
                    <a:pt x="374" y="2620"/>
                  </a:lnTo>
                  <a:lnTo>
                    <a:pt x="370" y="2617"/>
                  </a:lnTo>
                  <a:lnTo>
                    <a:pt x="367" y="2615"/>
                  </a:lnTo>
                  <a:lnTo>
                    <a:pt x="363" y="2611"/>
                  </a:lnTo>
                  <a:lnTo>
                    <a:pt x="360" y="2603"/>
                  </a:lnTo>
                  <a:lnTo>
                    <a:pt x="359" y="2597"/>
                  </a:lnTo>
                  <a:lnTo>
                    <a:pt x="353" y="2585"/>
                  </a:lnTo>
                  <a:lnTo>
                    <a:pt x="347" y="2573"/>
                  </a:lnTo>
                  <a:lnTo>
                    <a:pt x="343" y="2560"/>
                  </a:lnTo>
                  <a:lnTo>
                    <a:pt x="339" y="2546"/>
                  </a:lnTo>
                  <a:lnTo>
                    <a:pt x="339" y="2540"/>
                  </a:lnTo>
                  <a:lnTo>
                    <a:pt x="339" y="2534"/>
                  </a:lnTo>
                  <a:lnTo>
                    <a:pt x="349" y="2528"/>
                  </a:lnTo>
                  <a:lnTo>
                    <a:pt x="359" y="2523"/>
                  </a:lnTo>
                  <a:lnTo>
                    <a:pt x="367" y="2513"/>
                  </a:lnTo>
                  <a:lnTo>
                    <a:pt x="374" y="2503"/>
                  </a:lnTo>
                  <a:lnTo>
                    <a:pt x="377" y="2495"/>
                  </a:lnTo>
                  <a:lnTo>
                    <a:pt x="380" y="2485"/>
                  </a:lnTo>
                  <a:lnTo>
                    <a:pt x="383" y="2476"/>
                  </a:lnTo>
                  <a:lnTo>
                    <a:pt x="386" y="2468"/>
                  </a:lnTo>
                  <a:lnTo>
                    <a:pt x="389" y="2461"/>
                  </a:lnTo>
                  <a:lnTo>
                    <a:pt x="392" y="2452"/>
                  </a:lnTo>
                  <a:lnTo>
                    <a:pt x="395" y="2443"/>
                  </a:lnTo>
                  <a:lnTo>
                    <a:pt x="398" y="2436"/>
                  </a:lnTo>
                  <a:lnTo>
                    <a:pt x="401" y="2433"/>
                  </a:lnTo>
                  <a:lnTo>
                    <a:pt x="406" y="2430"/>
                  </a:lnTo>
                  <a:lnTo>
                    <a:pt x="410" y="2429"/>
                  </a:lnTo>
                  <a:lnTo>
                    <a:pt x="413" y="2428"/>
                  </a:lnTo>
                  <a:lnTo>
                    <a:pt x="420" y="2429"/>
                  </a:lnTo>
                  <a:lnTo>
                    <a:pt x="427" y="2431"/>
                  </a:lnTo>
                  <a:lnTo>
                    <a:pt x="430" y="2432"/>
                  </a:lnTo>
                  <a:lnTo>
                    <a:pt x="433" y="2434"/>
                  </a:lnTo>
                  <a:lnTo>
                    <a:pt x="435" y="2437"/>
                  </a:lnTo>
                  <a:lnTo>
                    <a:pt x="437" y="2440"/>
                  </a:lnTo>
                  <a:lnTo>
                    <a:pt x="439" y="2442"/>
                  </a:lnTo>
                  <a:lnTo>
                    <a:pt x="441" y="2444"/>
                  </a:lnTo>
                  <a:lnTo>
                    <a:pt x="443" y="2448"/>
                  </a:lnTo>
                  <a:lnTo>
                    <a:pt x="444" y="2452"/>
                  </a:lnTo>
                  <a:lnTo>
                    <a:pt x="446" y="2459"/>
                  </a:lnTo>
                  <a:lnTo>
                    <a:pt x="449" y="2464"/>
                  </a:lnTo>
                  <a:lnTo>
                    <a:pt x="462" y="2472"/>
                  </a:lnTo>
                  <a:lnTo>
                    <a:pt x="477" y="2480"/>
                  </a:lnTo>
                  <a:lnTo>
                    <a:pt x="487" y="2480"/>
                  </a:lnTo>
                  <a:lnTo>
                    <a:pt x="500" y="2479"/>
                  </a:lnTo>
                  <a:lnTo>
                    <a:pt x="506" y="2478"/>
                  </a:lnTo>
                  <a:lnTo>
                    <a:pt x="511" y="2476"/>
                  </a:lnTo>
                  <a:lnTo>
                    <a:pt x="516" y="2474"/>
                  </a:lnTo>
                  <a:lnTo>
                    <a:pt x="520" y="2472"/>
                  </a:lnTo>
                  <a:lnTo>
                    <a:pt x="523" y="2468"/>
                  </a:lnTo>
                  <a:lnTo>
                    <a:pt x="527" y="2462"/>
                  </a:lnTo>
                  <a:lnTo>
                    <a:pt x="530" y="2455"/>
                  </a:lnTo>
                  <a:lnTo>
                    <a:pt x="532" y="2447"/>
                  </a:lnTo>
                  <a:lnTo>
                    <a:pt x="534" y="2441"/>
                  </a:lnTo>
                  <a:lnTo>
                    <a:pt x="536" y="2433"/>
                  </a:lnTo>
                  <a:lnTo>
                    <a:pt x="538" y="2425"/>
                  </a:lnTo>
                  <a:lnTo>
                    <a:pt x="539" y="2416"/>
                  </a:lnTo>
                  <a:lnTo>
                    <a:pt x="541" y="2407"/>
                  </a:lnTo>
                  <a:lnTo>
                    <a:pt x="543" y="2399"/>
                  </a:lnTo>
                  <a:lnTo>
                    <a:pt x="545" y="2391"/>
                  </a:lnTo>
                  <a:lnTo>
                    <a:pt x="547" y="2385"/>
                  </a:lnTo>
                  <a:lnTo>
                    <a:pt x="551" y="2377"/>
                  </a:lnTo>
                  <a:lnTo>
                    <a:pt x="555" y="2368"/>
                  </a:lnTo>
                  <a:lnTo>
                    <a:pt x="558" y="2363"/>
                  </a:lnTo>
                  <a:lnTo>
                    <a:pt x="561" y="2359"/>
                  </a:lnTo>
                  <a:lnTo>
                    <a:pt x="564" y="2356"/>
                  </a:lnTo>
                  <a:lnTo>
                    <a:pt x="567" y="2354"/>
                  </a:lnTo>
                  <a:lnTo>
                    <a:pt x="570" y="2351"/>
                  </a:lnTo>
                  <a:lnTo>
                    <a:pt x="575" y="2349"/>
                  </a:lnTo>
                  <a:lnTo>
                    <a:pt x="580" y="2347"/>
                  </a:lnTo>
                  <a:lnTo>
                    <a:pt x="586" y="2345"/>
                  </a:lnTo>
                  <a:lnTo>
                    <a:pt x="592" y="2344"/>
                  </a:lnTo>
                  <a:lnTo>
                    <a:pt x="597" y="2344"/>
                  </a:lnTo>
                  <a:lnTo>
                    <a:pt x="602" y="2345"/>
                  </a:lnTo>
                  <a:lnTo>
                    <a:pt x="606" y="2346"/>
                  </a:lnTo>
                  <a:lnTo>
                    <a:pt x="612" y="2350"/>
                  </a:lnTo>
                  <a:lnTo>
                    <a:pt x="617" y="2356"/>
                  </a:lnTo>
                  <a:lnTo>
                    <a:pt x="622" y="2363"/>
                  </a:lnTo>
                  <a:lnTo>
                    <a:pt x="625" y="2369"/>
                  </a:lnTo>
                  <a:lnTo>
                    <a:pt x="628" y="2374"/>
                  </a:lnTo>
                  <a:lnTo>
                    <a:pt x="632" y="2381"/>
                  </a:lnTo>
                  <a:lnTo>
                    <a:pt x="634" y="2385"/>
                  </a:lnTo>
                  <a:lnTo>
                    <a:pt x="636" y="2388"/>
                  </a:lnTo>
                  <a:lnTo>
                    <a:pt x="638" y="2391"/>
                  </a:lnTo>
                  <a:lnTo>
                    <a:pt x="641" y="2393"/>
                  </a:lnTo>
                  <a:lnTo>
                    <a:pt x="646" y="2395"/>
                  </a:lnTo>
                  <a:lnTo>
                    <a:pt x="653" y="2396"/>
                  </a:lnTo>
                  <a:lnTo>
                    <a:pt x="660" y="2397"/>
                  </a:lnTo>
                  <a:lnTo>
                    <a:pt x="665" y="2397"/>
                  </a:lnTo>
                  <a:lnTo>
                    <a:pt x="672" y="2395"/>
                  </a:lnTo>
                  <a:lnTo>
                    <a:pt x="679" y="2392"/>
                  </a:lnTo>
                  <a:lnTo>
                    <a:pt x="686" y="2388"/>
                  </a:lnTo>
                  <a:lnTo>
                    <a:pt x="693" y="2385"/>
                  </a:lnTo>
                  <a:lnTo>
                    <a:pt x="697" y="2381"/>
                  </a:lnTo>
                  <a:lnTo>
                    <a:pt x="702" y="2377"/>
                  </a:lnTo>
                  <a:lnTo>
                    <a:pt x="708" y="2371"/>
                  </a:lnTo>
                  <a:lnTo>
                    <a:pt x="712" y="2365"/>
                  </a:lnTo>
                  <a:lnTo>
                    <a:pt x="713" y="2362"/>
                  </a:lnTo>
                  <a:lnTo>
                    <a:pt x="713" y="2358"/>
                  </a:lnTo>
                  <a:lnTo>
                    <a:pt x="712" y="2353"/>
                  </a:lnTo>
                  <a:lnTo>
                    <a:pt x="710" y="2348"/>
                  </a:lnTo>
                  <a:lnTo>
                    <a:pt x="709" y="2343"/>
                  </a:lnTo>
                  <a:lnTo>
                    <a:pt x="708" y="2338"/>
                  </a:lnTo>
                  <a:lnTo>
                    <a:pt x="707" y="2334"/>
                  </a:lnTo>
                  <a:lnTo>
                    <a:pt x="708" y="2330"/>
                  </a:lnTo>
                  <a:lnTo>
                    <a:pt x="710" y="2323"/>
                  </a:lnTo>
                  <a:lnTo>
                    <a:pt x="713" y="2315"/>
                  </a:lnTo>
                  <a:lnTo>
                    <a:pt x="715" y="2311"/>
                  </a:lnTo>
                  <a:lnTo>
                    <a:pt x="718" y="2308"/>
                  </a:lnTo>
                  <a:lnTo>
                    <a:pt x="721" y="2305"/>
                  </a:lnTo>
                  <a:lnTo>
                    <a:pt x="724" y="2303"/>
                  </a:lnTo>
                  <a:lnTo>
                    <a:pt x="726" y="2300"/>
                  </a:lnTo>
                  <a:lnTo>
                    <a:pt x="729" y="2298"/>
                  </a:lnTo>
                  <a:lnTo>
                    <a:pt x="732" y="2295"/>
                  </a:lnTo>
                  <a:lnTo>
                    <a:pt x="736" y="2293"/>
                  </a:lnTo>
                  <a:lnTo>
                    <a:pt x="744" y="2289"/>
                  </a:lnTo>
                  <a:lnTo>
                    <a:pt x="751" y="2286"/>
                  </a:lnTo>
                  <a:lnTo>
                    <a:pt x="762" y="2287"/>
                  </a:lnTo>
                  <a:lnTo>
                    <a:pt x="774" y="2290"/>
                  </a:lnTo>
                  <a:lnTo>
                    <a:pt x="786" y="2294"/>
                  </a:lnTo>
                  <a:lnTo>
                    <a:pt x="794" y="2295"/>
                  </a:lnTo>
                  <a:lnTo>
                    <a:pt x="807" y="2295"/>
                  </a:lnTo>
                  <a:lnTo>
                    <a:pt x="821" y="2294"/>
                  </a:lnTo>
                  <a:lnTo>
                    <a:pt x="828" y="2293"/>
                  </a:lnTo>
                  <a:lnTo>
                    <a:pt x="834" y="2292"/>
                  </a:lnTo>
                  <a:lnTo>
                    <a:pt x="840" y="2289"/>
                  </a:lnTo>
                  <a:lnTo>
                    <a:pt x="845" y="2286"/>
                  </a:lnTo>
                  <a:lnTo>
                    <a:pt x="847" y="2283"/>
                  </a:lnTo>
                  <a:lnTo>
                    <a:pt x="849" y="2278"/>
                  </a:lnTo>
                  <a:lnTo>
                    <a:pt x="851" y="2272"/>
                  </a:lnTo>
                  <a:lnTo>
                    <a:pt x="852" y="2266"/>
                  </a:lnTo>
                  <a:lnTo>
                    <a:pt x="854" y="2254"/>
                  </a:lnTo>
                  <a:lnTo>
                    <a:pt x="854" y="2243"/>
                  </a:lnTo>
                  <a:lnTo>
                    <a:pt x="855" y="2238"/>
                  </a:lnTo>
                  <a:lnTo>
                    <a:pt x="855" y="2233"/>
                  </a:lnTo>
                  <a:lnTo>
                    <a:pt x="854" y="2226"/>
                  </a:lnTo>
                  <a:lnTo>
                    <a:pt x="854" y="2220"/>
                  </a:lnTo>
                  <a:lnTo>
                    <a:pt x="852" y="2213"/>
                  </a:lnTo>
                  <a:lnTo>
                    <a:pt x="852" y="2207"/>
                  </a:lnTo>
                  <a:lnTo>
                    <a:pt x="852" y="2201"/>
                  </a:lnTo>
                  <a:lnTo>
                    <a:pt x="854" y="2196"/>
                  </a:lnTo>
                  <a:lnTo>
                    <a:pt x="856" y="2193"/>
                  </a:lnTo>
                  <a:lnTo>
                    <a:pt x="859" y="2190"/>
                  </a:lnTo>
                  <a:lnTo>
                    <a:pt x="863" y="2187"/>
                  </a:lnTo>
                  <a:lnTo>
                    <a:pt x="868" y="2185"/>
                  </a:lnTo>
                  <a:lnTo>
                    <a:pt x="877" y="2179"/>
                  </a:lnTo>
                  <a:lnTo>
                    <a:pt x="885" y="2173"/>
                  </a:lnTo>
                  <a:lnTo>
                    <a:pt x="887" y="2158"/>
                  </a:lnTo>
                  <a:lnTo>
                    <a:pt x="889" y="2145"/>
                  </a:lnTo>
                  <a:lnTo>
                    <a:pt x="879" y="2132"/>
                  </a:lnTo>
                  <a:lnTo>
                    <a:pt x="869" y="2117"/>
                  </a:lnTo>
                  <a:lnTo>
                    <a:pt x="867" y="2104"/>
                  </a:lnTo>
                  <a:lnTo>
                    <a:pt x="865" y="2094"/>
                  </a:lnTo>
                  <a:lnTo>
                    <a:pt x="866" y="2088"/>
                  </a:lnTo>
                  <a:lnTo>
                    <a:pt x="868" y="2081"/>
                  </a:lnTo>
                  <a:lnTo>
                    <a:pt x="871" y="2075"/>
                  </a:lnTo>
                  <a:lnTo>
                    <a:pt x="874" y="2069"/>
                  </a:lnTo>
                  <a:lnTo>
                    <a:pt x="882" y="2058"/>
                  </a:lnTo>
                  <a:lnTo>
                    <a:pt x="889" y="2051"/>
                  </a:lnTo>
                  <a:lnTo>
                    <a:pt x="892" y="2046"/>
                  </a:lnTo>
                  <a:lnTo>
                    <a:pt x="897" y="2043"/>
                  </a:lnTo>
                  <a:lnTo>
                    <a:pt x="902" y="2039"/>
                  </a:lnTo>
                  <a:lnTo>
                    <a:pt x="907" y="2036"/>
                  </a:lnTo>
                  <a:lnTo>
                    <a:pt x="918" y="2029"/>
                  </a:lnTo>
                  <a:lnTo>
                    <a:pt x="928" y="2023"/>
                  </a:lnTo>
                  <a:lnTo>
                    <a:pt x="935" y="2021"/>
                  </a:lnTo>
                  <a:lnTo>
                    <a:pt x="944" y="2019"/>
                  </a:lnTo>
                  <a:lnTo>
                    <a:pt x="952" y="2018"/>
                  </a:lnTo>
                  <a:lnTo>
                    <a:pt x="959" y="2015"/>
                  </a:lnTo>
                  <a:lnTo>
                    <a:pt x="972" y="2008"/>
                  </a:lnTo>
                  <a:lnTo>
                    <a:pt x="983" y="2000"/>
                  </a:lnTo>
                  <a:lnTo>
                    <a:pt x="988" y="1993"/>
                  </a:lnTo>
                  <a:lnTo>
                    <a:pt x="994" y="1984"/>
                  </a:lnTo>
                  <a:lnTo>
                    <a:pt x="1000" y="1976"/>
                  </a:lnTo>
                  <a:lnTo>
                    <a:pt x="1006" y="1968"/>
                  </a:lnTo>
                  <a:lnTo>
                    <a:pt x="1017" y="1961"/>
                  </a:lnTo>
                  <a:lnTo>
                    <a:pt x="1031" y="1954"/>
                  </a:lnTo>
                  <a:lnTo>
                    <a:pt x="1047" y="1947"/>
                  </a:lnTo>
                  <a:lnTo>
                    <a:pt x="1058" y="1940"/>
                  </a:lnTo>
                  <a:lnTo>
                    <a:pt x="1068" y="1933"/>
                  </a:lnTo>
                  <a:lnTo>
                    <a:pt x="1079" y="1923"/>
                  </a:lnTo>
                  <a:lnTo>
                    <a:pt x="1089" y="1913"/>
                  </a:lnTo>
                  <a:lnTo>
                    <a:pt x="1097" y="1905"/>
                  </a:lnTo>
                  <a:lnTo>
                    <a:pt x="1105" y="1898"/>
                  </a:lnTo>
                  <a:lnTo>
                    <a:pt x="1116" y="1889"/>
                  </a:lnTo>
                  <a:lnTo>
                    <a:pt x="1128" y="1879"/>
                  </a:lnTo>
                  <a:lnTo>
                    <a:pt x="1136" y="1870"/>
                  </a:lnTo>
                  <a:lnTo>
                    <a:pt x="1138" y="1865"/>
                  </a:lnTo>
                  <a:lnTo>
                    <a:pt x="1139" y="1856"/>
                  </a:lnTo>
                  <a:lnTo>
                    <a:pt x="1140" y="1848"/>
                  </a:lnTo>
                  <a:lnTo>
                    <a:pt x="1140" y="1843"/>
                  </a:lnTo>
                  <a:lnTo>
                    <a:pt x="1144" y="1835"/>
                  </a:lnTo>
                  <a:lnTo>
                    <a:pt x="1150" y="1827"/>
                  </a:lnTo>
                  <a:lnTo>
                    <a:pt x="1155" y="1818"/>
                  </a:lnTo>
                  <a:lnTo>
                    <a:pt x="1159" y="1810"/>
                  </a:lnTo>
                  <a:lnTo>
                    <a:pt x="1162" y="1803"/>
                  </a:lnTo>
                  <a:lnTo>
                    <a:pt x="1165" y="1795"/>
                  </a:lnTo>
                  <a:lnTo>
                    <a:pt x="1168" y="1786"/>
                  </a:lnTo>
                  <a:lnTo>
                    <a:pt x="1171" y="1779"/>
                  </a:lnTo>
                  <a:lnTo>
                    <a:pt x="1181" y="1769"/>
                  </a:lnTo>
                  <a:lnTo>
                    <a:pt x="1191" y="1759"/>
                  </a:lnTo>
                  <a:lnTo>
                    <a:pt x="1200" y="1752"/>
                  </a:lnTo>
                  <a:lnTo>
                    <a:pt x="1210" y="1744"/>
                  </a:lnTo>
                  <a:lnTo>
                    <a:pt x="1216" y="1737"/>
                  </a:lnTo>
                  <a:lnTo>
                    <a:pt x="1223" y="1728"/>
                  </a:lnTo>
                  <a:lnTo>
                    <a:pt x="1229" y="1720"/>
                  </a:lnTo>
                  <a:lnTo>
                    <a:pt x="1233" y="1713"/>
                  </a:lnTo>
                  <a:lnTo>
                    <a:pt x="1233" y="1708"/>
                  </a:lnTo>
                  <a:lnTo>
                    <a:pt x="1232" y="1700"/>
                  </a:lnTo>
                  <a:lnTo>
                    <a:pt x="1232" y="1692"/>
                  </a:lnTo>
                  <a:lnTo>
                    <a:pt x="1233" y="1685"/>
                  </a:lnTo>
                  <a:lnTo>
                    <a:pt x="1234" y="1685"/>
                  </a:lnTo>
                  <a:lnTo>
                    <a:pt x="1238" y="1681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Freeform 49"/>
            <p:cNvSpPr>
              <a:spLocks/>
            </p:cNvSpPr>
            <p:nvPr/>
          </p:nvSpPr>
          <p:spPr bwMode="auto">
            <a:xfrm>
              <a:off x="10534650" y="3829050"/>
              <a:ext cx="90488" cy="47625"/>
            </a:xfrm>
            <a:custGeom>
              <a:avLst/>
              <a:gdLst>
                <a:gd name="T0" fmla="*/ 115 w 115"/>
                <a:gd name="T1" fmla="*/ 30 h 60"/>
                <a:gd name="T2" fmla="*/ 115 w 115"/>
                <a:gd name="T3" fmla="*/ 34 h 60"/>
                <a:gd name="T4" fmla="*/ 115 w 115"/>
                <a:gd name="T5" fmla="*/ 39 h 60"/>
                <a:gd name="T6" fmla="*/ 113 w 115"/>
                <a:gd name="T7" fmla="*/ 45 h 60"/>
                <a:gd name="T8" fmla="*/ 111 w 115"/>
                <a:gd name="T9" fmla="*/ 49 h 60"/>
                <a:gd name="T10" fmla="*/ 109 w 115"/>
                <a:gd name="T11" fmla="*/ 51 h 60"/>
                <a:gd name="T12" fmla="*/ 107 w 115"/>
                <a:gd name="T13" fmla="*/ 53 h 60"/>
                <a:gd name="T14" fmla="*/ 104 w 115"/>
                <a:gd name="T15" fmla="*/ 55 h 60"/>
                <a:gd name="T16" fmla="*/ 101 w 115"/>
                <a:gd name="T17" fmla="*/ 55 h 60"/>
                <a:gd name="T18" fmla="*/ 94 w 115"/>
                <a:gd name="T19" fmla="*/ 56 h 60"/>
                <a:gd name="T20" fmla="*/ 87 w 115"/>
                <a:gd name="T21" fmla="*/ 56 h 60"/>
                <a:gd name="T22" fmla="*/ 73 w 115"/>
                <a:gd name="T23" fmla="*/ 54 h 60"/>
                <a:gd name="T24" fmla="*/ 59 w 115"/>
                <a:gd name="T25" fmla="*/ 53 h 60"/>
                <a:gd name="T26" fmla="*/ 50 w 115"/>
                <a:gd name="T27" fmla="*/ 54 h 60"/>
                <a:gd name="T28" fmla="*/ 40 w 115"/>
                <a:gd name="T29" fmla="*/ 56 h 60"/>
                <a:gd name="T30" fmla="*/ 31 w 115"/>
                <a:gd name="T31" fmla="*/ 59 h 60"/>
                <a:gd name="T32" fmla="*/ 26 w 115"/>
                <a:gd name="T33" fmla="*/ 60 h 60"/>
                <a:gd name="T34" fmla="*/ 20 w 115"/>
                <a:gd name="T35" fmla="*/ 60 h 60"/>
                <a:gd name="T36" fmla="*/ 12 w 115"/>
                <a:gd name="T37" fmla="*/ 60 h 60"/>
                <a:gd name="T38" fmla="*/ 8 w 115"/>
                <a:gd name="T39" fmla="*/ 59 h 60"/>
                <a:gd name="T40" fmla="*/ 5 w 115"/>
                <a:gd name="T41" fmla="*/ 59 h 60"/>
                <a:gd name="T42" fmla="*/ 3 w 115"/>
                <a:gd name="T43" fmla="*/ 58 h 60"/>
                <a:gd name="T44" fmla="*/ 2 w 115"/>
                <a:gd name="T45" fmla="*/ 56 h 60"/>
                <a:gd name="T46" fmla="*/ 1 w 115"/>
                <a:gd name="T47" fmla="*/ 53 h 60"/>
                <a:gd name="T48" fmla="*/ 0 w 115"/>
                <a:gd name="T49" fmla="*/ 50 h 60"/>
                <a:gd name="T50" fmla="*/ 0 w 115"/>
                <a:gd name="T51" fmla="*/ 47 h 60"/>
                <a:gd name="T52" fmla="*/ 1 w 115"/>
                <a:gd name="T53" fmla="*/ 44 h 60"/>
                <a:gd name="T54" fmla="*/ 3 w 115"/>
                <a:gd name="T55" fmla="*/ 38 h 60"/>
                <a:gd name="T56" fmla="*/ 6 w 115"/>
                <a:gd name="T57" fmla="*/ 34 h 60"/>
                <a:gd name="T58" fmla="*/ 14 w 115"/>
                <a:gd name="T59" fmla="*/ 26 h 60"/>
                <a:gd name="T60" fmla="*/ 26 w 115"/>
                <a:gd name="T61" fmla="*/ 19 h 60"/>
                <a:gd name="T62" fmla="*/ 34 w 115"/>
                <a:gd name="T63" fmla="*/ 11 h 60"/>
                <a:gd name="T64" fmla="*/ 42 w 115"/>
                <a:gd name="T65" fmla="*/ 3 h 60"/>
                <a:gd name="T66" fmla="*/ 49 w 115"/>
                <a:gd name="T67" fmla="*/ 1 h 60"/>
                <a:gd name="T68" fmla="*/ 57 w 115"/>
                <a:gd name="T69" fmla="*/ 0 h 60"/>
                <a:gd name="T70" fmla="*/ 64 w 115"/>
                <a:gd name="T71" fmla="*/ 0 h 60"/>
                <a:gd name="T72" fmla="*/ 71 w 115"/>
                <a:gd name="T73" fmla="*/ 0 h 60"/>
                <a:gd name="T74" fmla="*/ 78 w 115"/>
                <a:gd name="T75" fmla="*/ 1 h 60"/>
                <a:gd name="T76" fmla="*/ 87 w 115"/>
                <a:gd name="T77" fmla="*/ 4 h 60"/>
                <a:gd name="T78" fmla="*/ 94 w 115"/>
                <a:gd name="T79" fmla="*/ 8 h 60"/>
                <a:gd name="T80" fmla="*/ 99 w 115"/>
                <a:gd name="T81" fmla="*/ 11 h 60"/>
                <a:gd name="T82" fmla="*/ 104 w 115"/>
                <a:gd name="T83" fmla="*/ 14 h 60"/>
                <a:gd name="T84" fmla="*/ 109 w 115"/>
                <a:gd name="T85" fmla="*/ 19 h 60"/>
                <a:gd name="T86" fmla="*/ 112 w 115"/>
                <a:gd name="T87" fmla="*/ 24 h 60"/>
                <a:gd name="T88" fmla="*/ 115 w 115"/>
                <a:gd name="T8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" h="60">
                  <a:moveTo>
                    <a:pt x="115" y="30"/>
                  </a:moveTo>
                  <a:lnTo>
                    <a:pt x="115" y="34"/>
                  </a:lnTo>
                  <a:lnTo>
                    <a:pt x="115" y="39"/>
                  </a:lnTo>
                  <a:lnTo>
                    <a:pt x="113" y="45"/>
                  </a:lnTo>
                  <a:lnTo>
                    <a:pt x="111" y="49"/>
                  </a:lnTo>
                  <a:lnTo>
                    <a:pt x="109" y="51"/>
                  </a:lnTo>
                  <a:lnTo>
                    <a:pt x="107" y="53"/>
                  </a:lnTo>
                  <a:lnTo>
                    <a:pt x="104" y="55"/>
                  </a:lnTo>
                  <a:lnTo>
                    <a:pt x="101" y="55"/>
                  </a:lnTo>
                  <a:lnTo>
                    <a:pt x="94" y="56"/>
                  </a:lnTo>
                  <a:lnTo>
                    <a:pt x="87" y="56"/>
                  </a:lnTo>
                  <a:lnTo>
                    <a:pt x="73" y="54"/>
                  </a:lnTo>
                  <a:lnTo>
                    <a:pt x="59" y="53"/>
                  </a:lnTo>
                  <a:lnTo>
                    <a:pt x="50" y="54"/>
                  </a:lnTo>
                  <a:lnTo>
                    <a:pt x="40" y="56"/>
                  </a:lnTo>
                  <a:lnTo>
                    <a:pt x="31" y="59"/>
                  </a:lnTo>
                  <a:lnTo>
                    <a:pt x="26" y="60"/>
                  </a:lnTo>
                  <a:lnTo>
                    <a:pt x="20" y="60"/>
                  </a:lnTo>
                  <a:lnTo>
                    <a:pt x="12" y="60"/>
                  </a:lnTo>
                  <a:lnTo>
                    <a:pt x="8" y="59"/>
                  </a:lnTo>
                  <a:lnTo>
                    <a:pt x="5" y="59"/>
                  </a:lnTo>
                  <a:lnTo>
                    <a:pt x="3" y="58"/>
                  </a:lnTo>
                  <a:lnTo>
                    <a:pt x="2" y="56"/>
                  </a:lnTo>
                  <a:lnTo>
                    <a:pt x="1" y="53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1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4" y="26"/>
                  </a:lnTo>
                  <a:lnTo>
                    <a:pt x="26" y="19"/>
                  </a:lnTo>
                  <a:lnTo>
                    <a:pt x="34" y="11"/>
                  </a:lnTo>
                  <a:lnTo>
                    <a:pt x="42" y="3"/>
                  </a:lnTo>
                  <a:lnTo>
                    <a:pt x="49" y="1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94" y="8"/>
                  </a:lnTo>
                  <a:lnTo>
                    <a:pt x="99" y="11"/>
                  </a:lnTo>
                  <a:lnTo>
                    <a:pt x="104" y="14"/>
                  </a:lnTo>
                  <a:lnTo>
                    <a:pt x="109" y="19"/>
                  </a:lnTo>
                  <a:lnTo>
                    <a:pt x="112" y="24"/>
                  </a:lnTo>
                  <a:lnTo>
                    <a:pt x="115" y="30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Freeform 50"/>
            <p:cNvSpPr>
              <a:spLocks/>
            </p:cNvSpPr>
            <p:nvPr/>
          </p:nvSpPr>
          <p:spPr bwMode="auto">
            <a:xfrm>
              <a:off x="10550525" y="3709988"/>
              <a:ext cx="31750" cy="30162"/>
            </a:xfrm>
            <a:custGeom>
              <a:avLst/>
              <a:gdLst>
                <a:gd name="T0" fmla="*/ 39 w 41"/>
                <a:gd name="T1" fmla="*/ 13 h 37"/>
                <a:gd name="T2" fmla="*/ 39 w 41"/>
                <a:gd name="T3" fmla="*/ 16 h 37"/>
                <a:gd name="T4" fmla="*/ 40 w 41"/>
                <a:gd name="T5" fmla="*/ 20 h 37"/>
                <a:gd name="T6" fmla="*/ 41 w 41"/>
                <a:gd name="T7" fmla="*/ 22 h 37"/>
                <a:gd name="T8" fmla="*/ 41 w 41"/>
                <a:gd name="T9" fmla="*/ 24 h 37"/>
                <a:gd name="T10" fmla="*/ 40 w 41"/>
                <a:gd name="T11" fmla="*/ 25 h 37"/>
                <a:gd name="T12" fmla="*/ 39 w 41"/>
                <a:gd name="T13" fmla="*/ 27 h 37"/>
                <a:gd name="T14" fmla="*/ 36 w 41"/>
                <a:gd name="T15" fmla="*/ 30 h 37"/>
                <a:gd name="T16" fmla="*/ 28 w 41"/>
                <a:gd name="T17" fmla="*/ 33 h 37"/>
                <a:gd name="T18" fmla="*/ 20 w 41"/>
                <a:gd name="T19" fmla="*/ 36 h 37"/>
                <a:gd name="T20" fmla="*/ 13 w 41"/>
                <a:gd name="T21" fmla="*/ 37 h 37"/>
                <a:gd name="T22" fmla="*/ 9 w 41"/>
                <a:gd name="T23" fmla="*/ 34 h 37"/>
                <a:gd name="T24" fmla="*/ 5 w 41"/>
                <a:gd name="T25" fmla="*/ 31 h 37"/>
                <a:gd name="T26" fmla="*/ 3 w 41"/>
                <a:gd name="T27" fmla="*/ 30 h 37"/>
                <a:gd name="T28" fmla="*/ 1 w 41"/>
                <a:gd name="T29" fmla="*/ 28 h 37"/>
                <a:gd name="T30" fmla="*/ 0 w 41"/>
                <a:gd name="T31" fmla="*/ 26 h 37"/>
                <a:gd name="T32" fmla="*/ 0 w 41"/>
                <a:gd name="T33" fmla="*/ 23 h 37"/>
                <a:gd name="T34" fmla="*/ 1 w 41"/>
                <a:gd name="T35" fmla="*/ 20 h 37"/>
                <a:gd name="T36" fmla="*/ 3 w 41"/>
                <a:gd name="T37" fmla="*/ 17 h 37"/>
                <a:gd name="T38" fmla="*/ 5 w 41"/>
                <a:gd name="T39" fmla="*/ 13 h 37"/>
                <a:gd name="T40" fmla="*/ 8 w 41"/>
                <a:gd name="T41" fmla="*/ 10 h 37"/>
                <a:gd name="T42" fmla="*/ 12 w 41"/>
                <a:gd name="T43" fmla="*/ 10 h 37"/>
                <a:gd name="T44" fmla="*/ 17 w 41"/>
                <a:gd name="T45" fmla="*/ 9 h 37"/>
                <a:gd name="T46" fmla="*/ 21 w 41"/>
                <a:gd name="T47" fmla="*/ 8 h 37"/>
                <a:gd name="T48" fmla="*/ 25 w 41"/>
                <a:gd name="T49" fmla="*/ 6 h 37"/>
                <a:gd name="T50" fmla="*/ 31 w 41"/>
                <a:gd name="T51" fmla="*/ 3 h 37"/>
                <a:gd name="T52" fmla="*/ 39 w 41"/>
                <a:gd name="T53" fmla="*/ 0 h 37"/>
                <a:gd name="T54" fmla="*/ 40 w 41"/>
                <a:gd name="T55" fmla="*/ 0 h 37"/>
                <a:gd name="T56" fmla="*/ 41 w 41"/>
                <a:gd name="T57" fmla="*/ 1 h 37"/>
                <a:gd name="T58" fmla="*/ 41 w 41"/>
                <a:gd name="T59" fmla="*/ 3 h 37"/>
                <a:gd name="T60" fmla="*/ 40 w 41"/>
                <a:gd name="T61" fmla="*/ 5 h 37"/>
                <a:gd name="T62" fmla="*/ 39 w 41"/>
                <a:gd name="T63" fmla="*/ 10 h 37"/>
                <a:gd name="T64" fmla="*/ 39 w 41"/>
                <a:gd name="T65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37">
                  <a:moveTo>
                    <a:pt x="39" y="13"/>
                  </a:moveTo>
                  <a:lnTo>
                    <a:pt x="39" y="16"/>
                  </a:lnTo>
                  <a:lnTo>
                    <a:pt x="40" y="20"/>
                  </a:lnTo>
                  <a:lnTo>
                    <a:pt x="41" y="22"/>
                  </a:lnTo>
                  <a:lnTo>
                    <a:pt x="41" y="24"/>
                  </a:lnTo>
                  <a:lnTo>
                    <a:pt x="40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28" y="33"/>
                  </a:lnTo>
                  <a:lnTo>
                    <a:pt x="20" y="36"/>
                  </a:lnTo>
                  <a:lnTo>
                    <a:pt x="13" y="37"/>
                  </a:lnTo>
                  <a:lnTo>
                    <a:pt x="9" y="34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3" y="17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7" y="9"/>
                  </a:lnTo>
                  <a:lnTo>
                    <a:pt x="21" y="8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1"/>
                  </a:lnTo>
                  <a:lnTo>
                    <a:pt x="41" y="3"/>
                  </a:lnTo>
                  <a:lnTo>
                    <a:pt x="40" y="5"/>
                  </a:lnTo>
                  <a:lnTo>
                    <a:pt x="39" y="10"/>
                  </a:lnTo>
                  <a:lnTo>
                    <a:pt x="39" y="13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2" name="Freeform 51"/>
            <p:cNvSpPr>
              <a:spLocks/>
            </p:cNvSpPr>
            <p:nvPr/>
          </p:nvSpPr>
          <p:spPr bwMode="auto">
            <a:xfrm>
              <a:off x="10517188" y="3632200"/>
              <a:ext cx="50800" cy="26987"/>
            </a:xfrm>
            <a:custGeom>
              <a:avLst/>
              <a:gdLst>
                <a:gd name="T0" fmla="*/ 61 w 63"/>
                <a:gd name="T1" fmla="*/ 11 h 34"/>
                <a:gd name="T2" fmla="*/ 62 w 63"/>
                <a:gd name="T3" fmla="*/ 14 h 34"/>
                <a:gd name="T4" fmla="*/ 63 w 63"/>
                <a:gd name="T5" fmla="*/ 17 h 34"/>
                <a:gd name="T6" fmla="*/ 63 w 63"/>
                <a:gd name="T7" fmla="*/ 19 h 34"/>
                <a:gd name="T8" fmla="*/ 61 w 63"/>
                <a:gd name="T9" fmla="*/ 22 h 34"/>
                <a:gd name="T10" fmla="*/ 61 w 63"/>
                <a:gd name="T11" fmla="*/ 26 h 34"/>
                <a:gd name="T12" fmla="*/ 61 w 63"/>
                <a:gd name="T13" fmla="*/ 29 h 34"/>
                <a:gd name="T14" fmla="*/ 60 w 63"/>
                <a:gd name="T15" fmla="*/ 31 h 34"/>
                <a:gd name="T16" fmla="*/ 60 w 63"/>
                <a:gd name="T17" fmla="*/ 32 h 34"/>
                <a:gd name="T18" fmla="*/ 59 w 63"/>
                <a:gd name="T19" fmla="*/ 33 h 34"/>
                <a:gd name="T20" fmla="*/ 57 w 63"/>
                <a:gd name="T21" fmla="*/ 33 h 34"/>
                <a:gd name="T22" fmla="*/ 55 w 63"/>
                <a:gd name="T23" fmla="*/ 34 h 34"/>
                <a:gd name="T24" fmla="*/ 53 w 63"/>
                <a:gd name="T25" fmla="*/ 34 h 34"/>
                <a:gd name="T26" fmla="*/ 51 w 63"/>
                <a:gd name="T27" fmla="*/ 33 h 34"/>
                <a:gd name="T28" fmla="*/ 49 w 63"/>
                <a:gd name="T29" fmla="*/ 31 h 34"/>
                <a:gd name="T30" fmla="*/ 45 w 63"/>
                <a:gd name="T31" fmla="*/ 28 h 34"/>
                <a:gd name="T32" fmla="*/ 41 w 63"/>
                <a:gd name="T33" fmla="*/ 26 h 34"/>
                <a:gd name="T34" fmla="*/ 29 w 63"/>
                <a:gd name="T35" fmla="*/ 30 h 34"/>
                <a:gd name="T36" fmla="*/ 21 w 63"/>
                <a:gd name="T37" fmla="*/ 33 h 34"/>
                <a:gd name="T38" fmla="*/ 16 w 63"/>
                <a:gd name="T39" fmla="*/ 33 h 34"/>
                <a:gd name="T40" fmla="*/ 10 w 63"/>
                <a:gd name="T41" fmla="*/ 31 h 34"/>
                <a:gd name="T42" fmla="*/ 4 w 63"/>
                <a:gd name="T43" fmla="*/ 29 h 34"/>
                <a:gd name="T44" fmla="*/ 0 w 63"/>
                <a:gd name="T45" fmla="*/ 26 h 34"/>
                <a:gd name="T46" fmla="*/ 2 w 63"/>
                <a:gd name="T47" fmla="*/ 23 h 34"/>
                <a:gd name="T48" fmla="*/ 7 w 63"/>
                <a:gd name="T49" fmla="*/ 19 h 34"/>
                <a:gd name="T50" fmla="*/ 14 w 63"/>
                <a:gd name="T51" fmla="*/ 14 h 34"/>
                <a:gd name="T52" fmla="*/ 21 w 63"/>
                <a:gd name="T53" fmla="*/ 11 h 34"/>
                <a:gd name="T54" fmla="*/ 26 w 63"/>
                <a:gd name="T55" fmla="*/ 8 h 34"/>
                <a:gd name="T56" fmla="*/ 33 w 63"/>
                <a:gd name="T57" fmla="*/ 4 h 34"/>
                <a:gd name="T58" fmla="*/ 42 w 63"/>
                <a:gd name="T59" fmla="*/ 1 h 34"/>
                <a:gd name="T60" fmla="*/ 49 w 63"/>
                <a:gd name="T61" fmla="*/ 0 h 34"/>
                <a:gd name="T62" fmla="*/ 52 w 63"/>
                <a:gd name="T63" fmla="*/ 1 h 34"/>
                <a:gd name="T64" fmla="*/ 55 w 63"/>
                <a:gd name="T65" fmla="*/ 4 h 34"/>
                <a:gd name="T66" fmla="*/ 58 w 63"/>
                <a:gd name="T67" fmla="*/ 8 h 34"/>
                <a:gd name="T68" fmla="*/ 61 w 63"/>
                <a:gd name="T6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34">
                  <a:moveTo>
                    <a:pt x="61" y="11"/>
                  </a:moveTo>
                  <a:lnTo>
                    <a:pt x="62" y="14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1" y="22"/>
                  </a:lnTo>
                  <a:lnTo>
                    <a:pt x="61" y="26"/>
                  </a:lnTo>
                  <a:lnTo>
                    <a:pt x="61" y="29"/>
                  </a:lnTo>
                  <a:lnTo>
                    <a:pt x="60" y="31"/>
                  </a:lnTo>
                  <a:lnTo>
                    <a:pt x="60" y="32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5" y="34"/>
                  </a:lnTo>
                  <a:lnTo>
                    <a:pt x="53" y="34"/>
                  </a:lnTo>
                  <a:lnTo>
                    <a:pt x="51" y="33"/>
                  </a:lnTo>
                  <a:lnTo>
                    <a:pt x="49" y="31"/>
                  </a:lnTo>
                  <a:lnTo>
                    <a:pt x="45" y="28"/>
                  </a:lnTo>
                  <a:lnTo>
                    <a:pt x="41" y="26"/>
                  </a:lnTo>
                  <a:lnTo>
                    <a:pt x="29" y="30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7" y="19"/>
                  </a:lnTo>
                  <a:lnTo>
                    <a:pt x="14" y="14"/>
                  </a:lnTo>
                  <a:lnTo>
                    <a:pt x="21" y="11"/>
                  </a:lnTo>
                  <a:lnTo>
                    <a:pt x="26" y="8"/>
                  </a:lnTo>
                  <a:lnTo>
                    <a:pt x="33" y="4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2" y="1"/>
                  </a:lnTo>
                  <a:lnTo>
                    <a:pt x="55" y="4"/>
                  </a:lnTo>
                  <a:lnTo>
                    <a:pt x="58" y="8"/>
                  </a:lnTo>
                  <a:lnTo>
                    <a:pt x="61" y="11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3" name="Freeform 52"/>
            <p:cNvSpPr>
              <a:spLocks/>
            </p:cNvSpPr>
            <p:nvPr/>
          </p:nvSpPr>
          <p:spPr bwMode="auto">
            <a:xfrm>
              <a:off x="10444163" y="3683000"/>
              <a:ext cx="47625" cy="38100"/>
            </a:xfrm>
            <a:custGeom>
              <a:avLst/>
              <a:gdLst>
                <a:gd name="T0" fmla="*/ 59 w 59"/>
                <a:gd name="T1" fmla="*/ 7 h 47"/>
                <a:gd name="T2" fmla="*/ 55 w 59"/>
                <a:gd name="T3" fmla="*/ 14 h 47"/>
                <a:gd name="T4" fmla="*/ 51 w 59"/>
                <a:gd name="T5" fmla="*/ 22 h 47"/>
                <a:gd name="T6" fmla="*/ 47 w 59"/>
                <a:gd name="T7" fmla="*/ 22 h 47"/>
                <a:gd name="T8" fmla="*/ 43 w 59"/>
                <a:gd name="T9" fmla="*/ 24 h 47"/>
                <a:gd name="T10" fmla="*/ 40 w 59"/>
                <a:gd name="T11" fmla="*/ 26 h 47"/>
                <a:gd name="T12" fmla="*/ 38 w 59"/>
                <a:gd name="T13" fmla="*/ 29 h 47"/>
                <a:gd name="T14" fmla="*/ 35 w 59"/>
                <a:gd name="T15" fmla="*/ 35 h 47"/>
                <a:gd name="T16" fmla="*/ 34 w 59"/>
                <a:gd name="T17" fmla="*/ 40 h 47"/>
                <a:gd name="T18" fmla="*/ 30 w 59"/>
                <a:gd name="T19" fmla="*/ 42 h 47"/>
                <a:gd name="T20" fmla="*/ 24 w 59"/>
                <a:gd name="T21" fmla="*/ 44 h 47"/>
                <a:gd name="T22" fmla="*/ 17 w 59"/>
                <a:gd name="T23" fmla="*/ 46 h 47"/>
                <a:gd name="T24" fmla="*/ 10 w 59"/>
                <a:gd name="T25" fmla="*/ 47 h 47"/>
                <a:gd name="T26" fmla="*/ 7 w 59"/>
                <a:gd name="T27" fmla="*/ 44 h 47"/>
                <a:gd name="T28" fmla="*/ 5 w 59"/>
                <a:gd name="T29" fmla="*/ 41 h 47"/>
                <a:gd name="T30" fmla="*/ 3 w 59"/>
                <a:gd name="T31" fmla="*/ 39 h 47"/>
                <a:gd name="T32" fmla="*/ 2 w 59"/>
                <a:gd name="T33" fmla="*/ 36 h 47"/>
                <a:gd name="T34" fmla="*/ 1 w 59"/>
                <a:gd name="T35" fmla="*/ 34 h 47"/>
                <a:gd name="T36" fmla="*/ 0 w 59"/>
                <a:gd name="T37" fmla="*/ 32 h 47"/>
                <a:gd name="T38" fmla="*/ 1 w 59"/>
                <a:gd name="T39" fmla="*/ 30 h 47"/>
                <a:gd name="T40" fmla="*/ 1 w 59"/>
                <a:gd name="T41" fmla="*/ 27 h 47"/>
                <a:gd name="T42" fmla="*/ 3 w 59"/>
                <a:gd name="T43" fmla="*/ 22 h 47"/>
                <a:gd name="T44" fmla="*/ 6 w 59"/>
                <a:gd name="T45" fmla="*/ 18 h 47"/>
                <a:gd name="T46" fmla="*/ 9 w 59"/>
                <a:gd name="T47" fmla="*/ 18 h 47"/>
                <a:gd name="T48" fmla="*/ 14 w 59"/>
                <a:gd name="T49" fmla="*/ 14 h 47"/>
                <a:gd name="T50" fmla="*/ 17 w 59"/>
                <a:gd name="T51" fmla="*/ 11 h 47"/>
                <a:gd name="T52" fmla="*/ 19 w 59"/>
                <a:gd name="T53" fmla="*/ 7 h 47"/>
                <a:gd name="T54" fmla="*/ 22 w 59"/>
                <a:gd name="T55" fmla="*/ 3 h 47"/>
                <a:gd name="T56" fmla="*/ 26 w 59"/>
                <a:gd name="T57" fmla="*/ 0 h 47"/>
                <a:gd name="T58" fmla="*/ 35 w 59"/>
                <a:gd name="T59" fmla="*/ 0 h 47"/>
                <a:gd name="T60" fmla="*/ 46 w 59"/>
                <a:gd name="T61" fmla="*/ 0 h 47"/>
                <a:gd name="T62" fmla="*/ 50 w 59"/>
                <a:gd name="T63" fmla="*/ 1 h 47"/>
                <a:gd name="T64" fmla="*/ 54 w 59"/>
                <a:gd name="T65" fmla="*/ 2 h 47"/>
                <a:gd name="T66" fmla="*/ 57 w 59"/>
                <a:gd name="T67" fmla="*/ 5 h 47"/>
                <a:gd name="T68" fmla="*/ 59 w 59"/>
                <a:gd name="T6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47">
                  <a:moveTo>
                    <a:pt x="59" y="7"/>
                  </a:moveTo>
                  <a:lnTo>
                    <a:pt x="55" y="14"/>
                  </a:lnTo>
                  <a:lnTo>
                    <a:pt x="51" y="22"/>
                  </a:lnTo>
                  <a:lnTo>
                    <a:pt x="47" y="22"/>
                  </a:lnTo>
                  <a:lnTo>
                    <a:pt x="43" y="24"/>
                  </a:lnTo>
                  <a:lnTo>
                    <a:pt x="40" y="26"/>
                  </a:lnTo>
                  <a:lnTo>
                    <a:pt x="38" y="29"/>
                  </a:lnTo>
                  <a:lnTo>
                    <a:pt x="35" y="35"/>
                  </a:lnTo>
                  <a:lnTo>
                    <a:pt x="34" y="40"/>
                  </a:lnTo>
                  <a:lnTo>
                    <a:pt x="30" y="42"/>
                  </a:lnTo>
                  <a:lnTo>
                    <a:pt x="24" y="44"/>
                  </a:lnTo>
                  <a:lnTo>
                    <a:pt x="17" y="46"/>
                  </a:lnTo>
                  <a:lnTo>
                    <a:pt x="10" y="47"/>
                  </a:lnTo>
                  <a:lnTo>
                    <a:pt x="7" y="44"/>
                  </a:lnTo>
                  <a:lnTo>
                    <a:pt x="5" y="41"/>
                  </a:lnTo>
                  <a:lnTo>
                    <a:pt x="3" y="39"/>
                  </a:lnTo>
                  <a:lnTo>
                    <a:pt x="2" y="36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19" y="7"/>
                  </a:lnTo>
                  <a:lnTo>
                    <a:pt x="22" y="3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0" y="1"/>
                  </a:lnTo>
                  <a:lnTo>
                    <a:pt x="54" y="2"/>
                  </a:lnTo>
                  <a:lnTo>
                    <a:pt x="57" y="5"/>
                  </a:lnTo>
                  <a:lnTo>
                    <a:pt x="59" y="7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4" name="Freeform 53"/>
            <p:cNvSpPr>
              <a:spLocks/>
            </p:cNvSpPr>
            <p:nvPr/>
          </p:nvSpPr>
          <p:spPr bwMode="auto">
            <a:xfrm>
              <a:off x="10245725" y="3549650"/>
              <a:ext cx="95250" cy="79375"/>
            </a:xfrm>
            <a:custGeom>
              <a:avLst/>
              <a:gdLst>
                <a:gd name="T0" fmla="*/ 120 w 121"/>
                <a:gd name="T1" fmla="*/ 43 h 99"/>
                <a:gd name="T2" fmla="*/ 121 w 121"/>
                <a:gd name="T3" fmla="*/ 47 h 99"/>
                <a:gd name="T4" fmla="*/ 121 w 121"/>
                <a:gd name="T5" fmla="*/ 51 h 99"/>
                <a:gd name="T6" fmla="*/ 121 w 121"/>
                <a:gd name="T7" fmla="*/ 57 h 99"/>
                <a:gd name="T8" fmla="*/ 120 w 121"/>
                <a:gd name="T9" fmla="*/ 63 h 99"/>
                <a:gd name="T10" fmla="*/ 118 w 121"/>
                <a:gd name="T11" fmla="*/ 74 h 99"/>
                <a:gd name="T12" fmla="*/ 116 w 121"/>
                <a:gd name="T13" fmla="*/ 82 h 99"/>
                <a:gd name="T14" fmla="*/ 111 w 121"/>
                <a:gd name="T15" fmla="*/ 86 h 99"/>
                <a:gd name="T16" fmla="*/ 103 w 121"/>
                <a:gd name="T17" fmla="*/ 92 h 99"/>
                <a:gd name="T18" fmla="*/ 95 w 121"/>
                <a:gd name="T19" fmla="*/ 96 h 99"/>
                <a:gd name="T20" fmla="*/ 88 w 121"/>
                <a:gd name="T21" fmla="*/ 98 h 99"/>
                <a:gd name="T22" fmla="*/ 86 w 121"/>
                <a:gd name="T23" fmla="*/ 99 h 99"/>
                <a:gd name="T24" fmla="*/ 83 w 121"/>
                <a:gd name="T25" fmla="*/ 99 h 99"/>
                <a:gd name="T26" fmla="*/ 80 w 121"/>
                <a:gd name="T27" fmla="*/ 98 h 99"/>
                <a:gd name="T28" fmla="*/ 76 w 121"/>
                <a:gd name="T29" fmla="*/ 97 h 99"/>
                <a:gd name="T30" fmla="*/ 68 w 121"/>
                <a:gd name="T31" fmla="*/ 94 h 99"/>
                <a:gd name="T32" fmla="*/ 61 w 121"/>
                <a:gd name="T33" fmla="*/ 90 h 99"/>
                <a:gd name="T34" fmla="*/ 55 w 121"/>
                <a:gd name="T35" fmla="*/ 82 h 99"/>
                <a:gd name="T36" fmla="*/ 49 w 121"/>
                <a:gd name="T37" fmla="*/ 74 h 99"/>
                <a:gd name="T38" fmla="*/ 35 w 121"/>
                <a:gd name="T39" fmla="*/ 80 h 99"/>
                <a:gd name="T40" fmla="*/ 20 w 121"/>
                <a:gd name="T41" fmla="*/ 86 h 99"/>
                <a:gd name="T42" fmla="*/ 17 w 121"/>
                <a:gd name="T43" fmla="*/ 83 h 99"/>
                <a:gd name="T44" fmla="*/ 13 w 121"/>
                <a:gd name="T45" fmla="*/ 80 h 99"/>
                <a:gd name="T46" fmla="*/ 10 w 121"/>
                <a:gd name="T47" fmla="*/ 77 h 99"/>
                <a:gd name="T48" fmla="*/ 9 w 121"/>
                <a:gd name="T49" fmla="*/ 74 h 99"/>
                <a:gd name="T50" fmla="*/ 5 w 121"/>
                <a:gd name="T51" fmla="*/ 70 h 99"/>
                <a:gd name="T52" fmla="*/ 2 w 121"/>
                <a:gd name="T53" fmla="*/ 65 h 99"/>
                <a:gd name="T54" fmla="*/ 0 w 121"/>
                <a:gd name="T55" fmla="*/ 62 h 99"/>
                <a:gd name="T56" fmla="*/ 0 w 121"/>
                <a:gd name="T57" fmla="*/ 59 h 99"/>
                <a:gd name="T58" fmla="*/ 0 w 121"/>
                <a:gd name="T59" fmla="*/ 57 h 99"/>
                <a:gd name="T60" fmla="*/ 1 w 121"/>
                <a:gd name="T61" fmla="*/ 55 h 99"/>
                <a:gd name="T62" fmla="*/ 1 w 121"/>
                <a:gd name="T63" fmla="*/ 53 h 99"/>
                <a:gd name="T64" fmla="*/ 2 w 121"/>
                <a:gd name="T65" fmla="*/ 51 h 99"/>
                <a:gd name="T66" fmla="*/ 3 w 121"/>
                <a:gd name="T67" fmla="*/ 49 h 99"/>
                <a:gd name="T68" fmla="*/ 5 w 121"/>
                <a:gd name="T69" fmla="*/ 47 h 99"/>
                <a:gd name="T70" fmla="*/ 10 w 121"/>
                <a:gd name="T71" fmla="*/ 44 h 99"/>
                <a:gd name="T72" fmla="*/ 15 w 121"/>
                <a:gd name="T73" fmla="*/ 42 h 99"/>
                <a:gd name="T74" fmla="*/ 26 w 121"/>
                <a:gd name="T75" fmla="*/ 38 h 99"/>
                <a:gd name="T76" fmla="*/ 32 w 121"/>
                <a:gd name="T77" fmla="*/ 35 h 99"/>
                <a:gd name="T78" fmla="*/ 40 w 121"/>
                <a:gd name="T79" fmla="*/ 20 h 99"/>
                <a:gd name="T80" fmla="*/ 45 w 121"/>
                <a:gd name="T81" fmla="*/ 7 h 99"/>
                <a:gd name="T82" fmla="*/ 60 w 121"/>
                <a:gd name="T83" fmla="*/ 2 h 99"/>
                <a:gd name="T84" fmla="*/ 72 w 121"/>
                <a:gd name="T85" fmla="*/ 0 h 99"/>
                <a:gd name="T86" fmla="*/ 77 w 121"/>
                <a:gd name="T87" fmla="*/ 0 h 99"/>
                <a:gd name="T88" fmla="*/ 82 w 121"/>
                <a:gd name="T89" fmla="*/ 1 h 99"/>
                <a:gd name="T90" fmla="*/ 87 w 121"/>
                <a:gd name="T91" fmla="*/ 2 h 99"/>
                <a:gd name="T92" fmla="*/ 92 w 121"/>
                <a:gd name="T93" fmla="*/ 4 h 99"/>
                <a:gd name="T94" fmla="*/ 101 w 121"/>
                <a:gd name="T95" fmla="*/ 10 h 99"/>
                <a:gd name="T96" fmla="*/ 108 w 121"/>
                <a:gd name="T97" fmla="*/ 15 h 99"/>
                <a:gd name="T98" fmla="*/ 111 w 121"/>
                <a:gd name="T99" fmla="*/ 20 h 99"/>
                <a:gd name="T100" fmla="*/ 115 w 121"/>
                <a:gd name="T101" fmla="*/ 28 h 99"/>
                <a:gd name="T102" fmla="*/ 118 w 121"/>
                <a:gd name="T103" fmla="*/ 36 h 99"/>
                <a:gd name="T104" fmla="*/ 120 w 121"/>
                <a:gd name="T105" fmla="*/ 4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99">
                  <a:moveTo>
                    <a:pt x="120" y="43"/>
                  </a:moveTo>
                  <a:lnTo>
                    <a:pt x="121" y="47"/>
                  </a:lnTo>
                  <a:lnTo>
                    <a:pt x="121" y="51"/>
                  </a:lnTo>
                  <a:lnTo>
                    <a:pt x="121" y="57"/>
                  </a:lnTo>
                  <a:lnTo>
                    <a:pt x="120" y="63"/>
                  </a:lnTo>
                  <a:lnTo>
                    <a:pt x="118" y="74"/>
                  </a:lnTo>
                  <a:lnTo>
                    <a:pt x="116" y="82"/>
                  </a:lnTo>
                  <a:lnTo>
                    <a:pt x="111" y="86"/>
                  </a:lnTo>
                  <a:lnTo>
                    <a:pt x="103" y="92"/>
                  </a:lnTo>
                  <a:lnTo>
                    <a:pt x="95" y="96"/>
                  </a:lnTo>
                  <a:lnTo>
                    <a:pt x="88" y="98"/>
                  </a:lnTo>
                  <a:lnTo>
                    <a:pt x="86" y="99"/>
                  </a:lnTo>
                  <a:lnTo>
                    <a:pt x="83" y="99"/>
                  </a:lnTo>
                  <a:lnTo>
                    <a:pt x="80" y="98"/>
                  </a:lnTo>
                  <a:lnTo>
                    <a:pt x="76" y="97"/>
                  </a:lnTo>
                  <a:lnTo>
                    <a:pt x="68" y="94"/>
                  </a:lnTo>
                  <a:lnTo>
                    <a:pt x="61" y="90"/>
                  </a:lnTo>
                  <a:lnTo>
                    <a:pt x="55" y="82"/>
                  </a:lnTo>
                  <a:lnTo>
                    <a:pt x="49" y="74"/>
                  </a:lnTo>
                  <a:lnTo>
                    <a:pt x="35" y="80"/>
                  </a:lnTo>
                  <a:lnTo>
                    <a:pt x="20" y="86"/>
                  </a:lnTo>
                  <a:lnTo>
                    <a:pt x="17" y="83"/>
                  </a:lnTo>
                  <a:lnTo>
                    <a:pt x="13" y="80"/>
                  </a:lnTo>
                  <a:lnTo>
                    <a:pt x="10" y="77"/>
                  </a:lnTo>
                  <a:lnTo>
                    <a:pt x="9" y="74"/>
                  </a:lnTo>
                  <a:lnTo>
                    <a:pt x="5" y="70"/>
                  </a:lnTo>
                  <a:lnTo>
                    <a:pt x="2" y="65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2" y="51"/>
                  </a:lnTo>
                  <a:lnTo>
                    <a:pt x="3" y="49"/>
                  </a:lnTo>
                  <a:lnTo>
                    <a:pt x="5" y="47"/>
                  </a:lnTo>
                  <a:lnTo>
                    <a:pt x="10" y="44"/>
                  </a:lnTo>
                  <a:lnTo>
                    <a:pt x="15" y="42"/>
                  </a:lnTo>
                  <a:lnTo>
                    <a:pt x="26" y="38"/>
                  </a:lnTo>
                  <a:lnTo>
                    <a:pt x="32" y="35"/>
                  </a:lnTo>
                  <a:lnTo>
                    <a:pt x="40" y="20"/>
                  </a:lnTo>
                  <a:lnTo>
                    <a:pt x="45" y="7"/>
                  </a:lnTo>
                  <a:lnTo>
                    <a:pt x="60" y="2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2" y="1"/>
                  </a:lnTo>
                  <a:lnTo>
                    <a:pt x="87" y="2"/>
                  </a:lnTo>
                  <a:lnTo>
                    <a:pt x="92" y="4"/>
                  </a:lnTo>
                  <a:lnTo>
                    <a:pt x="101" y="10"/>
                  </a:lnTo>
                  <a:lnTo>
                    <a:pt x="108" y="15"/>
                  </a:lnTo>
                  <a:lnTo>
                    <a:pt x="111" y="20"/>
                  </a:lnTo>
                  <a:lnTo>
                    <a:pt x="115" y="28"/>
                  </a:lnTo>
                  <a:lnTo>
                    <a:pt x="118" y="36"/>
                  </a:lnTo>
                  <a:lnTo>
                    <a:pt x="120" y="43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5" name="Freeform 54"/>
            <p:cNvSpPr>
              <a:spLocks/>
            </p:cNvSpPr>
            <p:nvPr/>
          </p:nvSpPr>
          <p:spPr bwMode="auto">
            <a:xfrm>
              <a:off x="9580563" y="2884488"/>
              <a:ext cx="917575" cy="319087"/>
            </a:xfrm>
            <a:custGeom>
              <a:avLst/>
              <a:gdLst>
                <a:gd name="T0" fmla="*/ 1147 w 1156"/>
                <a:gd name="T1" fmla="*/ 132 h 403"/>
                <a:gd name="T2" fmla="*/ 1074 w 1156"/>
                <a:gd name="T3" fmla="*/ 202 h 403"/>
                <a:gd name="T4" fmla="*/ 986 w 1156"/>
                <a:gd name="T5" fmla="*/ 196 h 403"/>
                <a:gd name="T6" fmla="*/ 917 w 1156"/>
                <a:gd name="T7" fmla="*/ 215 h 403"/>
                <a:gd name="T8" fmla="*/ 880 w 1156"/>
                <a:gd name="T9" fmla="*/ 204 h 403"/>
                <a:gd name="T10" fmla="*/ 775 w 1156"/>
                <a:gd name="T11" fmla="*/ 200 h 403"/>
                <a:gd name="T12" fmla="*/ 691 w 1156"/>
                <a:gd name="T13" fmla="*/ 207 h 403"/>
                <a:gd name="T14" fmla="*/ 633 w 1156"/>
                <a:gd name="T15" fmla="*/ 213 h 403"/>
                <a:gd name="T16" fmla="*/ 584 w 1156"/>
                <a:gd name="T17" fmla="*/ 198 h 403"/>
                <a:gd name="T18" fmla="*/ 563 w 1156"/>
                <a:gd name="T19" fmla="*/ 215 h 403"/>
                <a:gd name="T20" fmla="*/ 513 w 1156"/>
                <a:gd name="T21" fmla="*/ 211 h 403"/>
                <a:gd name="T22" fmla="*/ 500 w 1156"/>
                <a:gd name="T23" fmla="*/ 242 h 403"/>
                <a:gd name="T24" fmla="*/ 436 w 1156"/>
                <a:gd name="T25" fmla="*/ 267 h 403"/>
                <a:gd name="T26" fmla="*/ 407 w 1156"/>
                <a:gd name="T27" fmla="*/ 239 h 403"/>
                <a:gd name="T28" fmla="*/ 362 w 1156"/>
                <a:gd name="T29" fmla="*/ 263 h 403"/>
                <a:gd name="T30" fmla="*/ 351 w 1156"/>
                <a:gd name="T31" fmla="*/ 229 h 403"/>
                <a:gd name="T32" fmla="*/ 334 w 1156"/>
                <a:gd name="T33" fmla="*/ 281 h 403"/>
                <a:gd name="T34" fmla="*/ 287 w 1156"/>
                <a:gd name="T35" fmla="*/ 317 h 403"/>
                <a:gd name="T36" fmla="*/ 264 w 1156"/>
                <a:gd name="T37" fmla="*/ 270 h 403"/>
                <a:gd name="T38" fmla="*/ 243 w 1156"/>
                <a:gd name="T39" fmla="*/ 294 h 403"/>
                <a:gd name="T40" fmla="*/ 205 w 1156"/>
                <a:gd name="T41" fmla="*/ 336 h 403"/>
                <a:gd name="T42" fmla="*/ 183 w 1156"/>
                <a:gd name="T43" fmla="*/ 306 h 403"/>
                <a:gd name="T44" fmla="*/ 183 w 1156"/>
                <a:gd name="T45" fmla="*/ 344 h 403"/>
                <a:gd name="T46" fmla="*/ 155 w 1156"/>
                <a:gd name="T47" fmla="*/ 352 h 403"/>
                <a:gd name="T48" fmla="*/ 139 w 1156"/>
                <a:gd name="T49" fmla="*/ 321 h 403"/>
                <a:gd name="T50" fmla="*/ 137 w 1156"/>
                <a:gd name="T51" fmla="*/ 362 h 403"/>
                <a:gd name="T52" fmla="*/ 102 w 1156"/>
                <a:gd name="T53" fmla="*/ 403 h 403"/>
                <a:gd name="T54" fmla="*/ 74 w 1156"/>
                <a:gd name="T55" fmla="*/ 363 h 403"/>
                <a:gd name="T56" fmla="*/ 31 w 1156"/>
                <a:gd name="T57" fmla="*/ 318 h 403"/>
                <a:gd name="T58" fmla="*/ 2 w 1156"/>
                <a:gd name="T59" fmla="*/ 270 h 403"/>
                <a:gd name="T60" fmla="*/ 45 w 1156"/>
                <a:gd name="T61" fmla="*/ 267 h 403"/>
                <a:gd name="T62" fmla="*/ 55 w 1156"/>
                <a:gd name="T63" fmla="*/ 254 h 403"/>
                <a:gd name="T64" fmla="*/ 12 w 1156"/>
                <a:gd name="T65" fmla="*/ 230 h 403"/>
                <a:gd name="T66" fmla="*/ 27 w 1156"/>
                <a:gd name="T67" fmla="*/ 188 h 403"/>
                <a:gd name="T68" fmla="*/ 67 w 1156"/>
                <a:gd name="T69" fmla="*/ 207 h 403"/>
                <a:gd name="T70" fmla="*/ 118 w 1156"/>
                <a:gd name="T71" fmla="*/ 182 h 403"/>
                <a:gd name="T72" fmla="*/ 145 w 1156"/>
                <a:gd name="T73" fmla="*/ 203 h 403"/>
                <a:gd name="T74" fmla="*/ 152 w 1156"/>
                <a:gd name="T75" fmla="*/ 182 h 403"/>
                <a:gd name="T76" fmla="*/ 194 w 1156"/>
                <a:gd name="T77" fmla="*/ 144 h 403"/>
                <a:gd name="T78" fmla="*/ 215 w 1156"/>
                <a:gd name="T79" fmla="*/ 133 h 403"/>
                <a:gd name="T80" fmla="*/ 231 w 1156"/>
                <a:gd name="T81" fmla="*/ 116 h 403"/>
                <a:gd name="T82" fmla="*/ 275 w 1156"/>
                <a:gd name="T83" fmla="*/ 128 h 403"/>
                <a:gd name="T84" fmla="*/ 264 w 1156"/>
                <a:gd name="T85" fmla="*/ 90 h 403"/>
                <a:gd name="T86" fmla="*/ 294 w 1156"/>
                <a:gd name="T87" fmla="*/ 95 h 403"/>
                <a:gd name="T88" fmla="*/ 284 w 1156"/>
                <a:gd name="T89" fmla="*/ 63 h 403"/>
                <a:gd name="T90" fmla="*/ 311 w 1156"/>
                <a:gd name="T91" fmla="*/ 28 h 403"/>
                <a:gd name="T92" fmla="*/ 352 w 1156"/>
                <a:gd name="T93" fmla="*/ 60 h 403"/>
                <a:gd name="T94" fmla="*/ 375 w 1156"/>
                <a:gd name="T95" fmla="*/ 41 h 403"/>
                <a:gd name="T96" fmla="*/ 454 w 1156"/>
                <a:gd name="T97" fmla="*/ 23 h 403"/>
                <a:gd name="T98" fmla="*/ 493 w 1156"/>
                <a:gd name="T99" fmla="*/ 22 h 403"/>
                <a:gd name="T100" fmla="*/ 539 w 1156"/>
                <a:gd name="T101" fmla="*/ 0 h 403"/>
                <a:gd name="T102" fmla="*/ 603 w 1156"/>
                <a:gd name="T103" fmla="*/ 21 h 403"/>
                <a:gd name="T104" fmla="*/ 674 w 1156"/>
                <a:gd name="T105" fmla="*/ 35 h 403"/>
                <a:gd name="T106" fmla="*/ 713 w 1156"/>
                <a:gd name="T107" fmla="*/ 5 h 403"/>
                <a:gd name="T108" fmla="*/ 752 w 1156"/>
                <a:gd name="T109" fmla="*/ 19 h 403"/>
                <a:gd name="T110" fmla="*/ 817 w 1156"/>
                <a:gd name="T111" fmla="*/ 63 h 403"/>
                <a:gd name="T112" fmla="*/ 869 w 1156"/>
                <a:gd name="T113" fmla="*/ 62 h 403"/>
                <a:gd name="T114" fmla="*/ 945 w 1156"/>
                <a:gd name="T115" fmla="*/ 74 h 403"/>
                <a:gd name="T116" fmla="*/ 1014 w 1156"/>
                <a:gd name="T117" fmla="*/ 53 h 403"/>
                <a:gd name="T118" fmla="*/ 1112 w 1156"/>
                <a:gd name="T119" fmla="*/ 5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6" h="403">
                  <a:moveTo>
                    <a:pt x="1144" y="78"/>
                  </a:moveTo>
                  <a:lnTo>
                    <a:pt x="1148" y="86"/>
                  </a:lnTo>
                  <a:lnTo>
                    <a:pt x="1151" y="96"/>
                  </a:lnTo>
                  <a:lnTo>
                    <a:pt x="1155" y="106"/>
                  </a:lnTo>
                  <a:lnTo>
                    <a:pt x="1156" y="113"/>
                  </a:lnTo>
                  <a:lnTo>
                    <a:pt x="1155" y="118"/>
                  </a:lnTo>
                  <a:lnTo>
                    <a:pt x="1153" y="122"/>
                  </a:lnTo>
                  <a:lnTo>
                    <a:pt x="1151" y="127"/>
                  </a:lnTo>
                  <a:lnTo>
                    <a:pt x="1147" y="132"/>
                  </a:lnTo>
                  <a:lnTo>
                    <a:pt x="1139" y="139"/>
                  </a:lnTo>
                  <a:lnTo>
                    <a:pt x="1132" y="144"/>
                  </a:lnTo>
                  <a:lnTo>
                    <a:pt x="1125" y="151"/>
                  </a:lnTo>
                  <a:lnTo>
                    <a:pt x="1117" y="158"/>
                  </a:lnTo>
                  <a:lnTo>
                    <a:pt x="1110" y="165"/>
                  </a:lnTo>
                  <a:lnTo>
                    <a:pt x="1105" y="171"/>
                  </a:lnTo>
                  <a:lnTo>
                    <a:pt x="1093" y="188"/>
                  </a:lnTo>
                  <a:lnTo>
                    <a:pt x="1081" y="200"/>
                  </a:lnTo>
                  <a:lnTo>
                    <a:pt x="1074" y="202"/>
                  </a:lnTo>
                  <a:lnTo>
                    <a:pt x="1064" y="203"/>
                  </a:lnTo>
                  <a:lnTo>
                    <a:pt x="1053" y="203"/>
                  </a:lnTo>
                  <a:lnTo>
                    <a:pt x="1045" y="204"/>
                  </a:lnTo>
                  <a:lnTo>
                    <a:pt x="1030" y="198"/>
                  </a:lnTo>
                  <a:lnTo>
                    <a:pt x="1018" y="196"/>
                  </a:lnTo>
                  <a:lnTo>
                    <a:pt x="1010" y="195"/>
                  </a:lnTo>
                  <a:lnTo>
                    <a:pt x="1002" y="194"/>
                  </a:lnTo>
                  <a:lnTo>
                    <a:pt x="993" y="194"/>
                  </a:lnTo>
                  <a:lnTo>
                    <a:pt x="986" y="196"/>
                  </a:lnTo>
                  <a:lnTo>
                    <a:pt x="978" y="198"/>
                  </a:lnTo>
                  <a:lnTo>
                    <a:pt x="968" y="204"/>
                  </a:lnTo>
                  <a:lnTo>
                    <a:pt x="957" y="211"/>
                  </a:lnTo>
                  <a:lnTo>
                    <a:pt x="947" y="215"/>
                  </a:lnTo>
                  <a:lnTo>
                    <a:pt x="940" y="216"/>
                  </a:lnTo>
                  <a:lnTo>
                    <a:pt x="933" y="217"/>
                  </a:lnTo>
                  <a:lnTo>
                    <a:pt x="926" y="217"/>
                  </a:lnTo>
                  <a:lnTo>
                    <a:pt x="919" y="215"/>
                  </a:lnTo>
                  <a:lnTo>
                    <a:pt x="917" y="215"/>
                  </a:lnTo>
                  <a:lnTo>
                    <a:pt x="914" y="213"/>
                  </a:lnTo>
                  <a:lnTo>
                    <a:pt x="911" y="211"/>
                  </a:lnTo>
                  <a:lnTo>
                    <a:pt x="908" y="209"/>
                  </a:lnTo>
                  <a:lnTo>
                    <a:pt x="904" y="204"/>
                  </a:lnTo>
                  <a:lnTo>
                    <a:pt x="900" y="200"/>
                  </a:lnTo>
                  <a:lnTo>
                    <a:pt x="894" y="200"/>
                  </a:lnTo>
                  <a:lnTo>
                    <a:pt x="889" y="200"/>
                  </a:lnTo>
                  <a:lnTo>
                    <a:pt x="884" y="201"/>
                  </a:lnTo>
                  <a:lnTo>
                    <a:pt x="880" y="204"/>
                  </a:lnTo>
                  <a:lnTo>
                    <a:pt x="866" y="213"/>
                  </a:lnTo>
                  <a:lnTo>
                    <a:pt x="852" y="223"/>
                  </a:lnTo>
                  <a:lnTo>
                    <a:pt x="844" y="223"/>
                  </a:lnTo>
                  <a:lnTo>
                    <a:pt x="834" y="223"/>
                  </a:lnTo>
                  <a:lnTo>
                    <a:pt x="824" y="223"/>
                  </a:lnTo>
                  <a:lnTo>
                    <a:pt x="816" y="223"/>
                  </a:lnTo>
                  <a:lnTo>
                    <a:pt x="801" y="217"/>
                  </a:lnTo>
                  <a:lnTo>
                    <a:pt x="789" y="211"/>
                  </a:lnTo>
                  <a:lnTo>
                    <a:pt x="775" y="200"/>
                  </a:lnTo>
                  <a:lnTo>
                    <a:pt x="762" y="188"/>
                  </a:lnTo>
                  <a:lnTo>
                    <a:pt x="757" y="190"/>
                  </a:lnTo>
                  <a:lnTo>
                    <a:pt x="750" y="192"/>
                  </a:lnTo>
                  <a:lnTo>
                    <a:pt x="737" y="196"/>
                  </a:lnTo>
                  <a:lnTo>
                    <a:pt x="726" y="200"/>
                  </a:lnTo>
                  <a:lnTo>
                    <a:pt x="719" y="203"/>
                  </a:lnTo>
                  <a:lnTo>
                    <a:pt x="709" y="205"/>
                  </a:lnTo>
                  <a:lnTo>
                    <a:pt x="699" y="207"/>
                  </a:lnTo>
                  <a:lnTo>
                    <a:pt x="691" y="207"/>
                  </a:lnTo>
                  <a:lnTo>
                    <a:pt x="677" y="204"/>
                  </a:lnTo>
                  <a:lnTo>
                    <a:pt x="666" y="200"/>
                  </a:lnTo>
                  <a:lnTo>
                    <a:pt x="663" y="199"/>
                  </a:lnTo>
                  <a:lnTo>
                    <a:pt x="660" y="199"/>
                  </a:lnTo>
                  <a:lnTo>
                    <a:pt x="657" y="199"/>
                  </a:lnTo>
                  <a:lnTo>
                    <a:pt x="653" y="200"/>
                  </a:lnTo>
                  <a:lnTo>
                    <a:pt x="647" y="202"/>
                  </a:lnTo>
                  <a:lnTo>
                    <a:pt x="643" y="204"/>
                  </a:lnTo>
                  <a:lnTo>
                    <a:pt x="633" y="213"/>
                  </a:lnTo>
                  <a:lnTo>
                    <a:pt x="619" y="223"/>
                  </a:lnTo>
                  <a:lnTo>
                    <a:pt x="615" y="222"/>
                  </a:lnTo>
                  <a:lnTo>
                    <a:pt x="608" y="221"/>
                  </a:lnTo>
                  <a:lnTo>
                    <a:pt x="601" y="218"/>
                  </a:lnTo>
                  <a:lnTo>
                    <a:pt x="596" y="215"/>
                  </a:lnTo>
                  <a:lnTo>
                    <a:pt x="592" y="209"/>
                  </a:lnTo>
                  <a:lnTo>
                    <a:pt x="588" y="200"/>
                  </a:lnTo>
                  <a:lnTo>
                    <a:pt x="586" y="199"/>
                  </a:lnTo>
                  <a:lnTo>
                    <a:pt x="584" y="198"/>
                  </a:lnTo>
                  <a:lnTo>
                    <a:pt x="582" y="198"/>
                  </a:lnTo>
                  <a:lnTo>
                    <a:pt x="580" y="199"/>
                  </a:lnTo>
                  <a:lnTo>
                    <a:pt x="576" y="201"/>
                  </a:lnTo>
                  <a:lnTo>
                    <a:pt x="572" y="204"/>
                  </a:lnTo>
                  <a:lnTo>
                    <a:pt x="570" y="204"/>
                  </a:lnTo>
                  <a:lnTo>
                    <a:pt x="568" y="205"/>
                  </a:lnTo>
                  <a:lnTo>
                    <a:pt x="566" y="207"/>
                  </a:lnTo>
                  <a:lnTo>
                    <a:pt x="565" y="210"/>
                  </a:lnTo>
                  <a:lnTo>
                    <a:pt x="563" y="215"/>
                  </a:lnTo>
                  <a:lnTo>
                    <a:pt x="561" y="219"/>
                  </a:lnTo>
                  <a:lnTo>
                    <a:pt x="549" y="221"/>
                  </a:lnTo>
                  <a:lnTo>
                    <a:pt x="537" y="223"/>
                  </a:lnTo>
                  <a:lnTo>
                    <a:pt x="534" y="223"/>
                  </a:lnTo>
                  <a:lnTo>
                    <a:pt x="531" y="222"/>
                  </a:lnTo>
                  <a:lnTo>
                    <a:pt x="528" y="221"/>
                  </a:lnTo>
                  <a:lnTo>
                    <a:pt x="525" y="219"/>
                  </a:lnTo>
                  <a:lnTo>
                    <a:pt x="519" y="215"/>
                  </a:lnTo>
                  <a:lnTo>
                    <a:pt x="513" y="211"/>
                  </a:lnTo>
                  <a:lnTo>
                    <a:pt x="510" y="209"/>
                  </a:lnTo>
                  <a:lnTo>
                    <a:pt x="506" y="208"/>
                  </a:lnTo>
                  <a:lnTo>
                    <a:pt x="501" y="209"/>
                  </a:lnTo>
                  <a:lnTo>
                    <a:pt x="498" y="211"/>
                  </a:lnTo>
                  <a:lnTo>
                    <a:pt x="496" y="217"/>
                  </a:lnTo>
                  <a:lnTo>
                    <a:pt x="494" y="223"/>
                  </a:lnTo>
                  <a:lnTo>
                    <a:pt x="498" y="231"/>
                  </a:lnTo>
                  <a:lnTo>
                    <a:pt x="502" y="239"/>
                  </a:lnTo>
                  <a:lnTo>
                    <a:pt x="500" y="242"/>
                  </a:lnTo>
                  <a:lnTo>
                    <a:pt x="497" y="246"/>
                  </a:lnTo>
                  <a:lnTo>
                    <a:pt x="493" y="251"/>
                  </a:lnTo>
                  <a:lnTo>
                    <a:pt x="490" y="254"/>
                  </a:lnTo>
                  <a:lnTo>
                    <a:pt x="481" y="257"/>
                  </a:lnTo>
                  <a:lnTo>
                    <a:pt x="471" y="259"/>
                  </a:lnTo>
                  <a:lnTo>
                    <a:pt x="461" y="261"/>
                  </a:lnTo>
                  <a:lnTo>
                    <a:pt x="454" y="262"/>
                  </a:lnTo>
                  <a:lnTo>
                    <a:pt x="446" y="265"/>
                  </a:lnTo>
                  <a:lnTo>
                    <a:pt x="436" y="267"/>
                  </a:lnTo>
                  <a:lnTo>
                    <a:pt x="431" y="267"/>
                  </a:lnTo>
                  <a:lnTo>
                    <a:pt x="426" y="267"/>
                  </a:lnTo>
                  <a:lnTo>
                    <a:pt x="422" y="267"/>
                  </a:lnTo>
                  <a:lnTo>
                    <a:pt x="418" y="266"/>
                  </a:lnTo>
                  <a:lnTo>
                    <a:pt x="418" y="256"/>
                  </a:lnTo>
                  <a:lnTo>
                    <a:pt x="418" y="246"/>
                  </a:lnTo>
                  <a:lnTo>
                    <a:pt x="416" y="243"/>
                  </a:lnTo>
                  <a:lnTo>
                    <a:pt x="412" y="241"/>
                  </a:lnTo>
                  <a:lnTo>
                    <a:pt x="407" y="239"/>
                  </a:lnTo>
                  <a:lnTo>
                    <a:pt x="403" y="239"/>
                  </a:lnTo>
                  <a:lnTo>
                    <a:pt x="399" y="245"/>
                  </a:lnTo>
                  <a:lnTo>
                    <a:pt x="395" y="254"/>
                  </a:lnTo>
                  <a:lnTo>
                    <a:pt x="391" y="258"/>
                  </a:lnTo>
                  <a:lnTo>
                    <a:pt x="385" y="261"/>
                  </a:lnTo>
                  <a:lnTo>
                    <a:pt x="379" y="264"/>
                  </a:lnTo>
                  <a:lnTo>
                    <a:pt x="375" y="266"/>
                  </a:lnTo>
                  <a:lnTo>
                    <a:pt x="369" y="265"/>
                  </a:lnTo>
                  <a:lnTo>
                    <a:pt x="362" y="263"/>
                  </a:lnTo>
                  <a:lnTo>
                    <a:pt x="360" y="262"/>
                  </a:lnTo>
                  <a:lnTo>
                    <a:pt x="357" y="261"/>
                  </a:lnTo>
                  <a:lnTo>
                    <a:pt x="356" y="259"/>
                  </a:lnTo>
                  <a:lnTo>
                    <a:pt x="356" y="258"/>
                  </a:lnTo>
                  <a:lnTo>
                    <a:pt x="359" y="243"/>
                  </a:lnTo>
                  <a:lnTo>
                    <a:pt x="363" y="231"/>
                  </a:lnTo>
                  <a:lnTo>
                    <a:pt x="360" y="229"/>
                  </a:lnTo>
                  <a:lnTo>
                    <a:pt x="356" y="228"/>
                  </a:lnTo>
                  <a:lnTo>
                    <a:pt x="351" y="229"/>
                  </a:lnTo>
                  <a:lnTo>
                    <a:pt x="348" y="231"/>
                  </a:lnTo>
                  <a:lnTo>
                    <a:pt x="345" y="232"/>
                  </a:lnTo>
                  <a:lnTo>
                    <a:pt x="342" y="235"/>
                  </a:lnTo>
                  <a:lnTo>
                    <a:pt x="339" y="239"/>
                  </a:lnTo>
                  <a:lnTo>
                    <a:pt x="336" y="242"/>
                  </a:lnTo>
                  <a:lnTo>
                    <a:pt x="338" y="253"/>
                  </a:lnTo>
                  <a:lnTo>
                    <a:pt x="340" y="266"/>
                  </a:lnTo>
                  <a:lnTo>
                    <a:pt x="337" y="273"/>
                  </a:lnTo>
                  <a:lnTo>
                    <a:pt x="334" y="281"/>
                  </a:lnTo>
                  <a:lnTo>
                    <a:pt x="331" y="290"/>
                  </a:lnTo>
                  <a:lnTo>
                    <a:pt x="328" y="297"/>
                  </a:lnTo>
                  <a:lnTo>
                    <a:pt x="320" y="305"/>
                  </a:lnTo>
                  <a:lnTo>
                    <a:pt x="308" y="312"/>
                  </a:lnTo>
                  <a:lnTo>
                    <a:pt x="304" y="315"/>
                  </a:lnTo>
                  <a:lnTo>
                    <a:pt x="298" y="317"/>
                  </a:lnTo>
                  <a:lnTo>
                    <a:pt x="294" y="318"/>
                  </a:lnTo>
                  <a:lnTo>
                    <a:pt x="290" y="318"/>
                  </a:lnTo>
                  <a:lnTo>
                    <a:pt x="287" y="317"/>
                  </a:lnTo>
                  <a:lnTo>
                    <a:pt x="284" y="316"/>
                  </a:lnTo>
                  <a:lnTo>
                    <a:pt x="280" y="314"/>
                  </a:lnTo>
                  <a:lnTo>
                    <a:pt x="276" y="309"/>
                  </a:lnTo>
                  <a:lnTo>
                    <a:pt x="272" y="303"/>
                  </a:lnTo>
                  <a:lnTo>
                    <a:pt x="268" y="297"/>
                  </a:lnTo>
                  <a:lnTo>
                    <a:pt x="268" y="291"/>
                  </a:lnTo>
                  <a:lnTo>
                    <a:pt x="268" y="283"/>
                  </a:lnTo>
                  <a:lnTo>
                    <a:pt x="267" y="275"/>
                  </a:lnTo>
                  <a:lnTo>
                    <a:pt x="264" y="270"/>
                  </a:lnTo>
                  <a:lnTo>
                    <a:pt x="261" y="270"/>
                  </a:lnTo>
                  <a:lnTo>
                    <a:pt x="257" y="272"/>
                  </a:lnTo>
                  <a:lnTo>
                    <a:pt x="254" y="275"/>
                  </a:lnTo>
                  <a:lnTo>
                    <a:pt x="253" y="277"/>
                  </a:lnTo>
                  <a:lnTo>
                    <a:pt x="250" y="279"/>
                  </a:lnTo>
                  <a:lnTo>
                    <a:pt x="248" y="282"/>
                  </a:lnTo>
                  <a:lnTo>
                    <a:pt x="246" y="284"/>
                  </a:lnTo>
                  <a:lnTo>
                    <a:pt x="245" y="288"/>
                  </a:lnTo>
                  <a:lnTo>
                    <a:pt x="243" y="294"/>
                  </a:lnTo>
                  <a:lnTo>
                    <a:pt x="241" y="301"/>
                  </a:lnTo>
                  <a:lnTo>
                    <a:pt x="239" y="311"/>
                  </a:lnTo>
                  <a:lnTo>
                    <a:pt x="237" y="324"/>
                  </a:lnTo>
                  <a:lnTo>
                    <a:pt x="231" y="332"/>
                  </a:lnTo>
                  <a:lnTo>
                    <a:pt x="225" y="340"/>
                  </a:lnTo>
                  <a:lnTo>
                    <a:pt x="221" y="339"/>
                  </a:lnTo>
                  <a:lnTo>
                    <a:pt x="215" y="339"/>
                  </a:lnTo>
                  <a:lnTo>
                    <a:pt x="210" y="338"/>
                  </a:lnTo>
                  <a:lnTo>
                    <a:pt x="205" y="336"/>
                  </a:lnTo>
                  <a:lnTo>
                    <a:pt x="203" y="325"/>
                  </a:lnTo>
                  <a:lnTo>
                    <a:pt x="201" y="312"/>
                  </a:lnTo>
                  <a:lnTo>
                    <a:pt x="201" y="309"/>
                  </a:lnTo>
                  <a:lnTo>
                    <a:pt x="199" y="307"/>
                  </a:lnTo>
                  <a:lnTo>
                    <a:pt x="197" y="304"/>
                  </a:lnTo>
                  <a:lnTo>
                    <a:pt x="194" y="301"/>
                  </a:lnTo>
                  <a:lnTo>
                    <a:pt x="190" y="301"/>
                  </a:lnTo>
                  <a:lnTo>
                    <a:pt x="186" y="303"/>
                  </a:lnTo>
                  <a:lnTo>
                    <a:pt x="183" y="306"/>
                  </a:lnTo>
                  <a:lnTo>
                    <a:pt x="182" y="308"/>
                  </a:lnTo>
                  <a:lnTo>
                    <a:pt x="181" y="310"/>
                  </a:lnTo>
                  <a:lnTo>
                    <a:pt x="181" y="313"/>
                  </a:lnTo>
                  <a:lnTo>
                    <a:pt x="181" y="317"/>
                  </a:lnTo>
                  <a:lnTo>
                    <a:pt x="182" y="320"/>
                  </a:lnTo>
                  <a:lnTo>
                    <a:pt x="185" y="327"/>
                  </a:lnTo>
                  <a:lnTo>
                    <a:pt x="186" y="332"/>
                  </a:lnTo>
                  <a:lnTo>
                    <a:pt x="185" y="338"/>
                  </a:lnTo>
                  <a:lnTo>
                    <a:pt x="183" y="344"/>
                  </a:lnTo>
                  <a:lnTo>
                    <a:pt x="181" y="349"/>
                  </a:lnTo>
                  <a:lnTo>
                    <a:pt x="178" y="352"/>
                  </a:lnTo>
                  <a:lnTo>
                    <a:pt x="177" y="356"/>
                  </a:lnTo>
                  <a:lnTo>
                    <a:pt x="174" y="359"/>
                  </a:lnTo>
                  <a:lnTo>
                    <a:pt x="170" y="363"/>
                  </a:lnTo>
                  <a:lnTo>
                    <a:pt x="166" y="364"/>
                  </a:lnTo>
                  <a:lnTo>
                    <a:pt x="161" y="360"/>
                  </a:lnTo>
                  <a:lnTo>
                    <a:pt x="157" y="356"/>
                  </a:lnTo>
                  <a:lnTo>
                    <a:pt x="155" y="352"/>
                  </a:lnTo>
                  <a:lnTo>
                    <a:pt x="154" y="348"/>
                  </a:lnTo>
                  <a:lnTo>
                    <a:pt x="156" y="334"/>
                  </a:lnTo>
                  <a:lnTo>
                    <a:pt x="158" y="324"/>
                  </a:lnTo>
                  <a:lnTo>
                    <a:pt x="157" y="321"/>
                  </a:lnTo>
                  <a:lnTo>
                    <a:pt x="154" y="319"/>
                  </a:lnTo>
                  <a:lnTo>
                    <a:pt x="150" y="317"/>
                  </a:lnTo>
                  <a:lnTo>
                    <a:pt x="147" y="316"/>
                  </a:lnTo>
                  <a:lnTo>
                    <a:pt x="143" y="318"/>
                  </a:lnTo>
                  <a:lnTo>
                    <a:pt x="139" y="321"/>
                  </a:lnTo>
                  <a:lnTo>
                    <a:pt x="136" y="324"/>
                  </a:lnTo>
                  <a:lnTo>
                    <a:pt x="135" y="328"/>
                  </a:lnTo>
                  <a:lnTo>
                    <a:pt x="134" y="330"/>
                  </a:lnTo>
                  <a:lnTo>
                    <a:pt x="134" y="332"/>
                  </a:lnTo>
                  <a:lnTo>
                    <a:pt x="134" y="335"/>
                  </a:lnTo>
                  <a:lnTo>
                    <a:pt x="135" y="338"/>
                  </a:lnTo>
                  <a:lnTo>
                    <a:pt x="138" y="344"/>
                  </a:lnTo>
                  <a:lnTo>
                    <a:pt x="139" y="348"/>
                  </a:lnTo>
                  <a:lnTo>
                    <a:pt x="137" y="362"/>
                  </a:lnTo>
                  <a:lnTo>
                    <a:pt x="135" y="376"/>
                  </a:lnTo>
                  <a:lnTo>
                    <a:pt x="134" y="380"/>
                  </a:lnTo>
                  <a:lnTo>
                    <a:pt x="132" y="387"/>
                  </a:lnTo>
                  <a:lnTo>
                    <a:pt x="130" y="394"/>
                  </a:lnTo>
                  <a:lnTo>
                    <a:pt x="127" y="399"/>
                  </a:lnTo>
                  <a:lnTo>
                    <a:pt x="122" y="401"/>
                  </a:lnTo>
                  <a:lnTo>
                    <a:pt x="115" y="402"/>
                  </a:lnTo>
                  <a:lnTo>
                    <a:pt x="108" y="403"/>
                  </a:lnTo>
                  <a:lnTo>
                    <a:pt x="102" y="403"/>
                  </a:lnTo>
                  <a:lnTo>
                    <a:pt x="98" y="402"/>
                  </a:lnTo>
                  <a:lnTo>
                    <a:pt x="93" y="400"/>
                  </a:lnTo>
                  <a:lnTo>
                    <a:pt x="87" y="398"/>
                  </a:lnTo>
                  <a:lnTo>
                    <a:pt x="83" y="395"/>
                  </a:lnTo>
                  <a:lnTo>
                    <a:pt x="80" y="387"/>
                  </a:lnTo>
                  <a:lnTo>
                    <a:pt x="78" y="377"/>
                  </a:lnTo>
                  <a:lnTo>
                    <a:pt x="77" y="372"/>
                  </a:lnTo>
                  <a:lnTo>
                    <a:pt x="76" y="368"/>
                  </a:lnTo>
                  <a:lnTo>
                    <a:pt x="74" y="363"/>
                  </a:lnTo>
                  <a:lnTo>
                    <a:pt x="71" y="360"/>
                  </a:lnTo>
                  <a:lnTo>
                    <a:pt x="69" y="357"/>
                  </a:lnTo>
                  <a:lnTo>
                    <a:pt x="66" y="354"/>
                  </a:lnTo>
                  <a:lnTo>
                    <a:pt x="61" y="351"/>
                  </a:lnTo>
                  <a:lnTo>
                    <a:pt x="57" y="348"/>
                  </a:lnTo>
                  <a:lnTo>
                    <a:pt x="47" y="342"/>
                  </a:lnTo>
                  <a:lnTo>
                    <a:pt x="40" y="336"/>
                  </a:lnTo>
                  <a:lnTo>
                    <a:pt x="36" y="328"/>
                  </a:lnTo>
                  <a:lnTo>
                    <a:pt x="31" y="318"/>
                  </a:lnTo>
                  <a:lnTo>
                    <a:pt x="26" y="308"/>
                  </a:lnTo>
                  <a:lnTo>
                    <a:pt x="20" y="301"/>
                  </a:lnTo>
                  <a:lnTo>
                    <a:pt x="16" y="298"/>
                  </a:lnTo>
                  <a:lnTo>
                    <a:pt x="10" y="294"/>
                  </a:lnTo>
                  <a:lnTo>
                    <a:pt x="5" y="290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5"/>
                  </a:lnTo>
                  <a:lnTo>
                    <a:pt x="2" y="270"/>
                  </a:lnTo>
                  <a:lnTo>
                    <a:pt x="4" y="266"/>
                  </a:lnTo>
                  <a:lnTo>
                    <a:pt x="6" y="263"/>
                  </a:lnTo>
                  <a:lnTo>
                    <a:pt x="9" y="262"/>
                  </a:lnTo>
                  <a:lnTo>
                    <a:pt x="12" y="261"/>
                  </a:lnTo>
                  <a:lnTo>
                    <a:pt x="16" y="261"/>
                  </a:lnTo>
                  <a:lnTo>
                    <a:pt x="23" y="261"/>
                  </a:lnTo>
                  <a:lnTo>
                    <a:pt x="28" y="262"/>
                  </a:lnTo>
                  <a:lnTo>
                    <a:pt x="36" y="264"/>
                  </a:lnTo>
                  <a:lnTo>
                    <a:pt x="45" y="267"/>
                  </a:lnTo>
                  <a:lnTo>
                    <a:pt x="50" y="269"/>
                  </a:lnTo>
                  <a:lnTo>
                    <a:pt x="54" y="270"/>
                  </a:lnTo>
                  <a:lnTo>
                    <a:pt x="57" y="270"/>
                  </a:lnTo>
                  <a:lnTo>
                    <a:pt x="59" y="270"/>
                  </a:lnTo>
                  <a:lnTo>
                    <a:pt x="60" y="268"/>
                  </a:lnTo>
                  <a:lnTo>
                    <a:pt x="60" y="265"/>
                  </a:lnTo>
                  <a:lnTo>
                    <a:pt x="60" y="263"/>
                  </a:lnTo>
                  <a:lnTo>
                    <a:pt x="58" y="260"/>
                  </a:lnTo>
                  <a:lnTo>
                    <a:pt x="55" y="254"/>
                  </a:lnTo>
                  <a:lnTo>
                    <a:pt x="51" y="250"/>
                  </a:lnTo>
                  <a:lnTo>
                    <a:pt x="49" y="248"/>
                  </a:lnTo>
                  <a:lnTo>
                    <a:pt x="47" y="246"/>
                  </a:lnTo>
                  <a:lnTo>
                    <a:pt x="43" y="244"/>
                  </a:lnTo>
                  <a:lnTo>
                    <a:pt x="39" y="243"/>
                  </a:lnTo>
                  <a:lnTo>
                    <a:pt x="31" y="241"/>
                  </a:lnTo>
                  <a:lnTo>
                    <a:pt x="24" y="239"/>
                  </a:lnTo>
                  <a:lnTo>
                    <a:pt x="19" y="235"/>
                  </a:lnTo>
                  <a:lnTo>
                    <a:pt x="12" y="230"/>
                  </a:lnTo>
                  <a:lnTo>
                    <a:pt x="5" y="225"/>
                  </a:lnTo>
                  <a:lnTo>
                    <a:pt x="0" y="219"/>
                  </a:lnTo>
                  <a:lnTo>
                    <a:pt x="0" y="207"/>
                  </a:lnTo>
                  <a:lnTo>
                    <a:pt x="0" y="196"/>
                  </a:lnTo>
                  <a:lnTo>
                    <a:pt x="5" y="193"/>
                  </a:lnTo>
                  <a:lnTo>
                    <a:pt x="10" y="190"/>
                  </a:lnTo>
                  <a:lnTo>
                    <a:pt x="16" y="189"/>
                  </a:lnTo>
                  <a:lnTo>
                    <a:pt x="20" y="188"/>
                  </a:lnTo>
                  <a:lnTo>
                    <a:pt x="27" y="188"/>
                  </a:lnTo>
                  <a:lnTo>
                    <a:pt x="36" y="188"/>
                  </a:lnTo>
                  <a:lnTo>
                    <a:pt x="44" y="190"/>
                  </a:lnTo>
                  <a:lnTo>
                    <a:pt x="51" y="192"/>
                  </a:lnTo>
                  <a:lnTo>
                    <a:pt x="52" y="195"/>
                  </a:lnTo>
                  <a:lnTo>
                    <a:pt x="54" y="199"/>
                  </a:lnTo>
                  <a:lnTo>
                    <a:pt x="56" y="202"/>
                  </a:lnTo>
                  <a:lnTo>
                    <a:pt x="59" y="204"/>
                  </a:lnTo>
                  <a:lnTo>
                    <a:pt x="63" y="206"/>
                  </a:lnTo>
                  <a:lnTo>
                    <a:pt x="67" y="207"/>
                  </a:lnTo>
                  <a:lnTo>
                    <a:pt x="71" y="207"/>
                  </a:lnTo>
                  <a:lnTo>
                    <a:pt x="75" y="207"/>
                  </a:lnTo>
                  <a:lnTo>
                    <a:pt x="82" y="196"/>
                  </a:lnTo>
                  <a:lnTo>
                    <a:pt x="87" y="188"/>
                  </a:lnTo>
                  <a:lnTo>
                    <a:pt x="91" y="185"/>
                  </a:lnTo>
                  <a:lnTo>
                    <a:pt x="97" y="182"/>
                  </a:lnTo>
                  <a:lnTo>
                    <a:pt x="102" y="180"/>
                  </a:lnTo>
                  <a:lnTo>
                    <a:pt x="107" y="179"/>
                  </a:lnTo>
                  <a:lnTo>
                    <a:pt x="118" y="182"/>
                  </a:lnTo>
                  <a:lnTo>
                    <a:pt x="131" y="188"/>
                  </a:lnTo>
                  <a:lnTo>
                    <a:pt x="131" y="190"/>
                  </a:lnTo>
                  <a:lnTo>
                    <a:pt x="131" y="194"/>
                  </a:lnTo>
                  <a:lnTo>
                    <a:pt x="132" y="196"/>
                  </a:lnTo>
                  <a:lnTo>
                    <a:pt x="133" y="198"/>
                  </a:lnTo>
                  <a:lnTo>
                    <a:pt x="134" y="199"/>
                  </a:lnTo>
                  <a:lnTo>
                    <a:pt x="135" y="200"/>
                  </a:lnTo>
                  <a:lnTo>
                    <a:pt x="139" y="202"/>
                  </a:lnTo>
                  <a:lnTo>
                    <a:pt x="145" y="203"/>
                  </a:lnTo>
                  <a:lnTo>
                    <a:pt x="150" y="203"/>
                  </a:lnTo>
                  <a:lnTo>
                    <a:pt x="154" y="204"/>
                  </a:lnTo>
                  <a:lnTo>
                    <a:pt x="157" y="200"/>
                  </a:lnTo>
                  <a:lnTo>
                    <a:pt x="158" y="196"/>
                  </a:lnTo>
                  <a:lnTo>
                    <a:pt x="158" y="192"/>
                  </a:lnTo>
                  <a:lnTo>
                    <a:pt x="158" y="188"/>
                  </a:lnTo>
                  <a:lnTo>
                    <a:pt x="157" y="187"/>
                  </a:lnTo>
                  <a:lnTo>
                    <a:pt x="154" y="186"/>
                  </a:lnTo>
                  <a:lnTo>
                    <a:pt x="152" y="182"/>
                  </a:lnTo>
                  <a:lnTo>
                    <a:pt x="150" y="179"/>
                  </a:lnTo>
                  <a:lnTo>
                    <a:pt x="152" y="174"/>
                  </a:lnTo>
                  <a:lnTo>
                    <a:pt x="154" y="171"/>
                  </a:lnTo>
                  <a:lnTo>
                    <a:pt x="164" y="164"/>
                  </a:lnTo>
                  <a:lnTo>
                    <a:pt x="174" y="156"/>
                  </a:lnTo>
                  <a:lnTo>
                    <a:pt x="178" y="152"/>
                  </a:lnTo>
                  <a:lnTo>
                    <a:pt x="182" y="149"/>
                  </a:lnTo>
                  <a:lnTo>
                    <a:pt x="188" y="146"/>
                  </a:lnTo>
                  <a:lnTo>
                    <a:pt x="194" y="144"/>
                  </a:lnTo>
                  <a:lnTo>
                    <a:pt x="198" y="149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8" y="157"/>
                  </a:lnTo>
                  <a:lnTo>
                    <a:pt x="213" y="158"/>
                  </a:lnTo>
                  <a:lnTo>
                    <a:pt x="217" y="156"/>
                  </a:lnTo>
                  <a:lnTo>
                    <a:pt x="217" y="148"/>
                  </a:lnTo>
                  <a:lnTo>
                    <a:pt x="217" y="140"/>
                  </a:lnTo>
                  <a:lnTo>
                    <a:pt x="215" y="133"/>
                  </a:lnTo>
                  <a:lnTo>
                    <a:pt x="213" y="129"/>
                  </a:lnTo>
                  <a:lnTo>
                    <a:pt x="214" y="125"/>
                  </a:lnTo>
                  <a:lnTo>
                    <a:pt x="216" y="121"/>
                  </a:lnTo>
                  <a:lnTo>
                    <a:pt x="218" y="118"/>
                  </a:lnTo>
                  <a:lnTo>
                    <a:pt x="221" y="117"/>
                  </a:lnTo>
                  <a:lnTo>
                    <a:pt x="223" y="116"/>
                  </a:lnTo>
                  <a:lnTo>
                    <a:pt x="225" y="115"/>
                  </a:lnTo>
                  <a:lnTo>
                    <a:pt x="228" y="115"/>
                  </a:lnTo>
                  <a:lnTo>
                    <a:pt x="231" y="116"/>
                  </a:lnTo>
                  <a:lnTo>
                    <a:pt x="237" y="117"/>
                  </a:lnTo>
                  <a:lnTo>
                    <a:pt x="241" y="117"/>
                  </a:lnTo>
                  <a:lnTo>
                    <a:pt x="247" y="127"/>
                  </a:lnTo>
                  <a:lnTo>
                    <a:pt x="253" y="136"/>
                  </a:lnTo>
                  <a:lnTo>
                    <a:pt x="260" y="138"/>
                  </a:lnTo>
                  <a:lnTo>
                    <a:pt x="268" y="140"/>
                  </a:lnTo>
                  <a:lnTo>
                    <a:pt x="271" y="137"/>
                  </a:lnTo>
                  <a:lnTo>
                    <a:pt x="274" y="133"/>
                  </a:lnTo>
                  <a:lnTo>
                    <a:pt x="275" y="128"/>
                  </a:lnTo>
                  <a:lnTo>
                    <a:pt x="276" y="125"/>
                  </a:lnTo>
                  <a:lnTo>
                    <a:pt x="272" y="121"/>
                  </a:lnTo>
                  <a:lnTo>
                    <a:pt x="264" y="117"/>
                  </a:lnTo>
                  <a:lnTo>
                    <a:pt x="262" y="110"/>
                  </a:lnTo>
                  <a:lnTo>
                    <a:pt x="261" y="102"/>
                  </a:lnTo>
                  <a:lnTo>
                    <a:pt x="262" y="98"/>
                  </a:lnTo>
                  <a:lnTo>
                    <a:pt x="262" y="95"/>
                  </a:lnTo>
                  <a:lnTo>
                    <a:pt x="263" y="92"/>
                  </a:lnTo>
                  <a:lnTo>
                    <a:pt x="264" y="90"/>
                  </a:lnTo>
                  <a:lnTo>
                    <a:pt x="268" y="88"/>
                  </a:lnTo>
                  <a:lnTo>
                    <a:pt x="272" y="88"/>
                  </a:lnTo>
                  <a:lnTo>
                    <a:pt x="276" y="89"/>
                  </a:lnTo>
                  <a:lnTo>
                    <a:pt x="280" y="90"/>
                  </a:lnTo>
                  <a:lnTo>
                    <a:pt x="284" y="91"/>
                  </a:lnTo>
                  <a:lnTo>
                    <a:pt x="288" y="93"/>
                  </a:lnTo>
                  <a:lnTo>
                    <a:pt x="290" y="94"/>
                  </a:lnTo>
                  <a:lnTo>
                    <a:pt x="292" y="95"/>
                  </a:lnTo>
                  <a:lnTo>
                    <a:pt x="294" y="95"/>
                  </a:lnTo>
                  <a:lnTo>
                    <a:pt x="297" y="94"/>
                  </a:lnTo>
                  <a:lnTo>
                    <a:pt x="300" y="92"/>
                  </a:lnTo>
                  <a:lnTo>
                    <a:pt x="302" y="89"/>
                  </a:lnTo>
                  <a:lnTo>
                    <a:pt x="304" y="86"/>
                  </a:lnTo>
                  <a:lnTo>
                    <a:pt x="304" y="82"/>
                  </a:lnTo>
                  <a:lnTo>
                    <a:pt x="298" y="76"/>
                  </a:lnTo>
                  <a:lnTo>
                    <a:pt x="288" y="70"/>
                  </a:lnTo>
                  <a:lnTo>
                    <a:pt x="286" y="67"/>
                  </a:lnTo>
                  <a:lnTo>
                    <a:pt x="284" y="63"/>
                  </a:lnTo>
                  <a:lnTo>
                    <a:pt x="284" y="58"/>
                  </a:lnTo>
                  <a:lnTo>
                    <a:pt x="284" y="55"/>
                  </a:lnTo>
                  <a:lnTo>
                    <a:pt x="285" y="49"/>
                  </a:lnTo>
                  <a:lnTo>
                    <a:pt x="286" y="42"/>
                  </a:lnTo>
                  <a:lnTo>
                    <a:pt x="289" y="36"/>
                  </a:lnTo>
                  <a:lnTo>
                    <a:pt x="292" y="32"/>
                  </a:lnTo>
                  <a:lnTo>
                    <a:pt x="298" y="29"/>
                  </a:lnTo>
                  <a:lnTo>
                    <a:pt x="304" y="28"/>
                  </a:lnTo>
                  <a:lnTo>
                    <a:pt x="311" y="28"/>
                  </a:lnTo>
                  <a:lnTo>
                    <a:pt x="316" y="28"/>
                  </a:lnTo>
                  <a:lnTo>
                    <a:pt x="322" y="34"/>
                  </a:lnTo>
                  <a:lnTo>
                    <a:pt x="328" y="39"/>
                  </a:lnTo>
                  <a:lnTo>
                    <a:pt x="334" y="49"/>
                  </a:lnTo>
                  <a:lnTo>
                    <a:pt x="340" y="55"/>
                  </a:lnTo>
                  <a:lnTo>
                    <a:pt x="343" y="58"/>
                  </a:lnTo>
                  <a:lnTo>
                    <a:pt x="348" y="60"/>
                  </a:lnTo>
                  <a:lnTo>
                    <a:pt x="350" y="60"/>
                  </a:lnTo>
                  <a:lnTo>
                    <a:pt x="352" y="60"/>
                  </a:lnTo>
                  <a:lnTo>
                    <a:pt x="354" y="60"/>
                  </a:lnTo>
                  <a:lnTo>
                    <a:pt x="356" y="59"/>
                  </a:lnTo>
                  <a:lnTo>
                    <a:pt x="359" y="56"/>
                  </a:lnTo>
                  <a:lnTo>
                    <a:pt x="362" y="51"/>
                  </a:lnTo>
                  <a:lnTo>
                    <a:pt x="364" y="48"/>
                  </a:lnTo>
                  <a:lnTo>
                    <a:pt x="366" y="46"/>
                  </a:lnTo>
                  <a:lnTo>
                    <a:pt x="368" y="44"/>
                  </a:lnTo>
                  <a:lnTo>
                    <a:pt x="371" y="43"/>
                  </a:lnTo>
                  <a:lnTo>
                    <a:pt x="375" y="41"/>
                  </a:lnTo>
                  <a:lnTo>
                    <a:pt x="379" y="40"/>
                  </a:lnTo>
                  <a:lnTo>
                    <a:pt x="383" y="41"/>
                  </a:lnTo>
                  <a:lnTo>
                    <a:pt x="387" y="43"/>
                  </a:lnTo>
                  <a:lnTo>
                    <a:pt x="395" y="47"/>
                  </a:lnTo>
                  <a:lnTo>
                    <a:pt x="403" y="51"/>
                  </a:lnTo>
                  <a:lnTo>
                    <a:pt x="416" y="51"/>
                  </a:lnTo>
                  <a:lnTo>
                    <a:pt x="426" y="51"/>
                  </a:lnTo>
                  <a:lnTo>
                    <a:pt x="440" y="37"/>
                  </a:lnTo>
                  <a:lnTo>
                    <a:pt x="454" y="23"/>
                  </a:lnTo>
                  <a:lnTo>
                    <a:pt x="457" y="22"/>
                  </a:lnTo>
                  <a:lnTo>
                    <a:pt x="461" y="22"/>
                  </a:lnTo>
                  <a:lnTo>
                    <a:pt x="466" y="22"/>
                  </a:lnTo>
                  <a:lnTo>
                    <a:pt x="471" y="23"/>
                  </a:lnTo>
                  <a:lnTo>
                    <a:pt x="476" y="23"/>
                  </a:lnTo>
                  <a:lnTo>
                    <a:pt x="481" y="25"/>
                  </a:lnTo>
                  <a:lnTo>
                    <a:pt x="485" y="25"/>
                  </a:lnTo>
                  <a:lnTo>
                    <a:pt x="490" y="23"/>
                  </a:lnTo>
                  <a:lnTo>
                    <a:pt x="493" y="22"/>
                  </a:lnTo>
                  <a:lnTo>
                    <a:pt x="497" y="20"/>
                  </a:lnTo>
                  <a:lnTo>
                    <a:pt x="501" y="17"/>
                  </a:lnTo>
                  <a:lnTo>
                    <a:pt x="506" y="13"/>
                  </a:lnTo>
                  <a:lnTo>
                    <a:pt x="510" y="10"/>
                  </a:lnTo>
                  <a:lnTo>
                    <a:pt x="514" y="6"/>
                  </a:lnTo>
                  <a:lnTo>
                    <a:pt x="518" y="4"/>
                  </a:lnTo>
                  <a:lnTo>
                    <a:pt x="521" y="3"/>
                  </a:lnTo>
                  <a:lnTo>
                    <a:pt x="529" y="1"/>
                  </a:lnTo>
                  <a:lnTo>
                    <a:pt x="539" y="0"/>
                  </a:lnTo>
                  <a:lnTo>
                    <a:pt x="550" y="1"/>
                  </a:lnTo>
                  <a:lnTo>
                    <a:pt x="561" y="3"/>
                  </a:lnTo>
                  <a:lnTo>
                    <a:pt x="568" y="6"/>
                  </a:lnTo>
                  <a:lnTo>
                    <a:pt x="577" y="11"/>
                  </a:lnTo>
                  <a:lnTo>
                    <a:pt x="582" y="14"/>
                  </a:lnTo>
                  <a:lnTo>
                    <a:pt x="586" y="16"/>
                  </a:lnTo>
                  <a:lnTo>
                    <a:pt x="591" y="18"/>
                  </a:lnTo>
                  <a:lnTo>
                    <a:pt x="596" y="19"/>
                  </a:lnTo>
                  <a:lnTo>
                    <a:pt x="603" y="21"/>
                  </a:lnTo>
                  <a:lnTo>
                    <a:pt x="612" y="22"/>
                  </a:lnTo>
                  <a:lnTo>
                    <a:pt x="620" y="23"/>
                  </a:lnTo>
                  <a:lnTo>
                    <a:pt x="627" y="23"/>
                  </a:lnTo>
                  <a:lnTo>
                    <a:pt x="637" y="30"/>
                  </a:lnTo>
                  <a:lnTo>
                    <a:pt x="651" y="35"/>
                  </a:lnTo>
                  <a:lnTo>
                    <a:pt x="655" y="36"/>
                  </a:lnTo>
                  <a:lnTo>
                    <a:pt x="661" y="37"/>
                  </a:lnTo>
                  <a:lnTo>
                    <a:pt x="668" y="37"/>
                  </a:lnTo>
                  <a:lnTo>
                    <a:pt x="674" y="35"/>
                  </a:lnTo>
                  <a:lnTo>
                    <a:pt x="677" y="35"/>
                  </a:lnTo>
                  <a:lnTo>
                    <a:pt x="681" y="33"/>
                  </a:lnTo>
                  <a:lnTo>
                    <a:pt x="684" y="30"/>
                  </a:lnTo>
                  <a:lnTo>
                    <a:pt x="687" y="27"/>
                  </a:lnTo>
                  <a:lnTo>
                    <a:pt x="691" y="20"/>
                  </a:lnTo>
                  <a:lnTo>
                    <a:pt x="695" y="15"/>
                  </a:lnTo>
                  <a:lnTo>
                    <a:pt x="701" y="12"/>
                  </a:lnTo>
                  <a:lnTo>
                    <a:pt x="707" y="8"/>
                  </a:lnTo>
                  <a:lnTo>
                    <a:pt x="713" y="5"/>
                  </a:lnTo>
                  <a:lnTo>
                    <a:pt x="718" y="3"/>
                  </a:lnTo>
                  <a:lnTo>
                    <a:pt x="720" y="2"/>
                  </a:lnTo>
                  <a:lnTo>
                    <a:pt x="723" y="2"/>
                  </a:lnTo>
                  <a:lnTo>
                    <a:pt x="725" y="2"/>
                  </a:lnTo>
                  <a:lnTo>
                    <a:pt x="728" y="2"/>
                  </a:lnTo>
                  <a:lnTo>
                    <a:pt x="734" y="4"/>
                  </a:lnTo>
                  <a:lnTo>
                    <a:pt x="738" y="7"/>
                  </a:lnTo>
                  <a:lnTo>
                    <a:pt x="745" y="12"/>
                  </a:lnTo>
                  <a:lnTo>
                    <a:pt x="752" y="19"/>
                  </a:lnTo>
                  <a:lnTo>
                    <a:pt x="759" y="28"/>
                  </a:lnTo>
                  <a:lnTo>
                    <a:pt x="765" y="35"/>
                  </a:lnTo>
                  <a:lnTo>
                    <a:pt x="770" y="40"/>
                  </a:lnTo>
                  <a:lnTo>
                    <a:pt x="776" y="47"/>
                  </a:lnTo>
                  <a:lnTo>
                    <a:pt x="783" y="54"/>
                  </a:lnTo>
                  <a:lnTo>
                    <a:pt x="789" y="59"/>
                  </a:lnTo>
                  <a:lnTo>
                    <a:pt x="797" y="61"/>
                  </a:lnTo>
                  <a:lnTo>
                    <a:pt x="807" y="62"/>
                  </a:lnTo>
                  <a:lnTo>
                    <a:pt x="817" y="63"/>
                  </a:lnTo>
                  <a:lnTo>
                    <a:pt x="824" y="63"/>
                  </a:lnTo>
                  <a:lnTo>
                    <a:pt x="832" y="61"/>
                  </a:lnTo>
                  <a:lnTo>
                    <a:pt x="842" y="59"/>
                  </a:lnTo>
                  <a:lnTo>
                    <a:pt x="847" y="58"/>
                  </a:lnTo>
                  <a:lnTo>
                    <a:pt x="852" y="58"/>
                  </a:lnTo>
                  <a:lnTo>
                    <a:pt x="856" y="58"/>
                  </a:lnTo>
                  <a:lnTo>
                    <a:pt x="860" y="59"/>
                  </a:lnTo>
                  <a:lnTo>
                    <a:pt x="864" y="60"/>
                  </a:lnTo>
                  <a:lnTo>
                    <a:pt x="869" y="62"/>
                  </a:lnTo>
                  <a:lnTo>
                    <a:pt x="875" y="65"/>
                  </a:lnTo>
                  <a:lnTo>
                    <a:pt x="880" y="69"/>
                  </a:lnTo>
                  <a:lnTo>
                    <a:pt x="889" y="77"/>
                  </a:lnTo>
                  <a:lnTo>
                    <a:pt x="896" y="82"/>
                  </a:lnTo>
                  <a:lnTo>
                    <a:pt x="907" y="80"/>
                  </a:lnTo>
                  <a:lnTo>
                    <a:pt x="920" y="76"/>
                  </a:lnTo>
                  <a:lnTo>
                    <a:pt x="932" y="72"/>
                  </a:lnTo>
                  <a:lnTo>
                    <a:pt x="939" y="70"/>
                  </a:lnTo>
                  <a:lnTo>
                    <a:pt x="945" y="74"/>
                  </a:lnTo>
                  <a:lnTo>
                    <a:pt x="953" y="78"/>
                  </a:lnTo>
                  <a:lnTo>
                    <a:pt x="961" y="81"/>
                  </a:lnTo>
                  <a:lnTo>
                    <a:pt x="967" y="82"/>
                  </a:lnTo>
                  <a:lnTo>
                    <a:pt x="975" y="78"/>
                  </a:lnTo>
                  <a:lnTo>
                    <a:pt x="983" y="72"/>
                  </a:lnTo>
                  <a:lnTo>
                    <a:pt x="990" y="67"/>
                  </a:lnTo>
                  <a:lnTo>
                    <a:pt x="994" y="63"/>
                  </a:lnTo>
                  <a:lnTo>
                    <a:pt x="1003" y="59"/>
                  </a:lnTo>
                  <a:lnTo>
                    <a:pt x="1014" y="53"/>
                  </a:lnTo>
                  <a:lnTo>
                    <a:pt x="1024" y="47"/>
                  </a:lnTo>
                  <a:lnTo>
                    <a:pt x="1033" y="43"/>
                  </a:lnTo>
                  <a:lnTo>
                    <a:pt x="1041" y="42"/>
                  </a:lnTo>
                  <a:lnTo>
                    <a:pt x="1050" y="42"/>
                  </a:lnTo>
                  <a:lnTo>
                    <a:pt x="1060" y="43"/>
                  </a:lnTo>
                  <a:lnTo>
                    <a:pt x="1072" y="45"/>
                  </a:lnTo>
                  <a:lnTo>
                    <a:pt x="1092" y="49"/>
                  </a:lnTo>
                  <a:lnTo>
                    <a:pt x="1109" y="55"/>
                  </a:lnTo>
                  <a:lnTo>
                    <a:pt x="1112" y="55"/>
                  </a:lnTo>
                  <a:lnTo>
                    <a:pt x="1117" y="57"/>
                  </a:lnTo>
                  <a:lnTo>
                    <a:pt x="1121" y="59"/>
                  </a:lnTo>
                  <a:lnTo>
                    <a:pt x="1126" y="62"/>
                  </a:lnTo>
                  <a:lnTo>
                    <a:pt x="1132" y="66"/>
                  </a:lnTo>
                  <a:lnTo>
                    <a:pt x="1136" y="70"/>
                  </a:lnTo>
                  <a:lnTo>
                    <a:pt x="1141" y="74"/>
                  </a:lnTo>
                  <a:lnTo>
                    <a:pt x="1144" y="78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6" name="Freeform 55"/>
            <p:cNvSpPr>
              <a:spLocks/>
            </p:cNvSpPr>
            <p:nvPr/>
          </p:nvSpPr>
          <p:spPr bwMode="auto">
            <a:xfrm>
              <a:off x="9580563" y="2884488"/>
              <a:ext cx="917575" cy="319087"/>
            </a:xfrm>
            <a:custGeom>
              <a:avLst/>
              <a:gdLst>
                <a:gd name="T0" fmla="*/ 1147 w 1156"/>
                <a:gd name="T1" fmla="*/ 132 h 403"/>
                <a:gd name="T2" fmla="*/ 1074 w 1156"/>
                <a:gd name="T3" fmla="*/ 202 h 403"/>
                <a:gd name="T4" fmla="*/ 986 w 1156"/>
                <a:gd name="T5" fmla="*/ 196 h 403"/>
                <a:gd name="T6" fmla="*/ 917 w 1156"/>
                <a:gd name="T7" fmla="*/ 215 h 403"/>
                <a:gd name="T8" fmla="*/ 880 w 1156"/>
                <a:gd name="T9" fmla="*/ 204 h 403"/>
                <a:gd name="T10" fmla="*/ 775 w 1156"/>
                <a:gd name="T11" fmla="*/ 200 h 403"/>
                <a:gd name="T12" fmla="*/ 691 w 1156"/>
                <a:gd name="T13" fmla="*/ 207 h 403"/>
                <a:gd name="T14" fmla="*/ 633 w 1156"/>
                <a:gd name="T15" fmla="*/ 213 h 403"/>
                <a:gd name="T16" fmla="*/ 584 w 1156"/>
                <a:gd name="T17" fmla="*/ 198 h 403"/>
                <a:gd name="T18" fmla="*/ 563 w 1156"/>
                <a:gd name="T19" fmla="*/ 215 h 403"/>
                <a:gd name="T20" fmla="*/ 513 w 1156"/>
                <a:gd name="T21" fmla="*/ 211 h 403"/>
                <a:gd name="T22" fmla="*/ 500 w 1156"/>
                <a:gd name="T23" fmla="*/ 242 h 403"/>
                <a:gd name="T24" fmla="*/ 436 w 1156"/>
                <a:gd name="T25" fmla="*/ 267 h 403"/>
                <a:gd name="T26" fmla="*/ 407 w 1156"/>
                <a:gd name="T27" fmla="*/ 239 h 403"/>
                <a:gd name="T28" fmla="*/ 362 w 1156"/>
                <a:gd name="T29" fmla="*/ 263 h 403"/>
                <a:gd name="T30" fmla="*/ 351 w 1156"/>
                <a:gd name="T31" fmla="*/ 229 h 403"/>
                <a:gd name="T32" fmla="*/ 334 w 1156"/>
                <a:gd name="T33" fmla="*/ 281 h 403"/>
                <a:gd name="T34" fmla="*/ 287 w 1156"/>
                <a:gd name="T35" fmla="*/ 317 h 403"/>
                <a:gd name="T36" fmla="*/ 264 w 1156"/>
                <a:gd name="T37" fmla="*/ 270 h 403"/>
                <a:gd name="T38" fmla="*/ 243 w 1156"/>
                <a:gd name="T39" fmla="*/ 294 h 403"/>
                <a:gd name="T40" fmla="*/ 205 w 1156"/>
                <a:gd name="T41" fmla="*/ 336 h 403"/>
                <a:gd name="T42" fmla="*/ 183 w 1156"/>
                <a:gd name="T43" fmla="*/ 306 h 403"/>
                <a:gd name="T44" fmla="*/ 183 w 1156"/>
                <a:gd name="T45" fmla="*/ 344 h 403"/>
                <a:gd name="T46" fmla="*/ 155 w 1156"/>
                <a:gd name="T47" fmla="*/ 352 h 403"/>
                <a:gd name="T48" fmla="*/ 139 w 1156"/>
                <a:gd name="T49" fmla="*/ 321 h 403"/>
                <a:gd name="T50" fmla="*/ 137 w 1156"/>
                <a:gd name="T51" fmla="*/ 362 h 403"/>
                <a:gd name="T52" fmla="*/ 102 w 1156"/>
                <a:gd name="T53" fmla="*/ 403 h 403"/>
                <a:gd name="T54" fmla="*/ 74 w 1156"/>
                <a:gd name="T55" fmla="*/ 363 h 403"/>
                <a:gd name="T56" fmla="*/ 31 w 1156"/>
                <a:gd name="T57" fmla="*/ 318 h 403"/>
                <a:gd name="T58" fmla="*/ 2 w 1156"/>
                <a:gd name="T59" fmla="*/ 270 h 403"/>
                <a:gd name="T60" fmla="*/ 45 w 1156"/>
                <a:gd name="T61" fmla="*/ 267 h 403"/>
                <a:gd name="T62" fmla="*/ 55 w 1156"/>
                <a:gd name="T63" fmla="*/ 254 h 403"/>
                <a:gd name="T64" fmla="*/ 12 w 1156"/>
                <a:gd name="T65" fmla="*/ 230 h 403"/>
                <a:gd name="T66" fmla="*/ 27 w 1156"/>
                <a:gd name="T67" fmla="*/ 188 h 403"/>
                <a:gd name="T68" fmla="*/ 67 w 1156"/>
                <a:gd name="T69" fmla="*/ 207 h 403"/>
                <a:gd name="T70" fmla="*/ 118 w 1156"/>
                <a:gd name="T71" fmla="*/ 182 h 403"/>
                <a:gd name="T72" fmla="*/ 145 w 1156"/>
                <a:gd name="T73" fmla="*/ 203 h 403"/>
                <a:gd name="T74" fmla="*/ 152 w 1156"/>
                <a:gd name="T75" fmla="*/ 182 h 403"/>
                <a:gd name="T76" fmla="*/ 194 w 1156"/>
                <a:gd name="T77" fmla="*/ 144 h 403"/>
                <a:gd name="T78" fmla="*/ 215 w 1156"/>
                <a:gd name="T79" fmla="*/ 133 h 403"/>
                <a:gd name="T80" fmla="*/ 231 w 1156"/>
                <a:gd name="T81" fmla="*/ 116 h 403"/>
                <a:gd name="T82" fmla="*/ 275 w 1156"/>
                <a:gd name="T83" fmla="*/ 128 h 403"/>
                <a:gd name="T84" fmla="*/ 264 w 1156"/>
                <a:gd name="T85" fmla="*/ 90 h 403"/>
                <a:gd name="T86" fmla="*/ 294 w 1156"/>
                <a:gd name="T87" fmla="*/ 95 h 403"/>
                <a:gd name="T88" fmla="*/ 284 w 1156"/>
                <a:gd name="T89" fmla="*/ 63 h 403"/>
                <a:gd name="T90" fmla="*/ 311 w 1156"/>
                <a:gd name="T91" fmla="*/ 28 h 403"/>
                <a:gd name="T92" fmla="*/ 352 w 1156"/>
                <a:gd name="T93" fmla="*/ 60 h 403"/>
                <a:gd name="T94" fmla="*/ 375 w 1156"/>
                <a:gd name="T95" fmla="*/ 41 h 403"/>
                <a:gd name="T96" fmla="*/ 454 w 1156"/>
                <a:gd name="T97" fmla="*/ 23 h 403"/>
                <a:gd name="T98" fmla="*/ 493 w 1156"/>
                <a:gd name="T99" fmla="*/ 22 h 403"/>
                <a:gd name="T100" fmla="*/ 539 w 1156"/>
                <a:gd name="T101" fmla="*/ 0 h 403"/>
                <a:gd name="T102" fmla="*/ 603 w 1156"/>
                <a:gd name="T103" fmla="*/ 21 h 403"/>
                <a:gd name="T104" fmla="*/ 674 w 1156"/>
                <a:gd name="T105" fmla="*/ 35 h 403"/>
                <a:gd name="T106" fmla="*/ 713 w 1156"/>
                <a:gd name="T107" fmla="*/ 5 h 403"/>
                <a:gd name="T108" fmla="*/ 752 w 1156"/>
                <a:gd name="T109" fmla="*/ 19 h 403"/>
                <a:gd name="T110" fmla="*/ 817 w 1156"/>
                <a:gd name="T111" fmla="*/ 63 h 403"/>
                <a:gd name="T112" fmla="*/ 869 w 1156"/>
                <a:gd name="T113" fmla="*/ 62 h 403"/>
                <a:gd name="T114" fmla="*/ 945 w 1156"/>
                <a:gd name="T115" fmla="*/ 74 h 403"/>
                <a:gd name="T116" fmla="*/ 1014 w 1156"/>
                <a:gd name="T117" fmla="*/ 53 h 403"/>
                <a:gd name="T118" fmla="*/ 1112 w 1156"/>
                <a:gd name="T119" fmla="*/ 5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6" h="403">
                  <a:moveTo>
                    <a:pt x="1144" y="78"/>
                  </a:moveTo>
                  <a:lnTo>
                    <a:pt x="1148" y="86"/>
                  </a:lnTo>
                  <a:lnTo>
                    <a:pt x="1151" y="96"/>
                  </a:lnTo>
                  <a:lnTo>
                    <a:pt x="1155" y="106"/>
                  </a:lnTo>
                  <a:lnTo>
                    <a:pt x="1156" y="113"/>
                  </a:lnTo>
                  <a:lnTo>
                    <a:pt x="1155" y="118"/>
                  </a:lnTo>
                  <a:lnTo>
                    <a:pt x="1153" y="122"/>
                  </a:lnTo>
                  <a:lnTo>
                    <a:pt x="1151" y="127"/>
                  </a:lnTo>
                  <a:lnTo>
                    <a:pt x="1147" y="132"/>
                  </a:lnTo>
                  <a:lnTo>
                    <a:pt x="1139" y="139"/>
                  </a:lnTo>
                  <a:lnTo>
                    <a:pt x="1132" y="144"/>
                  </a:lnTo>
                  <a:lnTo>
                    <a:pt x="1125" y="151"/>
                  </a:lnTo>
                  <a:lnTo>
                    <a:pt x="1117" y="158"/>
                  </a:lnTo>
                  <a:lnTo>
                    <a:pt x="1110" y="165"/>
                  </a:lnTo>
                  <a:lnTo>
                    <a:pt x="1105" y="171"/>
                  </a:lnTo>
                  <a:lnTo>
                    <a:pt x="1093" y="188"/>
                  </a:lnTo>
                  <a:lnTo>
                    <a:pt x="1081" y="200"/>
                  </a:lnTo>
                  <a:lnTo>
                    <a:pt x="1074" y="202"/>
                  </a:lnTo>
                  <a:lnTo>
                    <a:pt x="1064" y="203"/>
                  </a:lnTo>
                  <a:lnTo>
                    <a:pt x="1053" y="203"/>
                  </a:lnTo>
                  <a:lnTo>
                    <a:pt x="1045" y="204"/>
                  </a:lnTo>
                  <a:lnTo>
                    <a:pt x="1030" y="198"/>
                  </a:lnTo>
                  <a:lnTo>
                    <a:pt x="1018" y="196"/>
                  </a:lnTo>
                  <a:lnTo>
                    <a:pt x="1010" y="195"/>
                  </a:lnTo>
                  <a:lnTo>
                    <a:pt x="1002" y="194"/>
                  </a:lnTo>
                  <a:lnTo>
                    <a:pt x="993" y="194"/>
                  </a:lnTo>
                  <a:lnTo>
                    <a:pt x="986" y="196"/>
                  </a:lnTo>
                  <a:lnTo>
                    <a:pt x="978" y="198"/>
                  </a:lnTo>
                  <a:lnTo>
                    <a:pt x="968" y="204"/>
                  </a:lnTo>
                  <a:lnTo>
                    <a:pt x="957" y="211"/>
                  </a:lnTo>
                  <a:lnTo>
                    <a:pt x="947" y="215"/>
                  </a:lnTo>
                  <a:lnTo>
                    <a:pt x="940" y="216"/>
                  </a:lnTo>
                  <a:lnTo>
                    <a:pt x="933" y="217"/>
                  </a:lnTo>
                  <a:lnTo>
                    <a:pt x="926" y="217"/>
                  </a:lnTo>
                  <a:lnTo>
                    <a:pt x="919" y="215"/>
                  </a:lnTo>
                  <a:lnTo>
                    <a:pt x="917" y="215"/>
                  </a:lnTo>
                  <a:lnTo>
                    <a:pt x="914" y="213"/>
                  </a:lnTo>
                  <a:lnTo>
                    <a:pt x="911" y="211"/>
                  </a:lnTo>
                  <a:lnTo>
                    <a:pt x="908" y="209"/>
                  </a:lnTo>
                  <a:lnTo>
                    <a:pt x="904" y="204"/>
                  </a:lnTo>
                  <a:lnTo>
                    <a:pt x="900" y="200"/>
                  </a:lnTo>
                  <a:lnTo>
                    <a:pt x="894" y="200"/>
                  </a:lnTo>
                  <a:lnTo>
                    <a:pt x="889" y="200"/>
                  </a:lnTo>
                  <a:lnTo>
                    <a:pt x="884" y="201"/>
                  </a:lnTo>
                  <a:lnTo>
                    <a:pt x="880" y="204"/>
                  </a:lnTo>
                  <a:lnTo>
                    <a:pt x="866" y="213"/>
                  </a:lnTo>
                  <a:lnTo>
                    <a:pt x="852" y="223"/>
                  </a:lnTo>
                  <a:lnTo>
                    <a:pt x="844" y="223"/>
                  </a:lnTo>
                  <a:lnTo>
                    <a:pt x="834" y="223"/>
                  </a:lnTo>
                  <a:lnTo>
                    <a:pt x="824" y="223"/>
                  </a:lnTo>
                  <a:lnTo>
                    <a:pt x="816" y="223"/>
                  </a:lnTo>
                  <a:lnTo>
                    <a:pt x="801" y="217"/>
                  </a:lnTo>
                  <a:lnTo>
                    <a:pt x="789" y="211"/>
                  </a:lnTo>
                  <a:lnTo>
                    <a:pt x="775" y="200"/>
                  </a:lnTo>
                  <a:lnTo>
                    <a:pt x="762" y="188"/>
                  </a:lnTo>
                  <a:lnTo>
                    <a:pt x="757" y="190"/>
                  </a:lnTo>
                  <a:lnTo>
                    <a:pt x="750" y="192"/>
                  </a:lnTo>
                  <a:lnTo>
                    <a:pt x="737" y="196"/>
                  </a:lnTo>
                  <a:lnTo>
                    <a:pt x="726" y="200"/>
                  </a:lnTo>
                  <a:lnTo>
                    <a:pt x="719" y="203"/>
                  </a:lnTo>
                  <a:lnTo>
                    <a:pt x="709" y="205"/>
                  </a:lnTo>
                  <a:lnTo>
                    <a:pt x="699" y="207"/>
                  </a:lnTo>
                  <a:lnTo>
                    <a:pt x="691" y="207"/>
                  </a:lnTo>
                  <a:lnTo>
                    <a:pt x="677" y="204"/>
                  </a:lnTo>
                  <a:lnTo>
                    <a:pt x="666" y="200"/>
                  </a:lnTo>
                  <a:lnTo>
                    <a:pt x="663" y="199"/>
                  </a:lnTo>
                  <a:lnTo>
                    <a:pt x="660" y="199"/>
                  </a:lnTo>
                  <a:lnTo>
                    <a:pt x="657" y="199"/>
                  </a:lnTo>
                  <a:lnTo>
                    <a:pt x="653" y="200"/>
                  </a:lnTo>
                  <a:lnTo>
                    <a:pt x="647" y="202"/>
                  </a:lnTo>
                  <a:lnTo>
                    <a:pt x="643" y="204"/>
                  </a:lnTo>
                  <a:lnTo>
                    <a:pt x="633" y="213"/>
                  </a:lnTo>
                  <a:lnTo>
                    <a:pt x="619" y="223"/>
                  </a:lnTo>
                  <a:lnTo>
                    <a:pt x="615" y="222"/>
                  </a:lnTo>
                  <a:lnTo>
                    <a:pt x="608" y="221"/>
                  </a:lnTo>
                  <a:lnTo>
                    <a:pt x="601" y="218"/>
                  </a:lnTo>
                  <a:lnTo>
                    <a:pt x="596" y="215"/>
                  </a:lnTo>
                  <a:lnTo>
                    <a:pt x="592" y="209"/>
                  </a:lnTo>
                  <a:lnTo>
                    <a:pt x="588" y="200"/>
                  </a:lnTo>
                  <a:lnTo>
                    <a:pt x="586" y="199"/>
                  </a:lnTo>
                  <a:lnTo>
                    <a:pt x="584" y="198"/>
                  </a:lnTo>
                  <a:lnTo>
                    <a:pt x="582" y="198"/>
                  </a:lnTo>
                  <a:lnTo>
                    <a:pt x="580" y="199"/>
                  </a:lnTo>
                  <a:lnTo>
                    <a:pt x="576" y="201"/>
                  </a:lnTo>
                  <a:lnTo>
                    <a:pt x="572" y="204"/>
                  </a:lnTo>
                  <a:lnTo>
                    <a:pt x="570" y="204"/>
                  </a:lnTo>
                  <a:lnTo>
                    <a:pt x="568" y="205"/>
                  </a:lnTo>
                  <a:lnTo>
                    <a:pt x="566" y="207"/>
                  </a:lnTo>
                  <a:lnTo>
                    <a:pt x="565" y="210"/>
                  </a:lnTo>
                  <a:lnTo>
                    <a:pt x="563" y="215"/>
                  </a:lnTo>
                  <a:lnTo>
                    <a:pt x="561" y="219"/>
                  </a:lnTo>
                  <a:lnTo>
                    <a:pt x="549" y="221"/>
                  </a:lnTo>
                  <a:lnTo>
                    <a:pt x="537" y="223"/>
                  </a:lnTo>
                  <a:lnTo>
                    <a:pt x="534" y="223"/>
                  </a:lnTo>
                  <a:lnTo>
                    <a:pt x="531" y="222"/>
                  </a:lnTo>
                  <a:lnTo>
                    <a:pt x="528" y="221"/>
                  </a:lnTo>
                  <a:lnTo>
                    <a:pt x="525" y="219"/>
                  </a:lnTo>
                  <a:lnTo>
                    <a:pt x="519" y="215"/>
                  </a:lnTo>
                  <a:lnTo>
                    <a:pt x="513" y="211"/>
                  </a:lnTo>
                  <a:lnTo>
                    <a:pt x="510" y="209"/>
                  </a:lnTo>
                  <a:lnTo>
                    <a:pt x="506" y="208"/>
                  </a:lnTo>
                  <a:lnTo>
                    <a:pt x="501" y="209"/>
                  </a:lnTo>
                  <a:lnTo>
                    <a:pt x="498" y="211"/>
                  </a:lnTo>
                  <a:lnTo>
                    <a:pt x="496" y="217"/>
                  </a:lnTo>
                  <a:lnTo>
                    <a:pt x="494" y="223"/>
                  </a:lnTo>
                  <a:lnTo>
                    <a:pt x="498" y="231"/>
                  </a:lnTo>
                  <a:lnTo>
                    <a:pt x="502" y="239"/>
                  </a:lnTo>
                  <a:lnTo>
                    <a:pt x="500" y="242"/>
                  </a:lnTo>
                  <a:lnTo>
                    <a:pt x="497" y="246"/>
                  </a:lnTo>
                  <a:lnTo>
                    <a:pt x="493" y="251"/>
                  </a:lnTo>
                  <a:lnTo>
                    <a:pt x="490" y="254"/>
                  </a:lnTo>
                  <a:lnTo>
                    <a:pt x="481" y="257"/>
                  </a:lnTo>
                  <a:lnTo>
                    <a:pt x="471" y="259"/>
                  </a:lnTo>
                  <a:lnTo>
                    <a:pt x="461" y="261"/>
                  </a:lnTo>
                  <a:lnTo>
                    <a:pt x="454" y="262"/>
                  </a:lnTo>
                  <a:lnTo>
                    <a:pt x="446" y="265"/>
                  </a:lnTo>
                  <a:lnTo>
                    <a:pt x="436" y="267"/>
                  </a:lnTo>
                  <a:lnTo>
                    <a:pt x="431" y="267"/>
                  </a:lnTo>
                  <a:lnTo>
                    <a:pt x="426" y="267"/>
                  </a:lnTo>
                  <a:lnTo>
                    <a:pt x="422" y="267"/>
                  </a:lnTo>
                  <a:lnTo>
                    <a:pt x="418" y="266"/>
                  </a:lnTo>
                  <a:lnTo>
                    <a:pt x="418" y="256"/>
                  </a:lnTo>
                  <a:lnTo>
                    <a:pt x="418" y="246"/>
                  </a:lnTo>
                  <a:lnTo>
                    <a:pt x="416" y="243"/>
                  </a:lnTo>
                  <a:lnTo>
                    <a:pt x="412" y="241"/>
                  </a:lnTo>
                  <a:lnTo>
                    <a:pt x="407" y="239"/>
                  </a:lnTo>
                  <a:lnTo>
                    <a:pt x="403" y="239"/>
                  </a:lnTo>
                  <a:lnTo>
                    <a:pt x="399" y="245"/>
                  </a:lnTo>
                  <a:lnTo>
                    <a:pt x="395" y="254"/>
                  </a:lnTo>
                  <a:lnTo>
                    <a:pt x="391" y="258"/>
                  </a:lnTo>
                  <a:lnTo>
                    <a:pt x="385" y="261"/>
                  </a:lnTo>
                  <a:lnTo>
                    <a:pt x="379" y="264"/>
                  </a:lnTo>
                  <a:lnTo>
                    <a:pt x="375" y="266"/>
                  </a:lnTo>
                  <a:lnTo>
                    <a:pt x="369" y="265"/>
                  </a:lnTo>
                  <a:lnTo>
                    <a:pt x="362" y="263"/>
                  </a:lnTo>
                  <a:lnTo>
                    <a:pt x="360" y="262"/>
                  </a:lnTo>
                  <a:lnTo>
                    <a:pt x="357" y="261"/>
                  </a:lnTo>
                  <a:lnTo>
                    <a:pt x="356" y="259"/>
                  </a:lnTo>
                  <a:lnTo>
                    <a:pt x="356" y="258"/>
                  </a:lnTo>
                  <a:lnTo>
                    <a:pt x="359" y="243"/>
                  </a:lnTo>
                  <a:lnTo>
                    <a:pt x="363" y="231"/>
                  </a:lnTo>
                  <a:lnTo>
                    <a:pt x="360" y="229"/>
                  </a:lnTo>
                  <a:lnTo>
                    <a:pt x="356" y="228"/>
                  </a:lnTo>
                  <a:lnTo>
                    <a:pt x="351" y="229"/>
                  </a:lnTo>
                  <a:lnTo>
                    <a:pt x="348" y="231"/>
                  </a:lnTo>
                  <a:lnTo>
                    <a:pt x="345" y="232"/>
                  </a:lnTo>
                  <a:lnTo>
                    <a:pt x="342" y="235"/>
                  </a:lnTo>
                  <a:lnTo>
                    <a:pt x="339" y="239"/>
                  </a:lnTo>
                  <a:lnTo>
                    <a:pt x="336" y="242"/>
                  </a:lnTo>
                  <a:lnTo>
                    <a:pt x="338" y="253"/>
                  </a:lnTo>
                  <a:lnTo>
                    <a:pt x="340" y="266"/>
                  </a:lnTo>
                  <a:lnTo>
                    <a:pt x="337" y="273"/>
                  </a:lnTo>
                  <a:lnTo>
                    <a:pt x="334" y="281"/>
                  </a:lnTo>
                  <a:lnTo>
                    <a:pt x="331" y="290"/>
                  </a:lnTo>
                  <a:lnTo>
                    <a:pt x="328" y="297"/>
                  </a:lnTo>
                  <a:lnTo>
                    <a:pt x="320" y="305"/>
                  </a:lnTo>
                  <a:lnTo>
                    <a:pt x="308" y="312"/>
                  </a:lnTo>
                  <a:lnTo>
                    <a:pt x="304" y="315"/>
                  </a:lnTo>
                  <a:lnTo>
                    <a:pt x="298" y="317"/>
                  </a:lnTo>
                  <a:lnTo>
                    <a:pt x="294" y="318"/>
                  </a:lnTo>
                  <a:lnTo>
                    <a:pt x="290" y="318"/>
                  </a:lnTo>
                  <a:lnTo>
                    <a:pt x="287" y="317"/>
                  </a:lnTo>
                  <a:lnTo>
                    <a:pt x="284" y="316"/>
                  </a:lnTo>
                  <a:lnTo>
                    <a:pt x="280" y="314"/>
                  </a:lnTo>
                  <a:lnTo>
                    <a:pt x="276" y="309"/>
                  </a:lnTo>
                  <a:lnTo>
                    <a:pt x="272" y="303"/>
                  </a:lnTo>
                  <a:lnTo>
                    <a:pt x="268" y="297"/>
                  </a:lnTo>
                  <a:lnTo>
                    <a:pt x="268" y="291"/>
                  </a:lnTo>
                  <a:lnTo>
                    <a:pt x="268" y="283"/>
                  </a:lnTo>
                  <a:lnTo>
                    <a:pt x="267" y="275"/>
                  </a:lnTo>
                  <a:lnTo>
                    <a:pt x="264" y="270"/>
                  </a:lnTo>
                  <a:lnTo>
                    <a:pt x="261" y="270"/>
                  </a:lnTo>
                  <a:lnTo>
                    <a:pt x="257" y="272"/>
                  </a:lnTo>
                  <a:lnTo>
                    <a:pt x="254" y="275"/>
                  </a:lnTo>
                  <a:lnTo>
                    <a:pt x="253" y="277"/>
                  </a:lnTo>
                  <a:lnTo>
                    <a:pt x="250" y="279"/>
                  </a:lnTo>
                  <a:lnTo>
                    <a:pt x="248" y="282"/>
                  </a:lnTo>
                  <a:lnTo>
                    <a:pt x="246" y="284"/>
                  </a:lnTo>
                  <a:lnTo>
                    <a:pt x="245" y="288"/>
                  </a:lnTo>
                  <a:lnTo>
                    <a:pt x="243" y="294"/>
                  </a:lnTo>
                  <a:lnTo>
                    <a:pt x="241" y="301"/>
                  </a:lnTo>
                  <a:lnTo>
                    <a:pt x="239" y="311"/>
                  </a:lnTo>
                  <a:lnTo>
                    <a:pt x="237" y="324"/>
                  </a:lnTo>
                  <a:lnTo>
                    <a:pt x="231" y="332"/>
                  </a:lnTo>
                  <a:lnTo>
                    <a:pt x="225" y="340"/>
                  </a:lnTo>
                  <a:lnTo>
                    <a:pt x="221" y="339"/>
                  </a:lnTo>
                  <a:lnTo>
                    <a:pt x="215" y="339"/>
                  </a:lnTo>
                  <a:lnTo>
                    <a:pt x="210" y="338"/>
                  </a:lnTo>
                  <a:lnTo>
                    <a:pt x="205" y="336"/>
                  </a:lnTo>
                  <a:lnTo>
                    <a:pt x="203" y="325"/>
                  </a:lnTo>
                  <a:lnTo>
                    <a:pt x="201" y="312"/>
                  </a:lnTo>
                  <a:lnTo>
                    <a:pt x="201" y="309"/>
                  </a:lnTo>
                  <a:lnTo>
                    <a:pt x="199" y="307"/>
                  </a:lnTo>
                  <a:lnTo>
                    <a:pt x="197" y="304"/>
                  </a:lnTo>
                  <a:lnTo>
                    <a:pt x="194" y="301"/>
                  </a:lnTo>
                  <a:lnTo>
                    <a:pt x="190" y="301"/>
                  </a:lnTo>
                  <a:lnTo>
                    <a:pt x="186" y="303"/>
                  </a:lnTo>
                  <a:lnTo>
                    <a:pt x="183" y="306"/>
                  </a:lnTo>
                  <a:lnTo>
                    <a:pt x="182" y="308"/>
                  </a:lnTo>
                  <a:lnTo>
                    <a:pt x="181" y="310"/>
                  </a:lnTo>
                  <a:lnTo>
                    <a:pt x="181" y="313"/>
                  </a:lnTo>
                  <a:lnTo>
                    <a:pt x="181" y="317"/>
                  </a:lnTo>
                  <a:lnTo>
                    <a:pt x="182" y="320"/>
                  </a:lnTo>
                  <a:lnTo>
                    <a:pt x="185" y="327"/>
                  </a:lnTo>
                  <a:lnTo>
                    <a:pt x="186" y="332"/>
                  </a:lnTo>
                  <a:lnTo>
                    <a:pt x="185" y="338"/>
                  </a:lnTo>
                  <a:lnTo>
                    <a:pt x="183" y="344"/>
                  </a:lnTo>
                  <a:lnTo>
                    <a:pt x="181" y="349"/>
                  </a:lnTo>
                  <a:lnTo>
                    <a:pt x="178" y="352"/>
                  </a:lnTo>
                  <a:lnTo>
                    <a:pt x="177" y="356"/>
                  </a:lnTo>
                  <a:lnTo>
                    <a:pt x="174" y="359"/>
                  </a:lnTo>
                  <a:lnTo>
                    <a:pt x="170" y="363"/>
                  </a:lnTo>
                  <a:lnTo>
                    <a:pt x="166" y="364"/>
                  </a:lnTo>
                  <a:lnTo>
                    <a:pt x="161" y="360"/>
                  </a:lnTo>
                  <a:lnTo>
                    <a:pt x="157" y="356"/>
                  </a:lnTo>
                  <a:lnTo>
                    <a:pt x="155" y="352"/>
                  </a:lnTo>
                  <a:lnTo>
                    <a:pt x="154" y="348"/>
                  </a:lnTo>
                  <a:lnTo>
                    <a:pt x="156" y="334"/>
                  </a:lnTo>
                  <a:lnTo>
                    <a:pt x="158" y="324"/>
                  </a:lnTo>
                  <a:lnTo>
                    <a:pt x="157" y="321"/>
                  </a:lnTo>
                  <a:lnTo>
                    <a:pt x="154" y="319"/>
                  </a:lnTo>
                  <a:lnTo>
                    <a:pt x="150" y="317"/>
                  </a:lnTo>
                  <a:lnTo>
                    <a:pt x="147" y="316"/>
                  </a:lnTo>
                  <a:lnTo>
                    <a:pt x="143" y="318"/>
                  </a:lnTo>
                  <a:lnTo>
                    <a:pt x="139" y="321"/>
                  </a:lnTo>
                  <a:lnTo>
                    <a:pt x="136" y="324"/>
                  </a:lnTo>
                  <a:lnTo>
                    <a:pt x="135" y="328"/>
                  </a:lnTo>
                  <a:lnTo>
                    <a:pt x="134" y="330"/>
                  </a:lnTo>
                  <a:lnTo>
                    <a:pt x="134" y="332"/>
                  </a:lnTo>
                  <a:lnTo>
                    <a:pt x="134" y="335"/>
                  </a:lnTo>
                  <a:lnTo>
                    <a:pt x="135" y="338"/>
                  </a:lnTo>
                  <a:lnTo>
                    <a:pt x="138" y="344"/>
                  </a:lnTo>
                  <a:lnTo>
                    <a:pt x="139" y="348"/>
                  </a:lnTo>
                  <a:lnTo>
                    <a:pt x="137" y="362"/>
                  </a:lnTo>
                  <a:lnTo>
                    <a:pt x="135" y="376"/>
                  </a:lnTo>
                  <a:lnTo>
                    <a:pt x="134" y="380"/>
                  </a:lnTo>
                  <a:lnTo>
                    <a:pt x="132" y="387"/>
                  </a:lnTo>
                  <a:lnTo>
                    <a:pt x="130" y="394"/>
                  </a:lnTo>
                  <a:lnTo>
                    <a:pt x="127" y="399"/>
                  </a:lnTo>
                  <a:lnTo>
                    <a:pt x="122" y="401"/>
                  </a:lnTo>
                  <a:lnTo>
                    <a:pt x="115" y="402"/>
                  </a:lnTo>
                  <a:lnTo>
                    <a:pt x="108" y="403"/>
                  </a:lnTo>
                  <a:lnTo>
                    <a:pt x="102" y="403"/>
                  </a:lnTo>
                  <a:lnTo>
                    <a:pt x="98" y="402"/>
                  </a:lnTo>
                  <a:lnTo>
                    <a:pt x="93" y="400"/>
                  </a:lnTo>
                  <a:lnTo>
                    <a:pt x="87" y="398"/>
                  </a:lnTo>
                  <a:lnTo>
                    <a:pt x="83" y="395"/>
                  </a:lnTo>
                  <a:lnTo>
                    <a:pt x="80" y="387"/>
                  </a:lnTo>
                  <a:lnTo>
                    <a:pt x="78" y="377"/>
                  </a:lnTo>
                  <a:lnTo>
                    <a:pt x="77" y="372"/>
                  </a:lnTo>
                  <a:lnTo>
                    <a:pt x="76" y="368"/>
                  </a:lnTo>
                  <a:lnTo>
                    <a:pt x="74" y="363"/>
                  </a:lnTo>
                  <a:lnTo>
                    <a:pt x="71" y="360"/>
                  </a:lnTo>
                  <a:lnTo>
                    <a:pt x="69" y="357"/>
                  </a:lnTo>
                  <a:lnTo>
                    <a:pt x="66" y="354"/>
                  </a:lnTo>
                  <a:lnTo>
                    <a:pt x="61" y="351"/>
                  </a:lnTo>
                  <a:lnTo>
                    <a:pt x="57" y="348"/>
                  </a:lnTo>
                  <a:lnTo>
                    <a:pt x="47" y="342"/>
                  </a:lnTo>
                  <a:lnTo>
                    <a:pt x="40" y="336"/>
                  </a:lnTo>
                  <a:lnTo>
                    <a:pt x="36" y="328"/>
                  </a:lnTo>
                  <a:lnTo>
                    <a:pt x="31" y="318"/>
                  </a:lnTo>
                  <a:lnTo>
                    <a:pt x="26" y="308"/>
                  </a:lnTo>
                  <a:lnTo>
                    <a:pt x="20" y="301"/>
                  </a:lnTo>
                  <a:lnTo>
                    <a:pt x="16" y="298"/>
                  </a:lnTo>
                  <a:lnTo>
                    <a:pt x="10" y="294"/>
                  </a:lnTo>
                  <a:lnTo>
                    <a:pt x="5" y="290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5"/>
                  </a:lnTo>
                  <a:lnTo>
                    <a:pt x="2" y="270"/>
                  </a:lnTo>
                  <a:lnTo>
                    <a:pt x="4" y="266"/>
                  </a:lnTo>
                  <a:lnTo>
                    <a:pt x="6" y="263"/>
                  </a:lnTo>
                  <a:lnTo>
                    <a:pt x="9" y="262"/>
                  </a:lnTo>
                  <a:lnTo>
                    <a:pt x="12" y="261"/>
                  </a:lnTo>
                  <a:lnTo>
                    <a:pt x="16" y="261"/>
                  </a:lnTo>
                  <a:lnTo>
                    <a:pt x="23" y="261"/>
                  </a:lnTo>
                  <a:lnTo>
                    <a:pt x="28" y="262"/>
                  </a:lnTo>
                  <a:lnTo>
                    <a:pt x="36" y="264"/>
                  </a:lnTo>
                  <a:lnTo>
                    <a:pt x="45" y="267"/>
                  </a:lnTo>
                  <a:lnTo>
                    <a:pt x="50" y="269"/>
                  </a:lnTo>
                  <a:lnTo>
                    <a:pt x="54" y="270"/>
                  </a:lnTo>
                  <a:lnTo>
                    <a:pt x="57" y="270"/>
                  </a:lnTo>
                  <a:lnTo>
                    <a:pt x="59" y="270"/>
                  </a:lnTo>
                  <a:lnTo>
                    <a:pt x="60" y="268"/>
                  </a:lnTo>
                  <a:lnTo>
                    <a:pt x="60" y="265"/>
                  </a:lnTo>
                  <a:lnTo>
                    <a:pt x="60" y="263"/>
                  </a:lnTo>
                  <a:lnTo>
                    <a:pt x="58" y="260"/>
                  </a:lnTo>
                  <a:lnTo>
                    <a:pt x="55" y="254"/>
                  </a:lnTo>
                  <a:lnTo>
                    <a:pt x="51" y="250"/>
                  </a:lnTo>
                  <a:lnTo>
                    <a:pt x="49" y="248"/>
                  </a:lnTo>
                  <a:lnTo>
                    <a:pt x="47" y="246"/>
                  </a:lnTo>
                  <a:lnTo>
                    <a:pt x="43" y="244"/>
                  </a:lnTo>
                  <a:lnTo>
                    <a:pt x="39" y="243"/>
                  </a:lnTo>
                  <a:lnTo>
                    <a:pt x="31" y="241"/>
                  </a:lnTo>
                  <a:lnTo>
                    <a:pt x="24" y="239"/>
                  </a:lnTo>
                  <a:lnTo>
                    <a:pt x="19" y="235"/>
                  </a:lnTo>
                  <a:lnTo>
                    <a:pt x="12" y="230"/>
                  </a:lnTo>
                  <a:lnTo>
                    <a:pt x="5" y="225"/>
                  </a:lnTo>
                  <a:lnTo>
                    <a:pt x="0" y="219"/>
                  </a:lnTo>
                  <a:lnTo>
                    <a:pt x="0" y="207"/>
                  </a:lnTo>
                  <a:lnTo>
                    <a:pt x="0" y="196"/>
                  </a:lnTo>
                  <a:lnTo>
                    <a:pt x="5" y="193"/>
                  </a:lnTo>
                  <a:lnTo>
                    <a:pt x="10" y="190"/>
                  </a:lnTo>
                  <a:lnTo>
                    <a:pt x="16" y="189"/>
                  </a:lnTo>
                  <a:lnTo>
                    <a:pt x="20" y="188"/>
                  </a:lnTo>
                  <a:lnTo>
                    <a:pt x="27" y="188"/>
                  </a:lnTo>
                  <a:lnTo>
                    <a:pt x="36" y="188"/>
                  </a:lnTo>
                  <a:lnTo>
                    <a:pt x="44" y="190"/>
                  </a:lnTo>
                  <a:lnTo>
                    <a:pt x="51" y="192"/>
                  </a:lnTo>
                  <a:lnTo>
                    <a:pt x="52" y="195"/>
                  </a:lnTo>
                  <a:lnTo>
                    <a:pt x="54" y="199"/>
                  </a:lnTo>
                  <a:lnTo>
                    <a:pt x="56" y="202"/>
                  </a:lnTo>
                  <a:lnTo>
                    <a:pt x="59" y="204"/>
                  </a:lnTo>
                  <a:lnTo>
                    <a:pt x="63" y="206"/>
                  </a:lnTo>
                  <a:lnTo>
                    <a:pt x="67" y="207"/>
                  </a:lnTo>
                  <a:lnTo>
                    <a:pt x="71" y="207"/>
                  </a:lnTo>
                  <a:lnTo>
                    <a:pt x="75" y="207"/>
                  </a:lnTo>
                  <a:lnTo>
                    <a:pt x="82" y="196"/>
                  </a:lnTo>
                  <a:lnTo>
                    <a:pt x="87" y="188"/>
                  </a:lnTo>
                  <a:lnTo>
                    <a:pt x="91" y="185"/>
                  </a:lnTo>
                  <a:lnTo>
                    <a:pt x="97" y="182"/>
                  </a:lnTo>
                  <a:lnTo>
                    <a:pt x="102" y="180"/>
                  </a:lnTo>
                  <a:lnTo>
                    <a:pt x="107" y="179"/>
                  </a:lnTo>
                  <a:lnTo>
                    <a:pt x="118" y="182"/>
                  </a:lnTo>
                  <a:lnTo>
                    <a:pt x="131" y="188"/>
                  </a:lnTo>
                  <a:lnTo>
                    <a:pt x="131" y="190"/>
                  </a:lnTo>
                  <a:lnTo>
                    <a:pt x="131" y="194"/>
                  </a:lnTo>
                  <a:lnTo>
                    <a:pt x="132" y="196"/>
                  </a:lnTo>
                  <a:lnTo>
                    <a:pt x="133" y="198"/>
                  </a:lnTo>
                  <a:lnTo>
                    <a:pt x="134" y="199"/>
                  </a:lnTo>
                  <a:lnTo>
                    <a:pt x="135" y="200"/>
                  </a:lnTo>
                  <a:lnTo>
                    <a:pt x="139" y="202"/>
                  </a:lnTo>
                  <a:lnTo>
                    <a:pt x="145" y="203"/>
                  </a:lnTo>
                  <a:lnTo>
                    <a:pt x="150" y="203"/>
                  </a:lnTo>
                  <a:lnTo>
                    <a:pt x="154" y="204"/>
                  </a:lnTo>
                  <a:lnTo>
                    <a:pt x="157" y="200"/>
                  </a:lnTo>
                  <a:lnTo>
                    <a:pt x="158" y="196"/>
                  </a:lnTo>
                  <a:lnTo>
                    <a:pt x="158" y="192"/>
                  </a:lnTo>
                  <a:lnTo>
                    <a:pt x="158" y="188"/>
                  </a:lnTo>
                  <a:lnTo>
                    <a:pt x="157" y="187"/>
                  </a:lnTo>
                  <a:lnTo>
                    <a:pt x="154" y="186"/>
                  </a:lnTo>
                  <a:lnTo>
                    <a:pt x="152" y="182"/>
                  </a:lnTo>
                  <a:lnTo>
                    <a:pt x="150" y="179"/>
                  </a:lnTo>
                  <a:lnTo>
                    <a:pt x="152" y="174"/>
                  </a:lnTo>
                  <a:lnTo>
                    <a:pt x="154" y="171"/>
                  </a:lnTo>
                  <a:lnTo>
                    <a:pt x="164" y="164"/>
                  </a:lnTo>
                  <a:lnTo>
                    <a:pt x="174" y="156"/>
                  </a:lnTo>
                  <a:lnTo>
                    <a:pt x="178" y="152"/>
                  </a:lnTo>
                  <a:lnTo>
                    <a:pt x="182" y="149"/>
                  </a:lnTo>
                  <a:lnTo>
                    <a:pt x="188" y="146"/>
                  </a:lnTo>
                  <a:lnTo>
                    <a:pt x="194" y="144"/>
                  </a:lnTo>
                  <a:lnTo>
                    <a:pt x="198" y="149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8" y="157"/>
                  </a:lnTo>
                  <a:lnTo>
                    <a:pt x="213" y="158"/>
                  </a:lnTo>
                  <a:lnTo>
                    <a:pt x="217" y="156"/>
                  </a:lnTo>
                  <a:lnTo>
                    <a:pt x="217" y="148"/>
                  </a:lnTo>
                  <a:lnTo>
                    <a:pt x="217" y="140"/>
                  </a:lnTo>
                  <a:lnTo>
                    <a:pt x="215" y="133"/>
                  </a:lnTo>
                  <a:lnTo>
                    <a:pt x="213" y="129"/>
                  </a:lnTo>
                  <a:lnTo>
                    <a:pt x="214" y="125"/>
                  </a:lnTo>
                  <a:lnTo>
                    <a:pt x="216" y="121"/>
                  </a:lnTo>
                  <a:lnTo>
                    <a:pt x="218" y="118"/>
                  </a:lnTo>
                  <a:lnTo>
                    <a:pt x="221" y="117"/>
                  </a:lnTo>
                  <a:lnTo>
                    <a:pt x="223" y="116"/>
                  </a:lnTo>
                  <a:lnTo>
                    <a:pt x="225" y="115"/>
                  </a:lnTo>
                  <a:lnTo>
                    <a:pt x="228" y="115"/>
                  </a:lnTo>
                  <a:lnTo>
                    <a:pt x="231" y="116"/>
                  </a:lnTo>
                  <a:lnTo>
                    <a:pt x="237" y="117"/>
                  </a:lnTo>
                  <a:lnTo>
                    <a:pt x="241" y="117"/>
                  </a:lnTo>
                  <a:lnTo>
                    <a:pt x="247" y="127"/>
                  </a:lnTo>
                  <a:lnTo>
                    <a:pt x="253" y="136"/>
                  </a:lnTo>
                  <a:lnTo>
                    <a:pt x="260" y="138"/>
                  </a:lnTo>
                  <a:lnTo>
                    <a:pt x="268" y="140"/>
                  </a:lnTo>
                  <a:lnTo>
                    <a:pt x="271" y="137"/>
                  </a:lnTo>
                  <a:lnTo>
                    <a:pt x="274" y="133"/>
                  </a:lnTo>
                  <a:lnTo>
                    <a:pt x="275" y="128"/>
                  </a:lnTo>
                  <a:lnTo>
                    <a:pt x="276" y="125"/>
                  </a:lnTo>
                  <a:lnTo>
                    <a:pt x="272" y="121"/>
                  </a:lnTo>
                  <a:lnTo>
                    <a:pt x="264" y="117"/>
                  </a:lnTo>
                  <a:lnTo>
                    <a:pt x="262" y="110"/>
                  </a:lnTo>
                  <a:lnTo>
                    <a:pt x="261" y="102"/>
                  </a:lnTo>
                  <a:lnTo>
                    <a:pt x="262" y="98"/>
                  </a:lnTo>
                  <a:lnTo>
                    <a:pt x="262" y="95"/>
                  </a:lnTo>
                  <a:lnTo>
                    <a:pt x="263" y="92"/>
                  </a:lnTo>
                  <a:lnTo>
                    <a:pt x="264" y="90"/>
                  </a:lnTo>
                  <a:lnTo>
                    <a:pt x="268" y="88"/>
                  </a:lnTo>
                  <a:lnTo>
                    <a:pt x="272" y="88"/>
                  </a:lnTo>
                  <a:lnTo>
                    <a:pt x="276" y="89"/>
                  </a:lnTo>
                  <a:lnTo>
                    <a:pt x="280" y="90"/>
                  </a:lnTo>
                  <a:lnTo>
                    <a:pt x="284" y="91"/>
                  </a:lnTo>
                  <a:lnTo>
                    <a:pt x="288" y="93"/>
                  </a:lnTo>
                  <a:lnTo>
                    <a:pt x="290" y="94"/>
                  </a:lnTo>
                  <a:lnTo>
                    <a:pt x="292" y="95"/>
                  </a:lnTo>
                  <a:lnTo>
                    <a:pt x="294" y="95"/>
                  </a:lnTo>
                  <a:lnTo>
                    <a:pt x="297" y="94"/>
                  </a:lnTo>
                  <a:lnTo>
                    <a:pt x="300" y="92"/>
                  </a:lnTo>
                  <a:lnTo>
                    <a:pt x="302" y="89"/>
                  </a:lnTo>
                  <a:lnTo>
                    <a:pt x="304" y="86"/>
                  </a:lnTo>
                  <a:lnTo>
                    <a:pt x="304" y="82"/>
                  </a:lnTo>
                  <a:lnTo>
                    <a:pt x="298" y="76"/>
                  </a:lnTo>
                  <a:lnTo>
                    <a:pt x="288" y="70"/>
                  </a:lnTo>
                  <a:lnTo>
                    <a:pt x="286" y="67"/>
                  </a:lnTo>
                  <a:lnTo>
                    <a:pt x="284" y="63"/>
                  </a:lnTo>
                  <a:lnTo>
                    <a:pt x="284" y="58"/>
                  </a:lnTo>
                  <a:lnTo>
                    <a:pt x="284" y="55"/>
                  </a:lnTo>
                  <a:lnTo>
                    <a:pt x="285" y="49"/>
                  </a:lnTo>
                  <a:lnTo>
                    <a:pt x="286" y="42"/>
                  </a:lnTo>
                  <a:lnTo>
                    <a:pt x="289" y="36"/>
                  </a:lnTo>
                  <a:lnTo>
                    <a:pt x="292" y="32"/>
                  </a:lnTo>
                  <a:lnTo>
                    <a:pt x="298" y="29"/>
                  </a:lnTo>
                  <a:lnTo>
                    <a:pt x="304" y="28"/>
                  </a:lnTo>
                  <a:lnTo>
                    <a:pt x="311" y="28"/>
                  </a:lnTo>
                  <a:lnTo>
                    <a:pt x="316" y="28"/>
                  </a:lnTo>
                  <a:lnTo>
                    <a:pt x="322" y="34"/>
                  </a:lnTo>
                  <a:lnTo>
                    <a:pt x="328" y="39"/>
                  </a:lnTo>
                  <a:lnTo>
                    <a:pt x="334" y="49"/>
                  </a:lnTo>
                  <a:lnTo>
                    <a:pt x="340" y="55"/>
                  </a:lnTo>
                  <a:lnTo>
                    <a:pt x="343" y="58"/>
                  </a:lnTo>
                  <a:lnTo>
                    <a:pt x="348" y="60"/>
                  </a:lnTo>
                  <a:lnTo>
                    <a:pt x="350" y="60"/>
                  </a:lnTo>
                  <a:lnTo>
                    <a:pt x="352" y="60"/>
                  </a:lnTo>
                  <a:lnTo>
                    <a:pt x="354" y="60"/>
                  </a:lnTo>
                  <a:lnTo>
                    <a:pt x="356" y="59"/>
                  </a:lnTo>
                  <a:lnTo>
                    <a:pt x="359" y="56"/>
                  </a:lnTo>
                  <a:lnTo>
                    <a:pt x="362" y="51"/>
                  </a:lnTo>
                  <a:lnTo>
                    <a:pt x="364" y="48"/>
                  </a:lnTo>
                  <a:lnTo>
                    <a:pt x="366" y="46"/>
                  </a:lnTo>
                  <a:lnTo>
                    <a:pt x="368" y="44"/>
                  </a:lnTo>
                  <a:lnTo>
                    <a:pt x="371" y="43"/>
                  </a:lnTo>
                  <a:lnTo>
                    <a:pt x="375" y="41"/>
                  </a:lnTo>
                  <a:lnTo>
                    <a:pt x="379" y="40"/>
                  </a:lnTo>
                  <a:lnTo>
                    <a:pt x="383" y="41"/>
                  </a:lnTo>
                  <a:lnTo>
                    <a:pt x="387" y="43"/>
                  </a:lnTo>
                  <a:lnTo>
                    <a:pt x="395" y="47"/>
                  </a:lnTo>
                  <a:lnTo>
                    <a:pt x="403" y="51"/>
                  </a:lnTo>
                  <a:lnTo>
                    <a:pt x="416" y="51"/>
                  </a:lnTo>
                  <a:lnTo>
                    <a:pt x="426" y="51"/>
                  </a:lnTo>
                  <a:lnTo>
                    <a:pt x="440" y="37"/>
                  </a:lnTo>
                  <a:lnTo>
                    <a:pt x="454" y="23"/>
                  </a:lnTo>
                  <a:lnTo>
                    <a:pt x="457" y="22"/>
                  </a:lnTo>
                  <a:lnTo>
                    <a:pt x="461" y="22"/>
                  </a:lnTo>
                  <a:lnTo>
                    <a:pt x="466" y="22"/>
                  </a:lnTo>
                  <a:lnTo>
                    <a:pt x="471" y="23"/>
                  </a:lnTo>
                  <a:lnTo>
                    <a:pt x="476" y="23"/>
                  </a:lnTo>
                  <a:lnTo>
                    <a:pt x="481" y="25"/>
                  </a:lnTo>
                  <a:lnTo>
                    <a:pt x="485" y="25"/>
                  </a:lnTo>
                  <a:lnTo>
                    <a:pt x="490" y="23"/>
                  </a:lnTo>
                  <a:lnTo>
                    <a:pt x="493" y="22"/>
                  </a:lnTo>
                  <a:lnTo>
                    <a:pt x="497" y="20"/>
                  </a:lnTo>
                  <a:lnTo>
                    <a:pt x="501" y="17"/>
                  </a:lnTo>
                  <a:lnTo>
                    <a:pt x="506" y="13"/>
                  </a:lnTo>
                  <a:lnTo>
                    <a:pt x="510" y="10"/>
                  </a:lnTo>
                  <a:lnTo>
                    <a:pt x="514" y="6"/>
                  </a:lnTo>
                  <a:lnTo>
                    <a:pt x="518" y="4"/>
                  </a:lnTo>
                  <a:lnTo>
                    <a:pt x="521" y="3"/>
                  </a:lnTo>
                  <a:lnTo>
                    <a:pt x="529" y="1"/>
                  </a:lnTo>
                  <a:lnTo>
                    <a:pt x="539" y="0"/>
                  </a:lnTo>
                  <a:lnTo>
                    <a:pt x="550" y="1"/>
                  </a:lnTo>
                  <a:lnTo>
                    <a:pt x="561" y="3"/>
                  </a:lnTo>
                  <a:lnTo>
                    <a:pt x="568" y="6"/>
                  </a:lnTo>
                  <a:lnTo>
                    <a:pt x="577" y="11"/>
                  </a:lnTo>
                  <a:lnTo>
                    <a:pt x="582" y="14"/>
                  </a:lnTo>
                  <a:lnTo>
                    <a:pt x="586" y="16"/>
                  </a:lnTo>
                  <a:lnTo>
                    <a:pt x="591" y="18"/>
                  </a:lnTo>
                  <a:lnTo>
                    <a:pt x="596" y="19"/>
                  </a:lnTo>
                  <a:lnTo>
                    <a:pt x="603" y="21"/>
                  </a:lnTo>
                  <a:lnTo>
                    <a:pt x="612" y="22"/>
                  </a:lnTo>
                  <a:lnTo>
                    <a:pt x="620" y="23"/>
                  </a:lnTo>
                  <a:lnTo>
                    <a:pt x="627" y="23"/>
                  </a:lnTo>
                  <a:lnTo>
                    <a:pt x="637" y="30"/>
                  </a:lnTo>
                  <a:lnTo>
                    <a:pt x="651" y="35"/>
                  </a:lnTo>
                  <a:lnTo>
                    <a:pt x="655" y="36"/>
                  </a:lnTo>
                  <a:lnTo>
                    <a:pt x="661" y="37"/>
                  </a:lnTo>
                  <a:lnTo>
                    <a:pt x="668" y="37"/>
                  </a:lnTo>
                  <a:lnTo>
                    <a:pt x="674" y="35"/>
                  </a:lnTo>
                  <a:lnTo>
                    <a:pt x="677" y="35"/>
                  </a:lnTo>
                  <a:lnTo>
                    <a:pt x="681" y="33"/>
                  </a:lnTo>
                  <a:lnTo>
                    <a:pt x="684" y="30"/>
                  </a:lnTo>
                  <a:lnTo>
                    <a:pt x="687" y="27"/>
                  </a:lnTo>
                  <a:lnTo>
                    <a:pt x="691" y="20"/>
                  </a:lnTo>
                  <a:lnTo>
                    <a:pt x="695" y="15"/>
                  </a:lnTo>
                  <a:lnTo>
                    <a:pt x="701" y="12"/>
                  </a:lnTo>
                  <a:lnTo>
                    <a:pt x="707" y="8"/>
                  </a:lnTo>
                  <a:lnTo>
                    <a:pt x="713" y="5"/>
                  </a:lnTo>
                  <a:lnTo>
                    <a:pt x="718" y="3"/>
                  </a:lnTo>
                  <a:lnTo>
                    <a:pt x="720" y="2"/>
                  </a:lnTo>
                  <a:lnTo>
                    <a:pt x="723" y="2"/>
                  </a:lnTo>
                  <a:lnTo>
                    <a:pt x="725" y="2"/>
                  </a:lnTo>
                  <a:lnTo>
                    <a:pt x="728" y="2"/>
                  </a:lnTo>
                  <a:lnTo>
                    <a:pt x="734" y="4"/>
                  </a:lnTo>
                  <a:lnTo>
                    <a:pt x="738" y="7"/>
                  </a:lnTo>
                  <a:lnTo>
                    <a:pt x="745" y="12"/>
                  </a:lnTo>
                  <a:lnTo>
                    <a:pt x="752" y="19"/>
                  </a:lnTo>
                  <a:lnTo>
                    <a:pt x="759" y="28"/>
                  </a:lnTo>
                  <a:lnTo>
                    <a:pt x="765" y="35"/>
                  </a:lnTo>
                  <a:lnTo>
                    <a:pt x="770" y="40"/>
                  </a:lnTo>
                  <a:lnTo>
                    <a:pt x="776" y="47"/>
                  </a:lnTo>
                  <a:lnTo>
                    <a:pt x="783" y="54"/>
                  </a:lnTo>
                  <a:lnTo>
                    <a:pt x="789" y="59"/>
                  </a:lnTo>
                  <a:lnTo>
                    <a:pt x="797" y="61"/>
                  </a:lnTo>
                  <a:lnTo>
                    <a:pt x="807" y="62"/>
                  </a:lnTo>
                  <a:lnTo>
                    <a:pt x="817" y="63"/>
                  </a:lnTo>
                  <a:lnTo>
                    <a:pt x="824" y="63"/>
                  </a:lnTo>
                  <a:lnTo>
                    <a:pt x="832" y="61"/>
                  </a:lnTo>
                  <a:lnTo>
                    <a:pt x="842" y="59"/>
                  </a:lnTo>
                  <a:lnTo>
                    <a:pt x="847" y="58"/>
                  </a:lnTo>
                  <a:lnTo>
                    <a:pt x="852" y="58"/>
                  </a:lnTo>
                  <a:lnTo>
                    <a:pt x="856" y="58"/>
                  </a:lnTo>
                  <a:lnTo>
                    <a:pt x="860" y="59"/>
                  </a:lnTo>
                  <a:lnTo>
                    <a:pt x="864" y="60"/>
                  </a:lnTo>
                  <a:lnTo>
                    <a:pt x="869" y="62"/>
                  </a:lnTo>
                  <a:lnTo>
                    <a:pt x="875" y="65"/>
                  </a:lnTo>
                  <a:lnTo>
                    <a:pt x="880" y="69"/>
                  </a:lnTo>
                  <a:lnTo>
                    <a:pt x="889" y="77"/>
                  </a:lnTo>
                  <a:lnTo>
                    <a:pt x="896" y="82"/>
                  </a:lnTo>
                  <a:lnTo>
                    <a:pt x="907" y="80"/>
                  </a:lnTo>
                  <a:lnTo>
                    <a:pt x="920" y="76"/>
                  </a:lnTo>
                  <a:lnTo>
                    <a:pt x="932" y="72"/>
                  </a:lnTo>
                  <a:lnTo>
                    <a:pt x="939" y="70"/>
                  </a:lnTo>
                  <a:lnTo>
                    <a:pt x="945" y="74"/>
                  </a:lnTo>
                  <a:lnTo>
                    <a:pt x="953" y="78"/>
                  </a:lnTo>
                  <a:lnTo>
                    <a:pt x="961" y="81"/>
                  </a:lnTo>
                  <a:lnTo>
                    <a:pt x="967" y="82"/>
                  </a:lnTo>
                  <a:lnTo>
                    <a:pt x="975" y="78"/>
                  </a:lnTo>
                  <a:lnTo>
                    <a:pt x="983" y="72"/>
                  </a:lnTo>
                  <a:lnTo>
                    <a:pt x="990" y="67"/>
                  </a:lnTo>
                  <a:lnTo>
                    <a:pt x="994" y="63"/>
                  </a:lnTo>
                  <a:lnTo>
                    <a:pt x="1003" y="59"/>
                  </a:lnTo>
                  <a:lnTo>
                    <a:pt x="1014" y="53"/>
                  </a:lnTo>
                  <a:lnTo>
                    <a:pt x="1024" y="47"/>
                  </a:lnTo>
                  <a:lnTo>
                    <a:pt x="1033" y="43"/>
                  </a:lnTo>
                  <a:lnTo>
                    <a:pt x="1041" y="42"/>
                  </a:lnTo>
                  <a:lnTo>
                    <a:pt x="1050" y="42"/>
                  </a:lnTo>
                  <a:lnTo>
                    <a:pt x="1060" y="43"/>
                  </a:lnTo>
                  <a:lnTo>
                    <a:pt x="1072" y="45"/>
                  </a:lnTo>
                  <a:lnTo>
                    <a:pt x="1092" y="49"/>
                  </a:lnTo>
                  <a:lnTo>
                    <a:pt x="1109" y="55"/>
                  </a:lnTo>
                  <a:lnTo>
                    <a:pt x="1112" y="55"/>
                  </a:lnTo>
                  <a:lnTo>
                    <a:pt x="1117" y="57"/>
                  </a:lnTo>
                  <a:lnTo>
                    <a:pt x="1121" y="59"/>
                  </a:lnTo>
                  <a:lnTo>
                    <a:pt x="1126" y="62"/>
                  </a:lnTo>
                  <a:lnTo>
                    <a:pt x="1132" y="66"/>
                  </a:lnTo>
                  <a:lnTo>
                    <a:pt x="1136" y="70"/>
                  </a:lnTo>
                  <a:lnTo>
                    <a:pt x="1141" y="74"/>
                  </a:lnTo>
                  <a:lnTo>
                    <a:pt x="1144" y="78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7" name="Freeform 56"/>
            <p:cNvSpPr>
              <a:spLocks/>
            </p:cNvSpPr>
            <p:nvPr/>
          </p:nvSpPr>
          <p:spPr bwMode="auto">
            <a:xfrm>
              <a:off x="6011863" y="2433638"/>
              <a:ext cx="3681413" cy="2516187"/>
            </a:xfrm>
            <a:custGeom>
              <a:avLst/>
              <a:gdLst>
                <a:gd name="T0" fmla="*/ 4539 w 4638"/>
                <a:gd name="T1" fmla="*/ 2397 h 3170"/>
                <a:gd name="T2" fmla="*/ 4289 w 4638"/>
                <a:gd name="T3" fmla="*/ 2502 h 3170"/>
                <a:gd name="T4" fmla="*/ 3865 w 4638"/>
                <a:gd name="T5" fmla="*/ 2640 h 3170"/>
                <a:gd name="T6" fmla="*/ 3681 w 4638"/>
                <a:gd name="T7" fmla="*/ 2648 h 3170"/>
                <a:gd name="T8" fmla="*/ 3394 w 4638"/>
                <a:gd name="T9" fmla="*/ 3022 h 3170"/>
                <a:gd name="T10" fmla="*/ 3052 w 4638"/>
                <a:gd name="T11" fmla="*/ 3079 h 3170"/>
                <a:gd name="T12" fmla="*/ 2747 w 4638"/>
                <a:gd name="T13" fmla="*/ 2987 h 3170"/>
                <a:gd name="T14" fmla="*/ 2563 w 4638"/>
                <a:gd name="T15" fmla="*/ 2861 h 3170"/>
                <a:gd name="T16" fmla="*/ 2483 w 4638"/>
                <a:gd name="T17" fmla="*/ 2990 h 3170"/>
                <a:gd name="T18" fmla="*/ 2312 w 4638"/>
                <a:gd name="T19" fmla="*/ 2919 h 3170"/>
                <a:gd name="T20" fmla="*/ 2070 w 4638"/>
                <a:gd name="T21" fmla="*/ 2889 h 3170"/>
                <a:gd name="T22" fmla="*/ 2147 w 4638"/>
                <a:gd name="T23" fmla="*/ 2697 h 3170"/>
                <a:gd name="T24" fmla="*/ 2151 w 4638"/>
                <a:gd name="T25" fmla="*/ 2461 h 3170"/>
                <a:gd name="T26" fmla="*/ 1942 w 4638"/>
                <a:gd name="T27" fmla="*/ 2567 h 3170"/>
                <a:gd name="T28" fmla="*/ 1871 w 4638"/>
                <a:gd name="T29" fmla="*/ 2609 h 3170"/>
                <a:gd name="T30" fmla="*/ 1625 w 4638"/>
                <a:gd name="T31" fmla="*/ 2475 h 3170"/>
                <a:gd name="T32" fmla="*/ 1444 w 4638"/>
                <a:gd name="T33" fmla="*/ 2302 h 3170"/>
                <a:gd name="T34" fmla="*/ 1263 w 4638"/>
                <a:gd name="T35" fmla="*/ 2145 h 3170"/>
                <a:gd name="T36" fmla="*/ 1138 w 4638"/>
                <a:gd name="T37" fmla="*/ 2007 h 3170"/>
                <a:gd name="T38" fmla="*/ 1038 w 4638"/>
                <a:gd name="T39" fmla="*/ 1927 h 3170"/>
                <a:gd name="T40" fmla="*/ 786 w 4638"/>
                <a:gd name="T41" fmla="*/ 1800 h 3170"/>
                <a:gd name="T42" fmla="*/ 581 w 4638"/>
                <a:gd name="T43" fmla="*/ 1723 h 3170"/>
                <a:gd name="T44" fmla="*/ 233 w 4638"/>
                <a:gd name="T45" fmla="*/ 1584 h 3170"/>
                <a:gd name="T46" fmla="*/ 48 w 4638"/>
                <a:gd name="T47" fmla="*/ 1742 h 3170"/>
                <a:gd name="T48" fmla="*/ 11 w 4638"/>
                <a:gd name="T49" fmla="*/ 1404 h 3170"/>
                <a:gd name="T50" fmla="*/ 238 w 4638"/>
                <a:gd name="T51" fmla="*/ 1144 h 3170"/>
                <a:gd name="T52" fmla="*/ 395 w 4638"/>
                <a:gd name="T53" fmla="*/ 1124 h 3170"/>
                <a:gd name="T54" fmla="*/ 651 w 4638"/>
                <a:gd name="T55" fmla="*/ 983 h 3170"/>
                <a:gd name="T56" fmla="*/ 802 w 4638"/>
                <a:gd name="T57" fmla="*/ 1124 h 3170"/>
                <a:gd name="T58" fmla="*/ 876 w 4638"/>
                <a:gd name="T59" fmla="*/ 941 h 3170"/>
                <a:gd name="T60" fmla="*/ 1397 w 4638"/>
                <a:gd name="T61" fmla="*/ 963 h 3170"/>
                <a:gd name="T62" fmla="*/ 1681 w 4638"/>
                <a:gd name="T63" fmla="*/ 689 h 3170"/>
                <a:gd name="T64" fmla="*/ 1893 w 4638"/>
                <a:gd name="T65" fmla="*/ 494 h 3170"/>
                <a:gd name="T66" fmla="*/ 2351 w 4638"/>
                <a:gd name="T67" fmla="*/ 226 h 3170"/>
                <a:gd name="T68" fmla="*/ 2631 w 4638"/>
                <a:gd name="T69" fmla="*/ 29 h 3170"/>
                <a:gd name="T70" fmla="*/ 2854 w 4638"/>
                <a:gd name="T71" fmla="*/ 221 h 3170"/>
                <a:gd name="T72" fmla="*/ 2821 w 4638"/>
                <a:gd name="T73" fmla="*/ 292 h 3170"/>
                <a:gd name="T74" fmla="*/ 2849 w 4638"/>
                <a:gd name="T75" fmla="*/ 428 h 3170"/>
                <a:gd name="T76" fmla="*/ 2862 w 4638"/>
                <a:gd name="T77" fmla="*/ 1052 h 3170"/>
                <a:gd name="T78" fmla="*/ 2431 w 4638"/>
                <a:gd name="T79" fmla="*/ 1029 h 3170"/>
                <a:gd name="T80" fmla="*/ 2339 w 4638"/>
                <a:gd name="T81" fmla="*/ 617 h 3170"/>
                <a:gd name="T82" fmla="*/ 2284 w 4638"/>
                <a:gd name="T83" fmla="*/ 621 h 3170"/>
                <a:gd name="T84" fmla="*/ 2099 w 4638"/>
                <a:gd name="T85" fmla="*/ 885 h 3170"/>
                <a:gd name="T86" fmla="*/ 1974 w 4638"/>
                <a:gd name="T87" fmla="*/ 1171 h 3170"/>
                <a:gd name="T88" fmla="*/ 2122 w 4638"/>
                <a:gd name="T89" fmla="*/ 1275 h 3170"/>
                <a:gd name="T90" fmla="*/ 2203 w 4638"/>
                <a:gd name="T91" fmla="*/ 1103 h 3170"/>
                <a:gd name="T92" fmla="*/ 2245 w 4638"/>
                <a:gd name="T93" fmla="*/ 1311 h 3170"/>
                <a:gd name="T94" fmla="*/ 2421 w 4638"/>
                <a:gd name="T95" fmla="*/ 1262 h 3170"/>
                <a:gd name="T96" fmla="*/ 2746 w 4638"/>
                <a:gd name="T97" fmla="*/ 1324 h 3170"/>
                <a:gd name="T98" fmla="*/ 2829 w 4638"/>
                <a:gd name="T99" fmla="*/ 1438 h 3170"/>
                <a:gd name="T100" fmla="*/ 3006 w 4638"/>
                <a:gd name="T101" fmla="*/ 1250 h 3170"/>
                <a:gd name="T102" fmla="*/ 3194 w 4638"/>
                <a:gd name="T103" fmla="*/ 1089 h 3170"/>
                <a:gd name="T104" fmla="*/ 3229 w 4638"/>
                <a:gd name="T105" fmla="*/ 1377 h 3170"/>
                <a:gd name="T106" fmla="*/ 3010 w 4638"/>
                <a:gd name="T107" fmla="*/ 1481 h 3170"/>
                <a:gd name="T108" fmla="*/ 3344 w 4638"/>
                <a:gd name="T109" fmla="*/ 1499 h 3170"/>
                <a:gd name="T110" fmla="*/ 3639 w 4638"/>
                <a:gd name="T111" fmla="*/ 1570 h 3170"/>
                <a:gd name="T112" fmla="*/ 3853 w 4638"/>
                <a:gd name="T113" fmla="*/ 1637 h 3170"/>
                <a:gd name="T114" fmla="*/ 3778 w 4638"/>
                <a:gd name="T115" fmla="*/ 1745 h 3170"/>
                <a:gd name="T116" fmla="*/ 4055 w 4638"/>
                <a:gd name="T117" fmla="*/ 1832 h 3170"/>
                <a:gd name="T118" fmla="*/ 4125 w 4638"/>
                <a:gd name="T119" fmla="*/ 1920 h 3170"/>
                <a:gd name="T120" fmla="*/ 4307 w 4638"/>
                <a:gd name="T121" fmla="*/ 1925 h 3170"/>
                <a:gd name="T122" fmla="*/ 4404 w 4638"/>
                <a:gd name="T123" fmla="*/ 1775 h 3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38" h="3170">
                  <a:moveTo>
                    <a:pt x="4638" y="2114"/>
                  </a:moveTo>
                  <a:lnTo>
                    <a:pt x="4638" y="2120"/>
                  </a:lnTo>
                  <a:lnTo>
                    <a:pt x="4638" y="2126"/>
                  </a:lnTo>
                  <a:lnTo>
                    <a:pt x="4633" y="2126"/>
                  </a:lnTo>
                  <a:lnTo>
                    <a:pt x="4630" y="2126"/>
                  </a:lnTo>
                  <a:lnTo>
                    <a:pt x="4627" y="2124"/>
                  </a:lnTo>
                  <a:lnTo>
                    <a:pt x="4622" y="2122"/>
                  </a:lnTo>
                  <a:lnTo>
                    <a:pt x="4620" y="2121"/>
                  </a:lnTo>
                  <a:lnTo>
                    <a:pt x="4618" y="2121"/>
                  </a:lnTo>
                  <a:lnTo>
                    <a:pt x="4616" y="2121"/>
                  </a:lnTo>
                  <a:lnTo>
                    <a:pt x="4615" y="2122"/>
                  </a:lnTo>
                  <a:lnTo>
                    <a:pt x="4612" y="2122"/>
                  </a:lnTo>
                  <a:lnTo>
                    <a:pt x="4609" y="2124"/>
                  </a:lnTo>
                  <a:lnTo>
                    <a:pt x="4606" y="2126"/>
                  </a:lnTo>
                  <a:lnTo>
                    <a:pt x="4603" y="2128"/>
                  </a:lnTo>
                  <a:lnTo>
                    <a:pt x="4598" y="2135"/>
                  </a:lnTo>
                  <a:lnTo>
                    <a:pt x="4594" y="2141"/>
                  </a:lnTo>
                  <a:lnTo>
                    <a:pt x="4594" y="2148"/>
                  </a:lnTo>
                  <a:lnTo>
                    <a:pt x="4594" y="2157"/>
                  </a:lnTo>
                  <a:lnTo>
                    <a:pt x="4592" y="2165"/>
                  </a:lnTo>
                  <a:lnTo>
                    <a:pt x="4590" y="2172"/>
                  </a:lnTo>
                  <a:lnTo>
                    <a:pt x="4580" y="2187"/>
                  </a:lnTo>
                  <a:lnTo>
                    <a:pt x="4571" y="2197"/>
                  </a:lnTo>
                  <a:lnTo>
                    <a:pt x="4557" y="2211"/>
                  </a:lnTo>
                  <a:lnTo>
                    <a:pt x="4543" y="2224"/>
                  </a:lnTo>
                  <a:lnTo>
                    <a:pt x="4531" y="2234"/>
                  </a:lnTo>
                  <a:lnTo>
                    <a:pt x="4516" y="2248"/>
                  </a:lnTo>
                  <a:lnTo>
                    <a:pt x="4513" y="2255"/>
                  </a:lnTo>
                  <a:lnTo>
                    <a:pt x="4509" y="2264"/>
                  </a:lnTo>
                  <a:lnTo>
                    <a:pt x="4506" y="2273"/>
                  </a:lnTo>
                  <a:lnTo>
                    <a:pt x="4504" y="2283"/>
                  </a:lnTo>
                  <a:lnTo>
                    <a:pt x="4505" y="2290"/>
                  </a:lnTo>
                  <a:lnTo>
                    <a:pt x="4507" y="2298"/>
                  </a:lnTo>
                  <a:lnTo>
                    <a:pt x="4509" y="2307"/>
                  </a:lnTo>
                  <a:lnTo>
                    <a:pt x="4512" y="2314"/>
                  </a:lnTo>
                  <a:lnTo>
                    <a:pt x="4517" y="2322"/>
                  </a:lnTo>
                  <a:lnTo>
                    <a:pt x="4524" y="2332"/>
                  </a:lnTo>
                  <a:lnTo>
                    <a:pt x="4531" y="2341"/>
                  </a:lnTo>
                  <a:lnTo>
                    <a:pt x="4536" y="2350"/>
                  </a:lnTo>
                  <a:lnTo>
                    <a:pt x="4543" y="2363"/>
                  </a:lnTo>
                  <a:lnTo>
                    <a:pt x="4547" y="2374"/>
                  </a:lnTo>
                  <a:lnTo>
                    <a:pt x="4547" y="2380"/>
                  </a:lnTo>
                  <a:lnTo>
                    <a:pt x="4545" y="2387"/>
                  </a:lnTo>
                  <a:lnTo>
                    <a:pt x="4542" y="2393"/>
                  </a:lnTo>
                  <a:lnTo>
                    <a:pt x="4539" y="2397"/>
                  </a:lnTo>
                  <a:lnTo>
                    <a:pt x="4534" y="2405"/>
                  </a:lnTo>
                  <a:lnTo>
                    <a:pt x="4528" y="2413"/>
                  </a:lnTo>
                  <a:lnTo>
                    <a:pt x="4521" y="2412"/>
                  </a:lnTo>
                  <a:lnTo>
                    <a:pt x="4515" y="2411"/>
                  </a:lnTo>
                  <a:lnTo>
                    <a:pt x="4511" y="2411"/>
                  </a:lnTo>
                  <a:lnTo>
                    <a:pt x="4509" y="2411"/>
                  </a:lnTo>
                  <a:lnTo>
                    <a:pt x="4506" y="2411"/>
                  </a:lnTo>
                  <a:lnTo>
                    <a:pt x="4504" y="2413"/>
                  </a:lnTo>
                  <a:lnTo>
                    <a:pt x="4503" y="2416"/>
                  </a:lnTo>
                  <a:lnTo>
                    <a:pt x="4503" y="2420"/>
                  </a:lnTo>
                  <a:lnTo>
                    <a:pt x="4504" y="2425"/>
                  </a:lnTo>
                  <a:lnTo>
                    <a:pt x="4504" y="2428"/>
                  </a:lnTo>
                  <a:lnTo>
                    <a:pt x="4501" y="2435"/>
                  </a:lnTo>
                  <a:lnTo>
                    <a:pt x="4498" y="2441"/>
                  </a:lnTo>
                  <a:lnTo>
                    <a:pt x="4496" y="2445"/>
                  </a:lnTo>
                  <a:lnTo>
                    <a:pt x="4494" y="2447"/>
                  </a:lnTo>
                  <a:lnTo>
                    <a:pt x="4491" y="2450"/>
                  </a:lnTo>
                  <a:lnTo>
                    <a:pt x="4489" y="2452"/>
                  </a:lnTo>
                  <a:lnTo>
                    <a:pt x="4485" y="2454"/>
                  </a:lnTo>
                  <a:lnTo>
                    <a:pt x="4480" y="2455"/>
                  </a:lnTo>
                  <a:lnTo>
                    <a:pt x="4474" y="2455"/>
                  </a:lnTo>
                  <a:lnTo>
                    <a:pt x="4467" y="2455"/>
                  </a:lnTo>
                  <a:lnTo>
                    <a:pt x="4453" y="2453"/>
                  </a:lnTo>
                  <a:lnTo>
                    <a:pt x="4442" y="2452"/>
                  </a:lnTo>
                  <a:lnTo>
                    <a:pt x="4434" y="2451"/>
                  </a:lnTo>
                  <a:lnTo>
                    <a:pt x="4424" y="2450"/>
                  </a:lnTo>
                  <a:lnTo>
                    <a:pt x="4414" y="2448"/>
                  </a:lnTo>
                  <a:lnTo>
                    <a:pt x="4406" y="2448"/>
                  </a:lnTo>
                  <a:lnTo>
                    <a:pt x="4399" y="2451"/>
                  </a:lnTo>
                  <a:lnTo>
                    <a:pt x="4390" y="2456"/>
                  </a:lnTo>
                  <a:lnTo>
                    <a:pt x="4382" y="2461"/>
                  </a:lnTo>
                  <a:lnTo>
                    <a:pt x="4375" y="2467"/>
                  </a:lnTo>
                  <a:lnTo>
                    <a:pt x="4370" y="2469"/>
                  </a:lnTo>
                  <a:lnTo>
                    <a:pt x="4365" y="2473"/>
                  </a:lnTo>
                  <a:lnTo>
                    <a:pt x="4360" y="2477"/>
                  </a:lnTo>
                  <a:lnTo>
                    <a:pt x="4355" y="2481"/>
                  </a:lnTo>
                  <a:lnTo>
                    <a:pt x="4345" y="2491"/>
                  </a:lnTo>
                  <a:lnTo>
                    <a:pt x="4336" y="2499"/>
                  </a:lnTo>
                  <a:lnTo>
                    <a:pt x="4329" y="2502"/>
                  </a:lnTo>
                  <a:lnTo>
                    <a:pt x="4322" y="2507"/>
                  </a:lnTo>
                  <a:lnTo>
                    <a:pt x="4315" y="2510"/>
                  </a:lnTo>
                  <a:lnTo>
                    <a:pt x="4308" y="2511"/>
                  </a:lnTo>
                  <a:lnTo>
                    <a:pt x="4302" y="2510"/>
                  </a:lnTo>
                  <a:lnTo>
                    <a:pt x="4295" y="2507"/>
                  </a:lnTo>
                  <a:lnTo>
                    <a:pt x="4289" y="2502"/>
                  </a:lnTo>
                  <a:lnTo>
                    <a:pt x="4285" y="2499"/>
                  </a:lnTo>
                  <a:lnTo>
                    <a:pt x="4275" y="2497"/>
                  </a:lnTo>
                  <a:lnTo>
                    <a:pt x="4263" y="2495"/>
                  </a:lnTo>
                  <a:lnTo>
                    <a:pt x="4252" y="2492"/>
                  </a:lnTo>
                  <a:lnTo>
                    <a:pt x="4242" y="2491"/>
                  </a:lnTo>
                  <a:lnTo>
                    <a:pt x="4234" y="2490"/>
                  </a:lnTo>
                  <a:lnTo>
                    <a:pt x="4224" y="2489"/>
                  </a:lnTo>
                  <a:lnTo>
                    <a:pt x="4212" y="2487"/>
                  </a:lnTo>
                  <a:lnTo>
                    <a:pt x="4202" y="2487"/>
                  </a:lnTo>
                  <a:lnTo>
                    <a:pt x="4195" y="2486"/>
                  </a:lnTo>
                  <a:lnTo>
                    <a:pt x="4188" y="2485"/>
                  </a:lnTo>
                  <a:lnTo>
                    <a:pt x="4181" y="2485"/>
                  </a:lnTo>
                  <a:lnTo>
                    <a:pt x="4175" y="2487"/>
                  </a:lnTo>
                  <a:lnTo>
                    <a:pt x="4164" y="2491"/>
                  </a:lnTo>
                  <a:lnTo>
                    <a:pt x="4151" y="2497"/>
                  </a:lnTo>
                  <a:lnTo>
                    <a:pt x="4138" y="2505"/>
                  </a:lnTo>
                  <a:lnTo>
                    <a:pt x="4128" y="2511"/>
                  </a:lnTo>
                  <a:lnTo>
                    <a:pt x="4120" y="2520"/>
                  </a:lnTo>
                  <a:lnTo>
                    <a:pt x="4110" y="2531"/>
                  </a:lnTo>
                  <a:lnTo>
                    <a:pt x="4100" y="2542"/>
                  </a:lnTo>
                  <a:lnTo>
                    <a:pt x="4093" y="2550"/>
                  </a:lnTo>
                  <a:lnTo>
                    <a:pt x="4085" y="2558"/>
                  </a:lnTo>
                  <a:lnTo>
                    <a:pt x="4075" y="2567"/>
                  </a:lnTo>
                  <a:lnTo>
                    <a:pt x="4065" y="2576"/>
                  </a:lnTo>
                  <a:lnTo>
                    <a:pt x="4057" y="2582"/>
                  </a:lnTo>
                  <a:lnTo>
                    <a:pt x="4050" y="2584"/>
                  </a:lnTo>
                  <a:lnTo>
                    <a:pt x="4042" y="2585"/>
                  </a:lnTo>
                  <a:lnTo>
                    <a:pt x="4033" y="2585"/>
                  </a:lnTo>
                  <a:lnTo>
                    <a:pt x="4025" y="2585"/>
                  </a:lnTo>
                  <a:lnTo>
                    <a:pt x="4015" y="2585"/>
                  </a:lnTo>
                  <a:lnTo>
                    <a:pt x="4004" y="2583"/>
                  </a:lnTo>
                  <a:lnTo>
                    <a:pt x="3994" y="2582"/>
                  </a:lnTo>
                  <a:lnTo>
                    <a:pt x="3986" y="2582"/>
                  </a:lnTo>
                  <a:lnTo>
                    <a:pt x="3976" y="2582"/>
                  </a:lnTo>
                  <a:lnTo>
                    <a:pt x="3963" y="2582"/>
                  </a:lnTo>
                  <a:lnTo>
                    <a:pt x="3950" y="2583"/>
                  </a:lnTo>
                  <a:lnTo>
                    <a:pt x="3939" y="2585"/>
                  </a:lnTo>
                  <a:lnTo>
                    <a:pt x="3932" y="2587"/>
                  </a:lnTo>
                  <a:lnTo>
                    <a:pt x="3924" y="2590"/>
                  </a:lnTo>
                  <a:lnTo>
                    <a:pt x="3915" y="2595"/>
                  </a:lnTo>
                  <a:lnTo>
                    <a:pt x="3908" y="2601"/>
                  </a:lnTo>
                  <a:lnTo>
                    <a:pt x="3898" y="2609"/>
                  </a:lnTo>
                  <a:lnTo>
                    <a:pt x="3887" y="2621"/>
                  </a:lnTo>
                  <a:lnTo>
                    <a:pt x="3875" y="2632"/>
                  </a:lnTo>
                  <a:lnTo>
                    <a:pt x="3865" y="2640"/>
                  </a:lnTo>
                  <a:lnTo>
                    <a:pt x="3854" y="2647"/>
                  </a:lnTo>
                  <a:lnTo>
                    <a:pt x="3839" y="2654"/>
                  </a:lnTo>
                  <a:lnTo>
                    <a:pt x="3823" y="2661"/>
                  </a:lnTo>
                  <a:lnTo>
                    <a:pt x="3810" y="2668"/>
                  </a:lnTo>
                  <a:lnTo>
                    <a:pt x="3802" y="2673"/>
                  </a:lnTo>
                  <a:lnTo>
                    <a:pt x="3792" y="2679"/>
                  </a:lnTo>
                  <a:lnTo>
                    <a:pt x="3786" y="2682"/>
                  </a:lnTo>
                  <a:lnTo>
                    <a:pt x="3781" y="2684"/>
                  </a:lnTo>
                  <a:lnTo>
                    <a:pt x="3775" y="2685"/>
                  </a:lnTo>
                  <a:lnTo>
                    <a:pt x="3771" y="2684"/>
                  </a:lnTo>
                  <a:lnTo>
                    <a:pt x="3766" y="2683"/>
                  </a:lnTo>
                  <a:lnTo>
                    <a:pt x="3761" y="2679"/>
                  </a:lnTo>
                  <a:lnTo>
                    <a:pt x="3759" y="2677"/>
                  </a:lnTo>
                  <a:lnTo>
                    <a:pt x="3757" y="2674"/>
                  </a:lnTo>
                  <a:lnTo>
                    <a:pt x="3755" y="2671"/>
                  </a:lnTo>
                  <a:lnTo>
                    <a:pt x="3755" y="2668"/>
                  </a:lnTo>
                  <a:lnTo>
                    <a:pt x="3754" y="2666"/>
                  </a:lnTo>
                  <a:lnTo>
                    <a:pt x="3754" y="2664"/>
                  </a:lnTo>
                  <a:lnTo>
                    <a:pt x="3754" y="2659"/>
                  </a:lnTo>
                  <a:lnTo>
                    <a:pt x="3755" y="2656"/>
                  </a:lnTo>
                  <a:lnTo>
                    <a:pt x="3758" y="2649"/>
                  </a:lnTo>
                  <a:lnTo>
                    <a:pt x="3759" y="2644"/>
                  </a:lnTo>
                  <a:lnTo>
                    <a:pt x="3759" y="2637"/>
                  </a:lnTo>
                  <a:lnTo>
                    <a:pt x="3758" y="2629"/>
                  </a:lnTo>
                  <a:lnTo>
                    <a:pt x="3757" y="2621"/>
                  </a:lnTo>
                  <a:lnTo>
                    <a:pt x="3755" y="2617"/>
                  </a:lnTo>
                  <a:lnTo>
                    <a:pt x="3755" y="2610"/>
                  </a:lnTo>
                  <a:lnTo>
                    <a:pt x="3754" y="2604"/>
                  </a:lnTo>
                  <a:lnTo>
                    <a:pt x="3754" y="2601"/>
                  </a:lnTo>
                  <a:lnTo>
                    <a:pt x="3753" y="2599"/>
                  </a:lnTo>
                  <a:lnTo>
                    <a:pt x="3752" y="2598"/>
                  </a:lnTo>
                  <a:lnTo>
                    <a:pt x="3751" y="2597"/>
                  </a:lnTo>
                  <a:lnTo>
                    <a:pt x="3749" y="2596"/>
                  </a:lnTo>
                  <a:lnTo>
                    <a:pt x="3746" y="2595"/>
                  </a:lnTo>
                  <a:lnTo>
                    <a:pt x="3742" y="2595"/>
                  </a:lnTo>
                  <a:lnTo>
                    <a:pt x="3737" y="2596"/>
                  </a:lnTo>
                  <a:lnTo>
                    <a:pt x="3729" y="2597"/>
                  </a:lnTo>
                  <a:lnTo>
                    <a:pt x="3724" y="2597"/>
                  </a:lnTo>
                  <a:lnTo>
                    <a:pt x="3711" y="2605"/>
                  </a:lnTo>
                  <a:lnTo>
                    <a:pt x="3700" y="2613"/>
                  </a:lnTo>
                  <a:lnTo>
                    <a:pt x="3695" y="2619"/>
                  </a:lnTo>
                  <a:lnTo>
                    <a:pt x="3689" y="2624"/>
                  </a:lnTo>
                  <a:lnTo>
                    <a:pt x="3684" y="2630"/>
                  </a:lnTo>
                  <a:lnTo>
                    <a:pt x="3681" y="2636"/>
                  </a:lnTo>
                  <a:lnTo>
                    <a:pt x="3681" y="2648"/>
                  </a:lnTo>
                  <a:lnTo>
                    <a:pt x="3681" y="2660"/>
                  </a:lnTo>
                  <a:lnTo>
                    <a:pt x="3676" y="2666"/>
                  </a:lnTo>
                  <a:lnTo>
                    <a:pt x="3669" y="2672"/>
                  </a:lnTo>
                  <a:lnTo>
                    <a:pt x="3660" y="2676"/>
                  </a:lnTo>
                  <a:lnTo>
                    <a:pt x="3654" y="2680"/>
                  </a:lnTo>
                  <a:lnTo>
                    <a:pt x="3639" y="2678"/>
                  </a:lnTo>
                  <a:lnTo>
                    <a:pt x="3629" y="2676"/>
                  </a:lnTo>
                  <a:lnTo>
                    <a:pt x="3618" y="2684"/>
                  </a:lnTo>
                  <a:lnTo>
                    <a:pt x="3610" y="2692"/>
                  </a:lnTo>
                  <a:lnTo>
                    <a:pt x="3610" y="2702"/>
                  </a:lnTo>
                  <a:lnTo>
                    <a:pt x="3610" y="2715"/>
                  </a:lnTo>
                  <a:lnTo>
                    <a:pt x="3610" y="2726"/>
                  </a:lnTo>
                  <a:lnTo>
                    <a:pt x="3609" y="2741"/>
                  </a:lnTo>
                  <a:lnTo>
                    <a:pt x="3608" y="2755"/>
                  </a:lnTo>
                  <a:lnTo>
                    <a:pt x="3606" y="2766"/>
                  </a:lnTo>
                  <a:lnTo>
                    <a:pt x="3602" y="2776"/>
                  </a:lnTo>
                  <a:lnTo>
                    <a:pt x="3597" y="2787"/>
                  </a:lnTo>
                  <a:lnTo>
                    <a:pt x="3592" y="2797"/>
                  </a:lnTo>
                  <a:lnTo>
                    <a:pt x="3586" y="2805"/>
                  </a:lnTo>
                  <a:lnTo>
                    <a:pt x="3577" y="2816"/>
                  </a:lnTo>
                  <a:lnTo>
                    <a:pt x="3564" y="2829"/>
                  </a:lnTo>
                  <a:lnTo>
                    <a:pt x="3550" y="2842"/>
                  </a:lnTo>
                  <a:lnTo>
                    <a:pt x="3539" y="2853"/>
                  </a:lnTo>
                  <a:lnTo>
                    <a:pt x="3529" y="2863"/>
                  </a:lnTo>
                  <a:lnTo>
                    <a:pt x="3517" y="2876"/>
                  </a:lnTo>
                  <a:lnTo>
                    <a:pt x="3511" y="2882"/>
                  </a:lnTo>
                  <a:lnTo>
                    <a:pt x="3505" y="2887"/>
                  </a:lnTo>
                  <a:lnTo>
                    <a:pt x="3498" y="2892"/>
                  </a:lnTo>
                  <a:lnTo>
                    <a:pt x="3492" y="2896"/>
                  </a:lnTo>
                  <a:lnTo>
                    <a:pt x="3485" y="2902"/>
                  </a:lnTo>
                  <a:lnTo>
                    <a:pt x="3475" y="2908"/>
                  </a:lnTo>
                  <a:lnTo>
                    <a:pt x="3465" y="2913"/>
                  </a:lnTo>
                  <a:lnTo>
                    <a:pt x="3457" y="2919"/>
                  </a:lnTo>
                  <a:lnTo>
                    <a:pt x="3451" y="2927"/>
                  </a:lnTo>
                  <a:lnTo>
                    <a:pt x="3447" y="2937"/>
                  </a:lnTo>
                  <a:lnTo>
                    <a:pt x="3442" y="2948"/>
                  </a:lnTo>
                  <a:lnTo>
                    <a:pt x="3437" y="2958"/>
                  </a:lnTo>
                  <a:lnTo>
                    <a:pt x="3434" y="2965"/>
                  </a:lnTo>
                  <a:lnTo>
                    <a:pt x="3431" y="2974"/>
                  </a:lnTo>
                  <a:lnTo>
                    <a:pt x="3428" y="2983"/>
                  </a:lnTo>
                  <a:lnTo>
                    <a:pt x="3425" y="2991"/>
                  </a:lnTo>
                  <a:lnTo>
                    <a:pt x="3418" y="2998"/>
                  </a:lnTo>
                  <a:lnTo>
                    <a:pt x="3408" y="3006"/>
                  </a:lnTo>
                  <a:lnTo>
                    <a:pt x="3399" y="3015"/>
                  </a:lnTo>
                  <a:lnTo>
                    <a:pt x="3394" y="3022"/>
                  </a:lnTo>
                  <a:lnTo>
                    <a:pt x="3391" y="3034"/>
                  </a:lnTo>
                  <a:lnTo>
                    <a:pt x="3389" y="3050"/>
                  </a:lnTo>
                  <a:lnTo>
                    <a:pt x="3387" y="3063"/>
                  </a:lnTo>
                  <a:lnTo>
                    <a:pt x="3386" y="3069"/>
                  </a:lnTo>
                  <a:lnTo>
                    <a:pt x="3387" y="3071"/>
                  </a:lnTo>
                  <a:lnTo>
                    <a:pt x="3390" y="3075"/>
                  </a:lnTo>
                  <a:lnTo>
                    <a:pt x="3391" y="3078"/>
                  </a:lnTo>
                  <a:lnTo>
                    <a:pt x="3391" y="3080"/>
                  </a:lnTo>
                  <a:lnTo>
                    <a:pt x="3391" y="3082"/>
                  </a:lnTo>
                  <a:lnTo>
                    <a:pt x="3390" y="3084"/>
                  </a:lnTo>
                  <a:lnTo>
                    <a:pt x="3389" y="3088"/>
                  </a:lnTo>
                  <a:lnTo>
                    <a:pt x="3388" y="3091"/>
                  </a:lnTo>
                  <a:lnTo>
                    <a:pt x="3385" y="3095"/>
                  </a:lnTo>
                  <a:lnTo>
                    <a:pt x="3382" y="3099"/>
                  </a:lnTo>
                  <a:lnTo>
                    <a:pt x="3375" y="3107"/>
                  </a:lnTo>
                  <a:lnTo>
                    <a:pt x="3371" y="3112"/>
                  </a:lnTo>
                  <a:lnTo>
                    <a:pt x="3361" y="3119"/>
                  </a:lnTo>
                  <a:lnTo>
                    <a:pt x="3351" y="3127"/>
                  </a:lnTo>
                  <a:lnTo>
                    <a:pt x="3341" y="3136"/>
                  </a:lnTo>
                  <a:lnTo>
                    <a:pt x="3332" y="3144"/>
                  </a:lnTo>
                  <a:lnTo>
                    <a:pt x="3320" y="3148"/>
                  </a:lnTo>
                  <a:lnTo>
                    <a:pt x="3308" y="3152"/>
                  </a:lnTo>
                  <a:lnTo>
                    <a:pt x="3302" y="3154"/>
                  </a:lnTo>
                  <a:lnTo>
                    <a:pt x="3295" y="3155"/>
                  </a:lnTo>
                  <a:lnTo>
                    <a:pt x="3289" y="3155"/>
                  </a:lnTo>
                  <a:lnTo>
                    <a:pt x="3285" y="3155"/>
                  </a:lnTo>
                  <a:lnTo>
                    <a:pt x="3275" y="3159"/>
                  </a:lnTo>
                  <a:lnTo>
                    <a:pt x="3265" y="3163"/>
                  </a:lnTo>
                  <a:lnTo>
                    <a:pt x="3265" y="3167"/>
                  </a:lnTo>
                  <a:lnTo>
                    <a:pt x="3253" y="3167"/>
                  </a:lnTo>
                  <a:lnTo>
                    <a:pt x="3245" y="3167"/>
                  </a:lnTo>
                  <a:lnTo>
                    <a:pt x="3232" y="3169"/>
                  </a:lnTo>
                  <a:lnTo>
                    <a:pt x="3217" y="3170"/>
                  </a:lnTo>
                  <a:lnTo>
                    <a:pt x="3203" y="3169"/>
                  </a:lnTo>
                  <a:lnTo>
                    <a:pt x="3190" y="3167"/>
                  </a:lnTo>
                  <a:lnTo>
                    <a:pt x="3179" y="3162"/>
                  </a:lnTo>
                  <a:lnTo>
                    <a:pt x="3165" y="3153"/>
                  </a:lnTo>
                  <a:lnTo>
                    <a:pt x="3150" y="3144"/>
                  </a:lnTo>
                  <a:lnTo>
                    <a:pt x="3139" y="3135"/>
                  </a:lnTo>
                  <a:lnTo>
                    <a:pt x="3125" y="3124"/>
                  </a:lnTo>
                  <a:lnTo>
                    <a:pt x="3108" y="3112"/>
                  </a:lnTo>
                  <a:lnTo>
                    <a:pt x="3089" y="3100"/>
                  </a:lnTo>
                  <a:lnTo>
                    <a:pt x="3073" y="3092"/>
                  </a:lnTo>
                  <a:lnTo>
                    <a:pt x="3064" y="3086"/>
                  </a:lnTo>
                  <a:lnTo>
                    <a:pt x="3052" y="3079"/>
                  </a:lnTo>
                  <a:lnTo>
                    <a:pt x="3040" y="3073"/>
                  </a:lnTo>
                  <a:lnTo>
                    <a:pt x="3029" y="3069"/>
                  </a:lnTo>
                  <a:lnTo>
                    <a:pt x="3021" y="3070"/>
                  </a:lnTo>
                  <a:lnTo>
                    <a:pt x="3011" y="3073"/>
                  </a:lnTo>
                  <a:lnTo>
                    <a:pt x="3000" y="3075"/>
                  </a:lnTo>
                  <a:lnTo>
                    <a:pt x="2990" y="3076"/>
                  </a:lnTo>
                  <a:lnTo>
                    <a:pt x="2983" y="3081"/>
                  </a:lnTo>
                  <a:lnTo>
                    <a:pt x="2974" y="3086"/>
                  </a:lnTo>
                  <a:lnTo>
                    <a:pt x="2966" y="3090"/>
                  </a:lnTo>
                  <a:lnTo>
                    <a:pt x="2959" y="3092"/>
                  </a:lnTo>
                  <a:lnTo>
                    <a:pt x="2952" y="3091"/>
                  </a:lnTo>
                  <a:lnTo>
                    <a:pt x="2943" y="3090"/>
                  </a:lnTo>
                  <a:lnTo>
                    <a:pt x="2935" y="3087"/>
                  </a:lnTo>
                  <a:lnTo>
                    <a:pt x="2928" y="3084"/>
                  </a:lnTo>
                  <a:lnTo>
                    <a:pt x="2920" y="3076"/>
                  </a:lnTo>
                  <a:lnTo>
                    <a:pt x="2912" y="3069"/>
                  </a:lnTo>
                  <a:lnTo>
                    <a:pt x="2901" y="3073"/>
                  </a:lnTo>
                  <a:lnTo>
                    <a:pt x="2892" y="3076"/>
                  </a:lnTo>
                  <a:lnTo>
                    <a:pt x="2883" y="3074"/>
                  </a:lnTo>
                  <a:lnTo>
                    <a:pt x="2872" y="3073"/>
                  </a:lnTo>
                  <a:lnTo>
                    <a:pt x="2866" y="3068"/>
                  </a:lnTo>
                  <a:lnTo>
                    <a:pt x="2861" y="3063"/>
                  </a:lnTo>
                  <a:lnTo>
                    <a:pt x="2856" y="3057"/>
                  </a:lnTo>
                  <a:lnTo>
                    <a:pt x="2852" y="3053"/>
                  </a:lnTo>
                  <a:lnTo>
                    <a:pt x="2844" y="3045"/>
                  </a:lnTo>
                  <a:lnTo>
                    <a:pt x="2833" y="3037"/>
                  </a:lnTo>
                  <a:lnTo>
                    <a:pt x="2823" y="3039"/>
                  </a:lnTo>
                  <a:lnTo>
                    <a:pt x="2813" y="3041"/>
                  </a:lnTo>
                  <a:lnTo>
                    <a:pt x="2810" y="3045"/>
                  </a:lnTo>
                  <a:lnTo>
                    <a:pt x="2806" y="3049"/>
                  </a:lnTo>
                  <a:lnTo>
                    <a:pt x="2801" y="3052"/>
                  </a:lnTo>
                  <a:lnTo>
                    <a:pt x="2798" y="3053"/>
                  </a:lnTo>
                  <a:lnTo>
                    <a:pt x="2794" y="3054"/>
                  </a:lnTo>
                  <a:lnTo>
                    <a:pt x="2790" y="3054"/>
                  </a:lnTo>
                  <a:lnTo>
                    <a:pt x="2785" y="3053"/>
                  </a:lnTo>
                  <a:lnTo>
                    <a:pt x="2780" y="3052"/>
                  </a:lnTo>
                  <a:lnTo>
                    <a:pt x="2770" y="3049"/>
                  </a:lnTo>
                  <a:lnTo>
                    <a:pt x="2763" y="3045"/>
                  </a:lnTo>
                  <a:lnTo>
                    <a:pt x="2760" y="3041"/>
                  </a:lnTo>
                  <a:lnTo>
                    <a:pt x="2759" y="3036"/>
                  </a:lnTo>
                  <a:lnTo>
                    <a:pt x="2758" y="3030"/>
                  </a:lnTo>
                  <a:lnTo>
                    <a:pt x="2757" y="3024"/>
                  </a:lnTo>
                  <a:lnTo>
                    <a:pt x="2757" y="3011"/>
                  </a:lnTo>
                  <a:lnTo>
                    <a:pt x="2755" y="3002"/>
                  </a:lnTo>
                  <a:lnTo>
                    <a:pt x="2747" y="2987"/>
                  </a:lnTo>
                  <a:lnTo>
                    <a:pt x="2739" y="2974"/>
                  </a:lnTo>
                  <a:lnTo>
                    <a:pt x="2735" y="2970"/>
                  </a:lnTo>
                  <a:lnTo>
                    <a:pt x="2729" y="2965"/>
                  </a:lnTo>
                  <a:lnTo>
                    <a:pt x="2724" y="2960"/>
                  </a:lnTo>
                  <a:lnTo>
                    <a:pt x="2720" y="2958"/>
                  </a:lnTo>
                  <a:lnTo>
                    <a:pt x="2705" y="2964"/>
                  </a:lnTo>
                  <a:lnTo>
                    <a:pt x="2692" y="2970"/>
                  </a:lnTo>
                  <a:lnTo>
                    <a:pt x="2685" y="2967"/>
                  </a:lnTo>
                  <a:lnTo>
                    <a:pt x="2679" y="2964"/>
                  </a:lnTo>
                  <a:lnTo>
                    <a:pt x="2674" y="2961"/>
                  </a:lnTo>
                  <a:lnTo>
                    <a:pt x="2672" y="2958"/>
                  </a:lnTo>
                  <a:lnTo>
                    <a:pt x="2671" y="2955"/>
                  </a:lnTo>
                  <a:lnTo>
                    <a:pt x="2671" y="2952"/>
                  </a:lnTo>
                  <a:lnTo>
                    <a:pt x="2671" y="2949"/>
                  </a:lnTo>
                  <a:lnTo>
                    <a:pt x="2672" y="2945"/>
                  </a:lnTo>
                  <a:lnTo>
                    <a:pt x="2675" y="2939"/>
                  </a:lnTo>
                  <a:lnTo>
                    <a:pt x="2676" y="2935"/>
                  </a:lnTo>
                  <a:lnTo>
                    <a:pt x="2675" y="2928"/>
                  </a:lnTo>
                  <a:lnTo>
                    <a:pt x="2671" y="2919"/>
                  </a:lnTo>
                  <a:lnTo>
                    <a:pt x="2668" y="2911"/>
                  </a:lnTo>
                  <a:lnTo>
                    <a:pt x="2664" y="2904"/>
                  </a:lnTo>
                  <a:lnTo>
                    <a:pt x="2664" y="2901"/>
                  </a:lnTo>
                  <a:lnTo>
                    <a:pt x="2662" y="2898"/>
                  </a:lnTo>
                  <a:lnTo>
                    <a:pt x="2660" y="2895"/>
                  </a:lnTo>
                  <a:lnTo>
                    <a:pt x="2658" y="2892"/>
                  </a:lnTo>
                  <a:lnTo>
                    <a:pt x="2653" y="2888"/>
                  </a:lnTo>
                  <a:lnTo>
                    <a:pt x="2648" y="2884"/>
                  </a:lnTo>
                  <a:lnTo>
                    <a:pt x="2644" y="2878"/>
                  </a:lnTo>
                  <a:lnTo>
                    <a:pt x="2638" y="2871"/>
                  </a:lnTo>
                  <a:lnTo>
                    <a:pt x="2635" y="2869"/>
                  </a:lnTo>
                  <a:lnTo>
                    <a:pt x="2631" y="2867"/>
                  </a:lnTo>
                  <a:lnTo>
                    <a:pt x="2628" y="2865"/>
                  </a:lnTo>
                  <a:lnTo>
                    <a:pt x="2625" y="2865"/>
                  </a:lnTo>
                  <a:lnTo>
                    <a:pt x="2619" y="2869"/>
                  </a:lnTo>
                  <a:lnTo>
                    <a:pt x="2613" y="2872"/>
                  </a:lnTo>
                  <a:lnTo>
                    <a:pt x="2612" y="2874"/>
                  </a:lnTo>
                  <a:lnTo>
                    <a:pt x="2609" y="2874"/>
                  </a:lnTo>
                  <a:lnTo>
                    <a:pt x="2606" y="2874"/>
                  </a:lnTo>
                  <a:lnTo>
                    <a:pt x="2604" y="2874"/>
                  </a:lnTo>
                  <a:lnTo>
                    <a:pt x="2598" y="2873"/>
                  </a:lnTo>
                  <a:lnTo>
                    <a:pt x="2594" y="2872"/>
                  </a:lnTo>
                  <a:lnTo>
                    <a:pt x="2586" y="2861"/>
                  </a:lnTo>
                  <a:lnTo>
                    <a:pt x="2578" y="2849"/>
                  </a:lnTo>
                  <a:lnTo>
                    <a:pt x="2569" y="2855"/>
                  </a:lnTo>
                  <a:lnTo>
                    <a:pt x="2563" y="2861"/>
                  </a:lnTo>
                  <a:lnTo>
                    <a:pt x="2559" y="2859"/>
                  </a:lnTo>
                  <a:lnTo>
                    <a:pt x="2555" y="2856"/>
                  </a:lnTo>
                  <a:lnTo>
                    <a:pt x="2551" y="2852"/>
                  </a:lnTo>
                  <a:lnTo>
                    <a:pt x="2547" y="2849"/>
                  </a:lnTo>
                  <a:lnTo>
                    <a:pt x="2545" y="2846"/>
                  </a:lnTo>
                  <a:lnTo>
                    <a:pt x="2543" y="2844"/>
                  </a:lnTo>
                  <a:lnTo>
                    <a:pt x="2542" y="2842"/>
                  </a:lnTo>
                  <a:lnTo>
                    <a:pt x="2539" y="2841"/>
                  </a:lnTo>
                  <a:lnTo>
                    <a:pt x="2536" y="2840"/>
                  </a:lnTo>
                  <a:lnTo>
                    <a:pt x="2533" y="2840"/>
                  </a:lnTo>
                  <a:lnTo>
                    <a:pt x="2531" y="2841"/>
                  </a:lnTo>
                  <a:lnTo>
                    <a:pt x="2528" y="2842"/>
                  </a:lnTo>
                  <a:lnTo>
                    <a:pt x="2523" y="2846"/>
                  </a:lnTo>
                  <a:lnTo>
                    <a:pt x="2520" y="2849"/>
                  </a:lnTo>
                  <a:lnTo>
                    <a:pt x="2514" y="2854"/>
                  </a:lnTo>
                  <a:lnTo>
                    <a:pt x="2508" y="2861"/>
                  </a:lnTo>
                  <a:lnTo>
                    <a:pt x="2504" y="2868"/>
                  </a:lnTo>
                  <a:lnTo>
                    <a:pt x="2500" y="2872"/>
                  </a:lnTo>
                  <a:lnTo>
                    <a:pt x="2497" y="2876"/>
                  </a:lnTo>
                  <a:lnTo>
                    <a:pt x="2492" y="2881"/>
                  </a:lnTo>
                  <a:lnTo>
                    <a:pt x="2489" y="2886"/>
                  </a:lnTo>
                  <a:lnTo>
                    <a:pt x="2487" y="2892"/>
                  </a:lnTo>
                  <a:lnTo>
                    <a:pt x="2496" y="2903"/>
                  </a:lnTo>
                  <a:lnTo>
                    <a:pt x="2504" y="2911"/>
                  </a:lnTo>
                  <a:lnTo>
                    <a:pt x="2506" y="2918"/>
                  </a:lnTo>
                  <a:lnTo>
                    <a:pt x="2507" y="2927"/>
                  </a:lnTo>
                  <a:lnTo>
                    <a:pt x="2507" y="2930"/>
                  </a:lnTo>
                  <a:lnTo>
                    <a:pt x="2506" y="2934"/>
                  </a:lnTo>
                  <a:lnTo>
                    <a:pt x="2505" y="2937"/>
                  </a:lnTo>
                  <a:lnTo>
                    <a:pt x="2504" y="2939"/>
                  </a:lnTo>
                  <a:lnTo>
                    <a:pt x="2503" y="2942"/>
                  </a:lnTo>
                  <a:lnTo>
                    <a:pt x="2500" y="2947"/>
                  </a:lnTo>
                  <a:lnTo>
                    <a:pt x="2496" y="2951"/>
                  </a:lnTo>
                  <a:lnTo>
                    <a:pt x="2491" y="2954"/>
                  </a:lnTo>
                  <a:lnTo>
                    <a:pt x="2489" y="2962"/>
                  </a:lnTo>
                  <a:lnTo>
                    <a:pt x="2487" y="2970"/>
                  </a:lnTo>
                  <a:lnTo>
                    <a:pt x="2489" y="2975"/>
                  </a:lnTo>
                  <a:lnTo>
                    <a:pt x="2490" y="2982"/>
                  </a:lnTo>
                  <a:lnTo>
                    <a:pt x="2491" y="2985"/>
                  </a:lnTo>
                  <a:lnTo>
                    <a:pt x="2491" y="2988"/>
                  </a:lnTo>
                  <a:lnTo>
                    <a:pt x="2490" y="2990"/>
                  </a:lnTo>
                  <a:lnTo>
                    <a:pt x="2487" y="2991"/>
                  </a:lnTo>
                  <a:lnTo>
                    <a:pt x="2486" y="2991"/>
                  </a:lnTo>
                  <a:lnTo>
                    <a:pt x="2485" y="2991"/>
                  </a:lnTo>
                  <a:lnTo>
                    <a:pt x="2483" y="2990"/>
                  </a:lnTo>
                  <a:lnTo>
                    <a:pt x="2482" y="2988"/>
                  </a:lnTo>
                  <a:lnTo>
                    <a:pt x="2480" y="2983"/>
                  </a:lnTo>
                  <a:lnTo>
                    <a:pt x="2480" y="2978"/>
                  </a:lnTo>
                  <a:lnTo>
                    <a:pt x="2477" y="2971"/>
                  </a:lnTo>
                  <a:lnTo>
                    <a:pt x="2474" y="2962"/>
                  </a:lnTo>
                  <a:lnTo>
                    <a:pt x="2471" y="2954"/>
                  </a:lnTo>
                  <a:lnTo>
                    <a:pt x="2468" y="2947"/>
                  </a:lnTo>
                  <a:lnTo>
                    <a:pt x="2464" y="2941"/>
                  </a:lnTo>
                  <a:lnTo>
                    <a:pt x="2458" y="2935"/>
                  </a:lnTo>
                  <a:lnTo>
                    <a:pt x="2453" y="2931"/>
                  </a:lnTo>
                  <a:lnTo>
                    <a:pt x="2448" y="2927"/>
                  </a:lnTo>
                  <a:lnTo>
                    <a:pt x="2442" y="2927"/>
                  </a:lnTo>
                  <a:lnTo>
                    <a:pt x="2435" y="2928"/>
                  </a:lnTo>
                  <a:lnTo>
                    <a:pt x="2428" y="2929"/>
                  </a:lnTo>
                  <a:lnTo>
                    <a:pt x="2421" y="2931"/>
                  </a:lnTo>
                  <a:lnTo>
                    <a:pt x="2418" y="2933"/>
                  </a:lnTo>
                  <a:lnTo>
                    <a:pt x="2415" y="2938"/>
                  </a:lnTo>
                  <a:lnTo>
                    <a:pt x="2412" y="2944"/>
                  </a:lnTo>
                  <a:lnTo>
                    <a:pt x="2409" y="2951"/>
                  </a:lnTo>
                  <a:lnTo>
                    <a:pt x="2399" y="2960"/>
                  </a:lnTo>
                  <a:lnTo>
                    <a:pt x="2386" y="2970"/>
                  </a:lnTo>
                  <a:lnTo>
                    <a:pt x="2385" y="2974"/>
                  </a:lnTo>
                  <a:lnTo>
                    <a:pt x="2382" y="2977"/>
                  </a:lnTo>
                  <a:lnTo>
                    <a:pt x="2378" y="2980"/>
                  </a:lnTo>
                  <a:lnTo>
                    <a:pt x="2374" y="2983"/>
                  </a:lnTo>
                  <a:lnTo>
                    <a:pt x="2364" y="2977"/>
                  </a:lnTo>
                  <a:lnTo>
                    <a:pt x="2351" y="2970"/>
                  </a:lnTo>
                  <a:lnTo>
                    <a:pt x="2344" y="2966"/>
                  </a:lnTo>
                  <a:lnTo>
                    <a:pt x="2339" y="2962"/>
                  </a:lnTo>
                  <a:lnTo>
                    <a:pt x="2338" y="2960"/>
                  </a:lnTo>
                  <a:lnTo>
                    <a:pt x="2338" y="2957"/>
                  </a:lnTo>
                  <a:lnTo>
                    <a:pt x="2339" y="2954"/>
                  </a:lnTo>
                  <a:lnTo>
                    <a:pt x="2340" y="2950"/>
                  </a:lnTo>
                  <a:lnTo>
                    <a:pt x="2342" y="2944"/>
                  </a:lnTo>
                  <a:lnTo>
                    <a:pt x="2343" y="2939"/>
                  </a:lnTo>
                  <a:lnTo>
                    <a:pt x="2342" y="2933"/>
                  </a:lnTo>
                  <a:lnTo>
                    <a:pt x="2341" y="2928"/>
                  </a:lnTo>
                  <a:lnTo>
                    <a:pt x="2338" y="2923"/>
                  </a:lnTo>
                  <a:lnTo>
                    <a:pt x="2335" y="2919"/>
                  </a:lnTo>
                  <a:lnTo>
                    <a:pt x="2333" y="2918"/>
                  </a:lnTo>
                  <a:lnTo>
                    <a:pt x="2331" y="2918"/>
                  </a:lnTo>
                  <a:lnTo>
                    <a:pt x="2327" y="2918"/>
                  </a:lnTo>
                  <a:lnTo>
                    <a:pt x="2324" y="2918"/>
                  </a:lnTo>
                  <a:lnTo>
                    <a:pt x="2317" y="2919"/>
                  </a:lnTo>
                  <a:lnTo>
                    <a:pt x="2312" y="2919"/>
                  </a:lnTo>
                  <a:lnTo>
                    <a:pt x="2301" y="2917"/>
                  </a:lnTo>
                  <a:lnTo>
                    <a:pt x="2291" y="2915"/>
                  </a:lnTo>
                  <a:lnTo>
                    <a:pt x="2289" y="2915"/>
                  </a:lnTo>
                  <a:lnTo>
                    <a:pt x="2286" y="2914"/>
                  </a:lnTo>
                  <a:lnTo>
                    <a:pt x="2284" y="2913"/>
                  </a:lnTo>
                  <a:lnTo>
                    <a:pt x="2282" y="2911"/>
                  </a:lnTo>
                  <a:lnTo>
                    <a:pt x="2279" y="2907"/>
                  </a:lnTo>
                  <a:lnTo>
                    <a:pt x="2276" y="2904"/>
                  </a:lnTo>
                  <a:lnTo>
                    <a:pt x="2270" y="2904"/>
                  </a:lnTo>
                  <a:lnTo>
                    <a:pt x="2264" y="2904"/>
                  </a:lnTo>
                  <a:lnTo>
                    <a:pt x="2252" y="2902"/>
                  </a:lnTo>
                  <a:lnTo>
                    <a:pt x="2241" y="2900"/>
                  </a:lnTo>
                  <a:lnTo>
                    <a:pt x="2237" y="2896"/>
                  </a:lnTo>
                  <a:lnTo>
                    <a:pt x="2232" y="2892"/>
                  </a:lnTo>
                  <a:lnTo>
                    <a:pt x="2227" y="2889"/>
                  </a:lnTo>
                  <a:lnTo>
                    <a:pt x="2221" y="2888"/>
                  </a:lnTo>
                  <a:lnTo>
                    <a:pt x="2209" y="2890"/>
                  </a:lnTo>
                  <a:lnTo>
                    <a:pt x="2194" y="2892"/>
                  </a:lnTo>
                  <a:lnTo>
                    <a:pt x="2190" y="2891"/>
                  </a:lnTo>
                  <a:lnTo>
                    <a:pt x="2184" y="2890"/>
                  </a:lnTo>
                  <a:lnTo>
                    <a:pt x="2181" y="2890"/>
                  </a:lnTo>
                  <a:lnTo>
                    <a:pt x="2178" y="2890"/>
                  </a:lnTo>
                  <a:lnTo>
                    <a:pt x="2176" y="2891"/>
                  </a:lnTo>
                  <a:lnTo>
                    <a:pt x="2174" y="2892"/>
                  </a:lnTo>
                  <a:lnTo>
                    <a:pt x="2168" y="2900"/>
                  </a:lnTo>
                  <a:lnTo>
                    <a:pt x="2163" y="2911"/>
                  </a:lnTo>
                  <a:lnTo>
                    <a:pt x="2155" y="2917"/>
                  </a:lnTo>
                  <a:lnTo>
                    <a:pt x="2147" y="2923"/>
                  </a:lnTo>
                  <a:lnTo>
                    <a:pt x="2141" y="2933"/>
                  </a:lnTo>
                  <a:lnTo>
                    <a:pt x="2135" y="2943"/>
                  </a:lnTo>
                  <a:lnTo>
                    <a:pt x="2128" y="2945"/>
                  </a:lnTo>
                  <a:lnTo>
                    <a:pt x="2120" y="2946"/>
                  </a:lnTo>
                  <a:lnTo>
                    <a:pt x="2110" y="2945"/>
                  </a:lnTo>
                  <a:lnTo>
                    <a:pt x="2103" y="2943"/>
                  </a:lnTo>
                  <a:lnTo>
                    <a:pt x="2096" y="2941"/>
                  </a:lnTo>
                  <a:lnTo>
                    <a:pt x="2088" y="2938"/>
                  </a:lnTo>
                  <a:lnTo>
                    <a:pt x="2084" y="2935"/>
                  </a:lnTo>
                  <a:lnTo>
                    <a:pt x="2081" y="2933"/>
                  </a:lnTo>
                  <a:lnTo>
                    <a:pt x="2078" y="2930"/>
                  </a:lnTo>
                  <a:lnTo>
                    <a:pt x="2076" y="2927"/>
                  </a:lnTo>
                  <a:lnTo>
                    <a:pt x="2073" y="2919"/>
                  </a:lnTo>
                  <a:lnTo>
                    <a:pt x="2070" y="2910"/>
                  </a:lnTo>
                  <a:lnTo>
                    <a:pt x="2069" y="2900"/>
                  </a:lnTo>
                  <a:lnTo>
                    <a:pt x="2068" y="2892"/>
                  </a:lnTo>
                  <a:lnTo>
                    <a:pt x="2070" y="2889"/>
                  </a:lnTo>
                  <a:lnTo>
                    <a:pt x="2073" y="2886"/>
                  </a:lnTo>
                  <a:lnTo>
                    <a:pt x="2077" y="2883"/>
                  </a:lnTo>
                  <a:lnTo>
                    <a:pt x="2082" y="2881"/>
                  </a:lnTo>
                  <a:lnTo>
                    <a:pt x="2090" y="2876"/>
                  </a:lnTo>
                  <a:lnTo>
                    <a:pt x="2095" y="2872"/>
                  </a:lnTo>
                  <a:lnTo>
                    <a:pt x="2097" y="2868"/>
                  </a:lnTo>
                  <a:lnTo>
                    <a:pt x="2099" y="2863"/>
                  </a:lnTo>
                  <a:lnTo>
                    <a:pt x="2099" y="2857"/>
                  </a:lnTo>
                  <a:lnTo>
                    <a:pt x="2099" y="2853"/>
                  </a:lnTo>
                  <a:lnTo>
                    <a:pt x="2098" y="2849"/>
                  </a:lnTo>
                  <a:lnTo>
                    <a:pt x="2097" y="2843"/>
                  </a:lnTo>
                  <a:lnTo>
                    <a:pt x="2094" y="2838"/>
                  </a:lnTo>
                  <a:lnTo>
                    <a:pt x="2091" y="2833"/>
                  </a:lnTo>
                  <a:lnTo>
                    <a:pt x="2080" y="2826"/>
                  </a:lnTo>
                  <a:lnTo>
                    <a:pt x="2068" y="2817"/>
                  </a:lnTo>
                  <a:lnTo>
                    <a:pt x="2064" y="2813"/>
                  </a:lnTo>
                  <a:lnTo>
                    <a:pt x="2061" y="2807"/>
                  </a:lnTo>
                  <a:lnTo>
                    <a:pt x="2057" y="2801"/>
                  </a:lnTo>
                  <a:lnTo>
                    <a:pt x="2056" y="2797"/>
                  </a:lnTo>
                  <a:lnTo>
                    <a:pt x="2055" y="2794"/>
                  </a:lnTo>
                  <a:lnTo>
                    <a:pt x="2055" y="2790"/>
                  </a:lnTo>
                  <a:lnTo>
                    <a:pt x="2056" y="2786"/>
                  </a:lnTo>
                  <a:lnTo>
                    <a:pt x="2057" y="2782"/>
                  </a:lnTo>
                  <a:lnTo>
                    <a:pt x="2061" y="2775"/>
                  </a:lnTo>
                  <a:lnTo>
                    <a:pt x="2064" y="2770"/>
                  </a:lnTo>
                  <a:lnTo>
                    <a:pt x="2072" y="2760"/>
                  </a:lnTo>
                  <a:lnTo>
                    <a:pt x="2080" y="2750"/>
                  </a:lnTo>
                  <a:lnTo>
                    <a:pt x="2087" y="2746"/>
                  </a:lnTo>
                  <a:lnTo>
                    <a:pt x="2097" y="2740"/>
                  </a:lnTo>
                  <a:lnTo>
                    <a:pt x="2101" y="2737"/>
                  </a:lnTo>
                  <a:lnTo>
                    <a:pt x="2105" y="2733"/>
                  </a:lnTo>
                  <a:lnTo>
                    <a:pt x="2109" y="2730"/>
                  </a:lnTo>
                  <a:lnTo>
                    <a:pt x="2111" y="2727"/>
                  </a:lnTo>
                  <a:lnTo>
                    <a:pt x="2114" y="2720"/>
                  </a:lnTo>
                  <a:lnTo>
                    <a:pt x="2116" y="2711"/>
                  </a:lnTo>
                  <a:lnTo>
                    <a:pt x="2117" y="2707"/>
                  </a:lnTo>
                  <a:lnTo>
                    <a:pt x="2119" y="2703"/>
                  </a:lnTo>
                  <a:lnTo>
                    <a:pt x="2121" y="2699"/>
                  </a:lnTo>
                  <a:lnTo>
                    <a:pt x="2124" y="2696"/>
                  </a:lnTo>
                  <a:lnTo>
                    <a:pt x="2126" y="2695"/>
                  </a:lnTo>
                  <a:lnTo>
                    <a:pt x="2129" y="2695"/>
                  </a:lnTo>
                  <a:lnTo>
                    <a:pt x="2133" y="2695"/>
                  </a:lnTo>
                  <a:lnTo>
                    <a:pt x="2138" y="2696"/>
                  </a:lnTo>
                  <a:lnTo>
                    <a:pt x="2142" y="2696"/>
                  </a:lnTo>
                  <a:lnTo>
                    <a:pt x="2147" y="2697"/>
                  </a:lnTo>
                  <a:lnTo>
                    <a:pt x="2151" y="2697"/>
                  </a:lnTo>
                  <a:lnTo>
                    <a:pt x="2155" y="2696"/>
                  </a:lnTo>
                  <a:lnTo>
                    <a:pt x="2167" y="2693"/>
                  </a:lnTo>
                  <a:lnTo>
                    <a:pt x="2182" y="2688"/>
                  </a:lnTo>
                  <a:lnTo>
                    <a:pt x="2185" y="2684"/>
                  </a:lnTo>
                  <a:lnTo>
                    <a:pt x="2187" y="2678"/>
                  </a:lnTo>
                  <a:lnTo>
                    <a:pt x="2189" y="2673"/>
                  </a:lnTo>
                  <a:lnTo>
                    <a:pt x="2190" y="2668"/>
                  </a:lnTo>
                  <a:lnTo>
                    <a:pt x="2192" y="2660"/>
                  </a:lnTo>
                  <a:lnTo>
                    <a:pt x="2191" y="2652"/>
                  </a:lnTo>
                  <a:lnTo>
                    <a:pt x="2190" y="2643"/>
                  </a:lnTo>
                  <a:lnTo>
                    <a:pt x="2190" y="2636"/>
                  </a:lnTo>
                  <a:lnTo>
                    <a:pt x="2200" y="2624"/>
                  </a:lnTo>
                  <a:lnTo>
                    <a:pt x="2209" y="2613"/>
                  </a:lnTo>
                  <a:lnTo>
                    <a:pt x="2215" y="2606"/>
                  </a:lnTo>
                  <a:lnTo>
                    <a:pt x="2221" y="2599"/>
                  </a:lnTo>
                  <a:lnTo>
                    <a:pt x="2225" y="2592"/>
                  </a:lnTo>
                  <a:lnTo>
                    <a:pt x="2229" y="2585"/>
                  </a:lnTo>
                  <a:lnTo>
                    <a:pt x="2229" y="2572"/>
                  </a:lnTo>
                  <a:lnTo>
                    <a:pt x="2229" y="2562"/>
                  </a:lnTo>
                  <a:lnTo>
                    <a:pt x="2218" y="2560"/>
                  </a:lnTo>
                  <a:lnTo>
                    <a:pt x="2209" y="2558"/>
                  </a:lnTo>
                  <a:lnTo>
                    <a:pt x="2207" y="2554"/>
                  </a:lnTo>
                  <a:lnTo>
                    <a:pt x="2206" y="2548"/>
                  </a:lnTo>
                  <a:lnTo>
                    <a:pt x="2207" y="2543"/>
                  </a:lnTo>
                  <a:lnTo>
                    <a:pt x="2209" y="2539"/>
                  </a:lnTo>
                  <a:lnTo>
                    <a:pt x="2211" y="2535"/>
                  </a:lnTo>
                  <a:lnTo>
                    <a:pt x="2214" y="2531"/>
                  </a:lnTo>
                  <a:lnTo>
                    <a:pt x="2218" y="2526"/>
                  </a:lnTo>
                  <a:lnTo>
                    <a:pt x="2221" y="2523"/>
                  </a:lnTo>
                  <a:lnTo>
                    <a:pt x="2221" y="2513"/>
                  </a:lnTo>
                  <a:lnTo>
                    <a:pt x="2221" y="2499"/>
                  </a:lnTo>
                  <a:lnTo>
                    <a:pt x="2220" y="2495"/>
                  </a:lnTo>
                  <a:lnTo>
                    <a:pt x="2217" y="2491"/>
                  </a:lnTo>
                  <a:lnTo>
                    <a:pt x="2213" y="2486"/>
                  </a:lnTo>
                  <a:lnTo>
                    <a:pt x="2209" y="2483"/>
                  </a:lnTo>
                  <a:lnTo>
                    <a:pt x="2209" y="2479"/>
                  </a:lnTo>
                  <a:lnTo>
                    <a:pt x="2207" y="2473"/>
                  </a:lnTo>
                  <a:lnTo>
                    <a:pt x="2204" y="2468"/>
                  </a:lnTo>
                  <a:lnTo>
                    <a:pt x="2202" y="2463"/>
                  </a:lnTo>
                  <a:lnTo>
                    <a:pt x="2194" y="2458"/>
                  </a:lnTo>
                  <a:lnTo>
                    <a:pt x="2186" y="2452"/>
                  </a:lnTo>
                  <a:lnTo>
                    <a:pt x="2173" y="2454"/>
                  </a:lnTo>
                  <a:lnTo>
                    <a:pt x="2163" y="2456"/>
                  </a:lnTo>
                  <a:lnTo>
                    <a:pt x="2151" y="2461"/>
                  </a:lnTo>
                  <a:lnTo>
                    <a:pt x="2143" y="2467"/>
                  </a:lnTo>
                  <a:lnTo>
                    <a:pt x="2144" y="2474"/>
                  </a:lnTo>
                  <a:lnTo>
                    <a:pt x="2145" y="2482"/>
                  </a:lnTo>
                  <a:lnTo>
                    <a:pt x="2145" y="2486"/>
                  </a:lnTo>
                  <a:lnTo>
                    <a:pt x="2145" y="2490"/>
                  </a:lnTo>
                  <a:lnTo>
                    <a:pt x="2144" y="2493"/>
                  </a:lnTo>
                  <a:lnTo>
                    <a:pt x="2143" y="2495"/>
                  </a:lnTo>
                  <a:lnTo>
                    <a:pt x="2140" y="2497"/>
                  </a:lnTo>
                  <a:lnTo>
                    <a:pt x="2135" y="2499"/>
                  </a:lnTo>
                  <a:lnTo>
                    <a:pt x="2131" y="2501"/>
                  </a:lnTo>
                  <a:lnTo>
                    <a:pt x="2126" y="2502"/>
                  </a:lnTo>
                  <a:lnTo>
                    <a:pt x="2116" y="2505"/>
                  </a:lnTo>
                  <a:lnTo>
                    <a:pt x="2107" y="2507"/>
                  </a:lnTo>
                  <a:lnTo>
                    <a:pt x="2097" y="2509"/>
                  </a:lnTo>
                  <a:lnTo>
                    <a:pt x="2086" y="2512"/>
                  </a:lnTo>
                  <a:lnTo>
                    <a:pt x="2076" y="2516"/>
                  </a:lnTo>
                  <a:lnTo>
                    <a:pt x="2068" y="2519"/>
                  </a:lnTo>
                  <a:lnTo>
                    <a:pt x="2064" y="2520"/>
                  </a:lnTo>
                  <a:lnTo>
                    <a:pt x="2058" y="2521"/>
                  </a:lnTo>
                  <a:lnTo>
                    <a:pt x="2053" y="2524"/>
                  </a:lnTo>
                  <a:lnTo>
                    <a:pt x="2048" y="2527"/>
                  </a:lnTo>
                  <a:lnTo>
                    <a:pt x="2045" y="2527"/>
                  </a:lnTo>
                  <a:lnTo>
                    <a:pt x="2041" y="2527"/>
                  </a:lnTo>
                  <a:lnTo>
                    <a:pt x="2036" y="2528"/>
                  </a:lnTo>
                  <a:lnTo>
                    <a:pt x="2033" y="2531"/>
                  </a:lnTo>
                  <a:lnTo>
                    <a:pt x="2026" y="2531"/>
                  </a:lnTo>
                  <a:lnTo>
                    <a:pt x="2017" y="2533"/>
                  </a:lnTo>
                  <a:lnTo>
                    <a:pt x="2009" y="2534"/>
                  </a:lnTo>
                  <a:lnTo>
                    <a:pt x="2002" y="2535"/>
                  </a:lnTo>
                  <a:lnTo>
                    <a:pt x="1994" y="2533"/>
                  </a:lnTo>
                  <a:lnTo>
                    <a:pt x="1986" y="2531"/>
                  </a:lnTo>
                  <a:lnTo>
                    <a:pt x="1982" y="2528"/>
                  </a:lnTo>
                  <a:lnTo>
                    <a:pt x="1976" y="2525"/>
                  </a:lnTo>
                  <a:lnTo>
                    <a:pt x="1969" y="2524"/>
                  </a:lnTo>
                  <a:lnTo>
                    <a:pt x="1963" y="2523"/>
                  </a:lnTo>
                  <a:lnTo>
                    <a:pt x="1959" y="2524"/>
                  </a:lnTo>
                  <a:lnTo>
                    <a:pt x="1955" y="2527"/>
                  </a:lnTo>
                  <a:lnTo>
                    <a:pt x="1950" y="2531"/>
                  </a:lnTo>
                  <a:lnTo>
                    <a:pt x="1947" y="2535"/>
                  </a:lnTo>
                  <a:lnTo>
                    <a:pt x="1944" y="2539"/>
                  </a:lnTo>
                  <a:lnTo>
                    <a:pt x="1942" y="2544"/>
                  </a:lnTo>
                  <a:lnTo>
                    <a:pt x="1940" y="2550"/>
                  </a:lnTo>
                  <a:lnTo>
                    <a:pt x="1939" y="2554"/>
                  </a:lnTo>
                  <a:lnTo>
                    <a:pt x="1940" y="2561"/>
                  </a:lnTo>
                  <a:lnTo>
                    <a:pt x="1942" y="2567"/>
                  </a:lnTo>
                  <a:lnTo>
                    <a:pt x="1944" y="2573"/>
                  </a:lnTo>
                  <a:lnTo>
                    <a:pt x="1947" y="2578"/>
                  </a:lnTo>
                  <a:lnTo>
                    <a:pt x="1955" y="2581"/>
                  </a:lnTo>
                  <a:lnTo>
                    <a:pt x="1963" y="2585"/>
                  </a:lnTo>
                  <a:lnTo>
                    <a:pt x="1970" y="2594"/>
                  </a:lnTo>
                  <a:lnTo>
                    <a:pt x="1978" y="2605"/>
                  </a:lnTo>
                  <a:lnTo>
                    <a:pt x="1976" y="2611"/>
                  </a:lnTo>
                  <a:lnTo>
                    <a:pt x="1974" y="2617"/>
                  </a:lnTo>
                  <a:lnTo>
                    <a:pt x="1966" y="2617"/>
                  </a:lnTo>
                  <a:lnTo>
                    <a:pt x="1959" y="2617"/>
                  </a:lnTo>
                  <a:lnTo>
                    <a:pt x="1959" y="2624"/>
                  </a:lnTo>
                  <a:lnTo>
                    <a:pt x="1959" y="2632"/>
                  </a:lnTo>
                  <a:lnTo>
                    <a:pt x="1965" y="2640"/>
                  </a:lnTo>
                  <a:lnTo>
                    <a:pt x="1970" y="2648"/>
                  </a:lnTo>
                  <a:lnTo>
                    <a:pt x="1970" y="2652"/>
                  </a:lnTo>
                  <a:lnTo>
                    <a:pt x="1970" y="2658"/>
                  </a:lnTo>
                  <a:lnTo>
                    <a:pt x="1969" y="2664"/>
                  </a:lnTo>
                  <a:lnTo>
                    <a:pt x="1966" y="2668"/>
                  </a:lnTo>
                  <a:lnTo>
                    <a:pt x="1963" y="2672"/>
                  </a:lnTo>
                  <a:lnTo>
                    <a:pt x="1959" y="2676"/>
                  </a:lnTo>
                  <a:lnTo>
                    <a:pt x="1954" y="2679"/>
                  </a:lnTo>
                  <a:lnTo>
                    <a:pt x="1951" y="2680"/>
                  </a:lnTo>
                  <a:lnTo>
                    <a:pt x="1948" y="2684"/>
                  </a:lnTo>
                  <a:lnTo>
                    <a:pt x="1945" y="2687"/>
                  </a:lnTo>
                  <a:lnTo>
                    <a:pt x="1943" y="2688"/>
                  </a:lnTo>
                  <a:lnTo>
                    <a:pt x="1942" y="2689"/>
                  </a:lnTo>
                  <a:lnTo>
                    <a:pt x="1941" y="2689"/>
                  </a:lnTo>
                  <a:lnTo>
                    <a:pt x="1939" y="2688"/>
                  </a:lnTo>
                  <a:lnTo>
                    <a:pt x="1936" y="2687"/>
                  </a:lnTo>
                  <a:lnTo>
                    <a:pt x="1934" y="2684"/>
                  </a:lnTo>
                  <a:lnTo>
                    <a:pt x="1932" y="2680"/>
                  </a:lnTo>
                  <a:lnTo>
                    <a:pt x="1931" y="2676"/>
                  </a:lnTo>
                  <a:lnTo>
                    <a:pt x="1926" y="2669"/>
                  </a:lnTo>
                  <a:lnTo>
                    <a:pt x="1919" y="2660"/>
                  </a:lnTo>
                  <a:lnTo>
                    <a:pt x="1914" y="2651"/>
                  </a:lnTo>
                  <a:lnTo>
                    <a:pt x="1911" y="2644"/>
                  </a:lnTo>
                  <a:lnTo>
                    <a:pt x="1905" y="2631"/>
                  </a:lnTo>
                  <a:lnTo>
                    <a:pt x="1899" y="2621"/>
                  </a:lnTo>
                  <a:lnTo>
                    <a:pt x="1893" y="2613"/>
                  </a:lnTo>
                  <a:lnTo>
                    <a:pt x="1887" y="2605"/>
                  </a:lnTo>
                  <a:lnTo>
                    <a:pt x="1884" y="2605"/>
                  </a:lnTo>
                  <a:lnTo>
                    <a:pt x="1880" y="2605"/>
                  </a:lnTo>
                  <a:lnTo>
                    <a:pt x="1875" y="2607"/>
                  </a:lnTo>
                  <a:lnTo>
                    <a:pt x="1872" y="2609"/>
                  </a:lnTo>
                  <a:lnTo>
                    <a:pt x="1871" y="2609"/>
                  </a:lnTo>
                  <a:lnTo>
                    <a:pt x="1870" y="2611"/>
                  </a:lnTo>
                  <a:lnTo>
                    <a:pt x="1869" y="2613"/>
                  </a:lnTo>
                  <a:lnTo>
                    <a:pt x="1868" y="2615"/>
                  </a:lnTo>
                  <a:lnTo>
                    <a:pt x="1868" y="2620"/>
                  </a:lnTo>
                  <a:lnTo>
                    <a:pt x="1868" y="2624"/>
                  </a:lnTo>
                  <a:lnTo>
                    <a:pt x="1866" y="2631"/>
                  </a:lnTo>
                  <a:lnTo>
                    <a:pt x="1863" y="2638"/>
                  </a:lnTo>
                  <a:lnTo>
                    <a:pt x="1861" y="2645"/>
                  </a:lnTo>
                  <a:lnTo>
                    <a:pt x="1856" y="2652"/>
                  </a:lnTo>
                  <a:lnTo>
                    <a:pt x="1848" y="2656"/>
                  </a:lnTo>
                  <a:lnTo>
                    <a:pt x="1839" y="2658"/>
                  </a:lnTo>
                  <a:lnTo>
                    <a:pt x="1829" y="2659"/>
                  </a:lnTo>
                  <a:lnTo>
                    <a:pt x="1820" y="2660"/>
                  </a:lnTo>
                  <a:lnTo>
                    <a:pt x="1813" y="2660"/>
                  </a:lnTo>
                  <a:lnTo>
                    <a:pt x="1806" y="2659"/>
                  </a:lnTo>
                  <a:lnTo>
                    <a:pt x="1796" y="2657"/>
                  </a:lnTo>
                  <a:lnTo>
                    <a:pt x="1786" y="2655"/>
                  </a:lnTo>
                  <a:lnTo>
                    <a:pt x="1778" y="2652"/>
                  </a:lnTo>
                  <a:lnTo>
                    <a:pt x="1775" y="2650"/>
                  </a:lnTo>
                  <a:lnTo>
                    <a:pt x="1772" y="2646"/>
                  </a:lnTo>
                  <a:lnTo>
                    <a:pt x="1769" y="2642"/>
                  </a:lnTo>
                  <a:lnTo>
                    <a:pt x="1766" y="2638"/>
                  </a:lnTo>
                  <a:lnTo>
                    <a:pt x="1761" y="2628"/>
                  </a:lnTo>
                  <a:lnTo>
                    <a:pt x="1755" y="2621"/>
                  </a:lnTo>
                  <a:lnTo>
                    <a:pt x="1748" y="2612"/>
                  </a:lnTo>
                  <a:lnTo>
                    <a:pt x="1741" y="2601"/>
                  </a:lnTo>
                  <a:lnTo>
                    <a:pt x="1737" y="2596"/>
                  </a:lnTo>
                  <a:lnTo>
                    <a:pt x="1734" y="2591"/>
                  </a:lnTo>
                  <a:lnTo>
                    <a:pt x="1730" y="2588"/>
                  </a:lnTo>
                  <a:lnTo>
                    <a:pt x="1726" y="2585"/>
                  </a:lnTo>
                  <a:lnTo>
                    <a:pt x="1723" y="2581"/>
                  </a:lnTo>
                  <a:lnTo>
                    <a:pt x="1718" y="2577"/>
                  </a:lnTo>
                  <a:lnTo>
                    <a:pt x="1712" y="2574"/>
                  </a:lnTo>
                  <a:lnTo>
                    <a:pt x="1706" y="2570"/>
                  </a:lnTo>
                  <a:lnTo>
                    <a:pt x="1694" y="2564"/>
                  </a:lnTo>
                  <a:lnTo>
                    <a:pt x="1683" y="2558"/>
                  </a:lnTo>
                  <a:lnTo>
                    <a:pt x="1668" y="2552"/>
                  </a:lnTo>
                  <a:lnTo>
                    <a:pt x="1656" y="2546"/>
                  </a:lnTo>
                  <a:lnTo>
                    <a:pt x="1650" y="2539"/>
                  </a:lnTo>
                  <a:lnTo>
                    <a:pt x="1645" y="2530"/>
                  </a:lnTo>
                  <a:lnTo>
                    <a:pt x="1640" y="2521"/>
                  </a:lnTo>
                  <a:lnTo>
                    <a:pt x="1637" y="2511"/>
                  </a:lnTo>
                  <a:lnTo>
                    <a:pt x="1633" y="2501"/>
                  </a:lnTo>
                  <a:lnTo>
                    <a:pt x="1629" y="2488"/>
                  </a:lnTo>
                  <a:lnTo>
                    <a:pt x="1625" y="2475"/>
                  </a:lnTo>
                  <a:lnTo>
                    <a:pt x="1621" y="2463"/>
                  </a:lnTo>
                  <a:lnTo>
                    <a:pt x="1620" y="2456"/>
                  </a:lnTo>
                  <a:lnTo>
                    <a:pt x="1619" y="2445"/>
                  </a:lnTo>
                  <a:lnTo>
                    <a:pt x="1616" y="2434"/>
                  </a:lnTo>
                  <a:lnTo>
                    <a:pt x="1613" y="2424"/>
                  </a:lnTo>
                  <a:lnTo>
                    <a:pt x="1607" y="2413"/>
                  </a:lnTo>
                  <a:lnTo>
                    <a:pt x="1599" y="2399"/>
                  </a:lnTo>
                  <a:lnTo>
                    <a:pt x="1595" y="2393"/>
                  </a:lnTo>
                  <a:lnTo>
                    <a:pt x="1591" y="2386"/>
                  </a:lnTo>
                  <a:lnTo>
                    <a:pt x="1586" y="2381"/>
                  </a:lnTo>
                  <a:lnTo>
                    <a:pt x="1582" y="2377"/>
                  </a:lnTo>
                  <a:lnTo>
                    <a:pt x="1577" y="2371"/>
                  </a:lnTo>
                  <a:lnTo>
                    <a:pt x="1570" y="2364"/>
                  </a:lnTo>
                  <a:lnTo>
                    <a:pt x="1562" y="2358"/>
                  </a:lnTo>
                  <a:lnTo>
                    <a:pt x="1555" y="2354"/>
                  </a:lnTo>
                  <a:lnTo>
                    <a:pt x="1544" y="2348"/>
                  </a:lnTo>
                  <a:lnTo>
                    <a:pt x="1529" y="2341"/>
                  </a:lnTo>
                  <a:lnTo>
                    <a:pt x="1523" y="2338"/>
                  </a:lnTo>
                  <a:lnTo>
                    <a:pt x="1517" y="2335"/>
                  </a:lnTo>
                  <a:lnTo>
                    <a:pt x="1513" y="2333"/>
                  </a:lnTo>
                  <a:lnTo>
                    <a:pt x="1511" y="2330"/>
                  </a:lnTo>
                  <a:lnTo>
                    <a:pt x="1513" y="2323"/>
                  </a:lnTo>
                  <a:lnTo>
                    <a:pt x="1517" y="2314"/>
                  </a:lnTo>
                  <a:lnTo>
                    <a:pt x="1521" y="2305"/>
                  </a:lnTo>
                  <a:lnTo>
                    <a:pt x="1522" y="2298"/>
                  </a:lnTo>
                  <a:lnTo>
                    <a:pt x="1519" y="2295"/>
                  </a:lnTo>
                  <a:lnTo>
                    <a:pt x="1516" y="2291"/>
                  </a:lnTo>
                  <a:lnTo>
                    <a:pt x="1514" y="2289"/>
                  </a:lnTo>
                  <a:lnTo>
                    <a:pt x="1512" y="2288"/>
                  </a:lnTo>
                  <a:lnTo>
                    <a:pt x="1510" y="2287"/>
                  </a:lnTo>
                  <a:lnTo>
                    <a:pt x="1507" y="2287"/>
                  </a:lnTo>
                  <a:lnTo>
                    <a:pt x="1503" y="2285"/>
                  </a:lnTo>
                  <a:lnTo>
                    <a:pt x="1499" y="2285"/>
                  </a:lnTo>
                  <a:lnTo>
                    <a:pt x="1495" y="2286"/>
                  </a:lnTo>
                  <a:lnTo>
                    <a:pt x="1491" y="2287"/>
                  </a:lnTo>
                  <a:lnTo>
                    <a:pt x="1489" y="2294"/>
                  </a:lnTo>
                  <a:lnTo>
                    <a:pt x="1487" y="2302"/>
                  </a:lnTo>
                  <a:lnTo>
                    <a:pt x="1484" y="2306"/>
                  </a:lnTo>
                  <a:lnTo>
                    <a:pt x="1479" y="2310"/>
                  </a:lnTo>
                  <a:lnTo>
                    <a:pt x="1474" y="2313"/>
                  </a:lnTo>
                  <a:lnTo>
                    <a:pt x="1468" y="2314"/>
                  </a:lnTo>
                  <a:lnTo>
                    <a:pt x="1461" y="2313"/>
                  </a:lnTo>
                  <a:lnTo>
                    <a:pt x="1455" y="2310"/>
                  </a:lnTo>
                  <a:lnTo>
                    <a:pt x="1449" y="2306"/>
                  </a:lnTo>
                  <a:lnTo>
                    <a:pt x="1444" y="2302"/>
                  </a:lnTo>
                  <a:lnTo>
                    <a:pt x="1441" y="2295"/>
                  </a:lnTo>
                  <a:lnTo>
                    <a:pt x="1436" y="2287"/>
                  </a:lnTo>
                  <a:lnTo>
                    <a:pt x="1431" y="2278"/>
                  </a:lnTo>
                  <a:lnTo>
                    <a:pt x="1425" y="2271"/>
                  </a:lnTo>
                  <a:lnTo>
                    <a:pt x="1421" y="2268"/>
                  </a:lnTo>
                  <a:lnTo>
                    <a:pt x="1415" y="2266"/>
                  </a:lnTo>
                  <a:lnTo>
                    <a:pt x="1408" y="2264"/>
                  </a:lnTo>
                  <a:lnTo>
                    <a:pt x="1401" y="2263"/>
                  </a:lnTo>
                  <a:lnTo>
                    <a:pt x="1388" y="2261"/>
                  </a:lnTo>
                  <a:lnTo>
                    <a:pt x="1374" y="2259"/>
                  </a:lnTo>
                  <a:lnTo>
                    <a:pt x="1363" y="2265"/>
                  </a:lnTo>
                  <a:lnTo>
                    <a:pt x="1355" y="2271"/>
                  </a:lnTo>
                  <a:lnTo>
                    <a:pt x="1344" y="2276"/>
                  </a:lnTo>
                  <a:lnTo>
                    <a:pt x="1333" y="2283"/>
                  </a:lnTo>
                  <a:lnTo>
                    <a:pt x="1322" y="2291"/>
                  </a:lnTo>
                  <a:lnTo>
                    <a:pt x="1315" y="2298"/>
                  </a:lnTo>
                  <a:lnTo>
                    <a:pt x="1311" y="2302"/>
                  </a:lnTo>
                  <a:lnTo>
                    <a:pt x="1307" y="2307"/>
                  </a:lnTo>
                  <a:lnTo>
                    <a:pt x="1305" y="2309"/>
                  </a:lnTo>
                  <a:lnTo>
                    <a:pt x="1303" y="2310"/>
                  </a:lnTo>
                  <a:lnTo>
                    <a:pt x="1301" y="2311"/>
                  </a:lnTo>
                  <a:lnTo>
                    <a:pt x="1299" y="2310"/>
                  </a:lnTo>
                  <a:lnTo>
                    <a:pt x="1296" y="2310"/>
                  </a:lnTo>
                  <a:lnTo>
                    <a:pt x="1293" y="2308"/>
                  </a:lnTo>
                  <a:lnTo>
                    <a:pt x="1290" y="2306"/>
                  </a:lnTo>
                  <a:lnTo>
                    <a:pt x="1288" y="2303"/>
                  </a:lnTo>
                  <a:lnTo>
                    <a:pt x="1283" y="2297"/>
                  </a:lnTo>
                  <a:lnTo>
                    <a:pt x="1280" y="2291"/>
                  </a:lnTo>
                  <a:lnTo>
                    <a:pt x="1276" y="2284"/>
                  </a:lnTo>
                  <a:lnTo>
                    <a:pt x="1272" y="2277"/>
                  </a:lnTo>
                  <a:lnTo>
                    <a:pt x="1269" y="2270"/>
                  </a:lnTo>
                  <a:lnTo>
                    <a:pt x="1268" y="2263"/>
                  </a:lnTo>
                  <a:lnTo>
                    <a:pt x="1268" y="2256"/>
                  </a:lnTo>
                  <a:lnTo>
                    <a:pt x="1270" y="2248"/>
                  </a:lnTo>
                  <a:lnTo>
                    <a:pt x="1271" y="2239"/>
                  </a:lnTo>
                  <a:lnTo>
                    <a:pt x="1272" y="2232"/>
                  </a:lnTo>
                  <a:lnTo>
                    <a:pt x="1273" y="2221"/>
                  </a:lnTo>
                  <a:lnTo>
                    <a:pt x="1273" y="2207"/>
                  </a:lnTo>
                  <a:lnTo>
                    <a:pt x="1272" y="2192"/>
                  </a:lnTo>
                  <a:lnTo>
                    <a:pt x="1272" y="2180"/>
                  </a:lnTo>
                  <a:lnTo>
                    <a:pt x="1268" y="2170"/>
                  </a:lnTo>
                  <a:lnTo>
                    <a:pt x="1264" y="2161"/>
                  </a:lnTo>
                  <a:lnTo>
                    <a:pt x="1263" y="2156"/>
                  </a:lnTo>
                  <a:lnTo>
                    <a:pt x="1263" y="2151"/>
                  </a:lnTo>
                  <a:lnTo>
                    <a:pt x="1263" y="2145"/>
                  </a:lnTo>
                  <a:lnTo>
                    <a:pt x="1264" y="2140"/>
                  </a:lnTo>
                  <a:lnTo>
                    <a:pt x="1265" y="2134"/>
                  </a:lnTo>
                  <a:lnTo>
                    <a:pt x="1265" y="2129"/>
                  </a:lnTo>
                  <a:lnTo>
                    <a:pt x="1265" y="2125"/>
                  </a:lnTo>
                  <a:lnTo>
                    <a:pt x="1264" y="2122"/>
                  </a:lnTo>
                  <a:lnTo>
                    <a:pt x="1263" y="2118"/>
                  </a:lnTo>
                  <a:lnTo>
                    <a:pt x="1261" y="2112"/>
                  </a:lnTo>
                  <a:lnTo>
                    <a:pt x="1259" y="2106"/>
                  </a:lnTo>
                  <a:lnTo>
                    <a:pt x="1256" y="2102"/>
                  </a:lnTo>
                  <a:lnTo>
                    <a:pt x="1252" y="2099"/>
                  </a:lnTo>
                  <a:lnTo>
                    <a:pt x="1246" y="2097"/>
                  </a:lnTo>
                  <a:lnTo>
                    <a:pt x="1241" y="2095"/>
                  </a:lnTo>
                  <a:lnTo>
                    <a:pt x="1237" y="2094"/>
                  </a:lnTo>
                  <a:lnTo>
                    <a:pt x="1227" y="2098"/>
                  </a:lnTo>
                  <a:lnTo>
                    <a:pt x="1217" y="2102"/>
                  </a:lnTo>
                  <a:lnTo>
                    <a:pt x="1211" y="2104"/>
                  </a:lnTo>
                  <a:lnTo>
                    <a:pt x="1203" y="2106"/>
                  </a:lnTo>
                  <a:lnTo>
                    <a:pt x="1196" y="2106"/>
                  </a:lnTo>
                  <a:lnTo>
                    <a:pt x="1190" y="2106"/>
                  </a:lnTo>
                  <a:lnTo>
                    <a:pt x="1184" y="2098"/>
                  </a:lnTo>
                  <a:lnTo>
                    <a:pt x="1178" y="2090"/>
                  </a:lnTo>
                  <a:lnTo>
                    <a:pt x="1163" y="2079"/>
                  </a:lnTo>
                  <a:lnTo>
                    <a:pt x="1150" y="2067"/>
                  </a:lnTo>
                  <a:lnTo>
                    <a:pt x="1152" y="2057"/>
                  </a:lnTo>
                  <a:lnTo>
                    <a:pt x="1154" y="2048"/>
                  </a:lnTo>
                  <a:lnTo>
                    <a:pt x="1160" y="2036"/>
                  </a:lnTo>
                  <a:lnTo>
                    <a:pt x="1166" y="2023"/>
                  </a:lnTo>
                  <a:lnTo>
                    <a:pt x="1174" y="2017"/>
                  </a:lnTo>
                  <a:lnTo>
                    <a:pt x="1182" y="2011"/>
                  </a:lnTo>
                  <a:lnTo>
                    <a:pt x="1186" y="2003"/>
                  </a:lnTo>
                  <a:lnTo>
                    <a:pt x="1190" y="1992"/>
                  </a:lnTo>
                  <a:lnTo>
                    <a:pt x="1188" y="1989"/>
                  </a:lnTo>
                  <a:lnTo>
                    <a:pt x="1185" y="1986"/>
                  </a:lnTo>
                  <a:lnTo>
                    <a:pt x="1182" y="1983"/>
                  </a:lnTo>
                  <a:lnTo>
                    <a:pt x="1178" y="1980"/>
                  </a:lnTo>
                  <a:lnTo>
                    <a:pt x="1174" y="1978"/>
                  </a:lnTo>
                  <a:lnTo>
                    <a:pt x="1166" y="1976"/>
                  </a:lnTo>
                  <a:lnTo>
                    <a:pt x="1159" y="1976"/>
                  </a:lnTo>
                  <a:lnTo>
                    <a:pt x="1150" y="1976"/>
                  </a:lnTo>
                  <a:lnTo>
                    <a:pt x="1143" y="1979"/>
                  </a:lnTo>
                  <a:lnTo>
                    <a:pt x="1137" y="1982"/>
                  </a:lnTo>
                  <a:lnTo>
                    <a:pt x="1132" y="1985"/>
                  </a:lnTo>
                  <a:lnTo>
                    <a:pt x="1130" y="1988"/>
                  </a:lnTo>
                  <a:lnTo>
                    <a:pt x="1134" y="1998"/>
                  </a:lnTo>
                  <a:lnTo>
                    <a:pt x="1138" y="2007"/>
                  </a:lnTo>
                  <a:lnTo>
                    <a:pt x="1139" y="2012"/>
                  </a:lnTo>
                  <a:lnTo>
                    <a:pt x="1139" y="2019"/>
                  </a:lnTo>
                  <a:lnTo>
                    <a:pt x="1140" y="2023"/>
                  </a:lnTo>
                  <a:lnTo>
                    <a:pt x="1140" y="2027"/>
                  </a:lnTo>
                  <a:lnTo>
                    <a:pt x="1139" y="2030"/>
                  </a:lnTo>
                  <a:lnTo>
                    <a:pt x="1138" y="2032"/>
                  </a:lnTo>
                  <a:lnTo>
                    <a:pt x="1137" y="2035"/>
                  </a:lnTo>
                  <a:lnTo>
                    <a:pt x="1136" y="2039"/>
                  </a:lnTo>
                  <a:lnTo>
                    <a:pt x="1133" y="2042"/>
                  </a:lnTo>
                  <a:lnTo>
                    <a:pt x="1130" y="2044"/>
                  </a:lnTo>
                  <a:lnTo>
                    <a:pt x="1120" y="2040"/>
                  </a:lnTo>
                  <a:lnTo>
                    <a:pt x="1111" y="2036"/>
                  </a:lnTo>
                  <a:lnTo>
                    <a:pt x="1101" y="2030"/>
                  </a:lnTo>
                  <a:lnTo>
                    <a:pt x="1091" y="2023"/>
                  </a:lnTo>
                  <a:lnTo>
                    <a:pt x="1085" y="2023"/>
                  </a:lnTo>
                  <a:lnTo>
                    <a:pt x="1079" y="2023"/>
                  </a:lnTo>
                  <a:lnTo>
                    <a:pt x="1076" y="2022"/>
                  </a:lnTo>
                  <a:lnTo>
                    <a:pt x="1074" y="2021"/>
                  </a:lnTo>
                  <a:lnTo>
                    <a:pt x="1072" y="2020"/>
                  </a:lnTo>
                  <a:lnTo>
                    <a:pt x="1072" y="2019"/>
                  </a:lnTo>
                  <a:lnTo>
                    <a:pt x="1069" y="2015"/>
                  </a:lnTo>
                  <a:lnTo>
                    <a:pt x="1066" y="2009"/>
                  </a:lnTo>
                  <a:lnTo>
                    <a:pt x="1065" y="2004"/>
                  </a:lnTo>
                  <a:lnTo>
                    <a:pt x="1064" y="2000"/>
                  </a:lnTo>
                  <a:lnTo>
                    <a:pt x="1064" y="1993"/>
                  </a:lnTo>
                  <a:lnTo>
                    <a:pt x="1064" y="1986"/>
                  </a:lnTo>
                  <a:lnTo>
                    <a:pt x="1066" y="1979"/>
                  </a:lnTo>
                  <a:lnTo>
                    <a:pt x="1068" y="1972"/>
                  </a:lnTo>
                  <a:lnTo>
                    <a:pt x="1069" y="1969"/>
                  </a:lnTo>
                  <a:lnTo>
                    <a:pt x="1072" y="1966"/>
                  </a:lnTo>
                  <a:lnTo>
                    <a:pt x="1076" y="1964"/>
                  </a:lnTo>
                  <a:lnTo>
                    <a:pt x="1080" y="1961"/>
                  </a:lnTo>
                  <a:lnTo>
                    <a:pt x="1079" y="1955"/>
                  </a:lnTo>
                  <a:lnTo>
                    <a:pt x="1077" y="1949"/>
                  </a:lnTo>
                  <a:lnTo>
                    <a:pt x="1075" y="1945"/>
                  </a:lnTo>
                  <a:lnTo>
                    <a:pt x="1072" y="1941"/>
                  </a:lnTo>
                  <a:lnTo>
                    <a:pt x="1070" y="1940"/>
                  </a:lnTo>
                  <a:lnTo>
                    <a:pt x="1068" y="1940"/>
                  </a:lnTo>
                  <a:lnTo>
                    <a:pt x="1065" y="1941"/>
                  </a:lnTo>
                  <a:lnTo>
                    <a:pt x="1062" y="1942"/>
                  </a:lnTo>
                  <a:lnTo>
                    <a:pt x="1056" y="1944"/>
                  </a:lnTo>
                  <a:lnTo>
                    <a:pt x="1052" y="1945"/>
                  </a:lnTo>
                  <a:lnTo>
                    <a:pt x="1047" y="1938"/>
                  </a:lnTo>
                  <a:lnTo>
                    <a:pt x="1044" y="1933"/>
                  </a:lnTo>
                  <a:lnTo>
                    <a:pt x="1038" y="1927"/>
                  </a:lnTo>
                  <a:lnTo>
                    <a:pt x="1033" y="1920"/>
                  </a:lnTo>
                  <a:lnTo>
                    <a:pt x="1027" y="1914"/>
                  </a:lnTo>
                  <a:lnTo>
                    <a:pt x="1021" y="1910"/>
                  </a:lnTo>
                  <a:lnTo>
                    <a:pt x="1007" y="1910"/>
                  </a:lnTo>
                  <a:lnTo>
                    <a:pt x="994" y="1910"/>
                  </a:lnTo>
                  <a:lnTo>
                    <a:pt x="986" y="1910"/>
                  </a:lnTo>
                  <a:lnTo>
                    <a:pt x="976" y="1910"/>
                  </a:lnTo>
                  <a:lnTo>
                    <a:pt x="966" y="1910"/>
                  </a:lnTo>
                  <a:lnTo>
                    <a:pt x="958" y="1910"/>
                  </a:lnTo>
                  <a:lnTo>
                    <a:pt x="944" y="1902"/>
                  </a:lnTo>
                  <a:lnTo>
                    <a:pt x="930" y="1894"/>
                  </a:lnTo>
                  <a:lnTo>
                    <a:pt x="926" y="1887"/>
                  </a:lnTo>
                  <a:lnTo>
                    <a:pt x="920" y="1877"/>
                  </a:lnTo>
                  <a:lnTo>
                    <a:pt x="915" y="1867"/>
                  </a:lnTo>
                  <a:lnTo>
                    <a:pt x="911" y="1858"/>
                  </a:lnTo>
                  <a:lnTo>
                    <a:pt x="905" y="1850"/>
                  </a:lnTo>
                  <a:lnTo>
                    <a:pt x="899" y="1839"/>
                  </a:lnTo>
                  <a:lnTo>
                    <a:pt x="896" y="1834"/>
                  </a:lnTo>
                  <a:lnTo>
                    <a:pt x="893" y="1829"/>
                  </a:lnTo>
                  <a:lnTo>
                    <a:pt x="890" y="1825"/>
                  </a:lnTo>
                  <a:lnTo>
                    <a:pt x="887" y="1823"/>
                  </a:lnTo>
                  <a:lnTo>
                    <a:pt x="885" y="1822"/>
                  </a:lnTo>
                  <a:lnTo>
                    <a:pt x="882" y="1821"/>
                  </a:lnTo>
                  <a:lnTo>
                    <a:pt x="879" y="1821"/>
                  </a:lnTo>
                  <a:lnTo>
                    <a:pt x="875" y="1821"/>
                  </a:lnTo>
                  <a:lnTo>
                    <a:pt x="867" y="1822"/>
                  </a:lnTo>
                  <a:lnTo>
                    <a:pt x="860" y="1823"/>
                  </a:lnTo>
                  <a:lnTo>
                    <a:pt x="853" y="1824"/>
                  </a:lnTo>
                  <a:lnTo>
                    <a:pt x="844" y="1825"/>
                  </a:lnTo>
                  <a:lnTo>
                    <a:pt x="836" y="1826"/>
                  </a:lnTo>
                  <a:lnTo>
                    <a:pt x="829" y="1827"/>
                  </a:lnTo>
                  <a:lnTo>
                    <a:pt x="824" y="1823"/>
                  </a:lnTo>
                  <a:lnTo>
                    <a:pt x="819" y="1819"/>
                  </a:lnTo>
                  <a:lnTo>
                    <a:pt x="816" y="1815"/>
                  </a:lnTo>
                  <a:lnTo>
                    <a:pt x="813" y="1811"/>
                  </a:lnTo>
                  <a:lnTo>
                    <a:pt x="810" y="1808"/>
                  </a:lnTo>
                  <a:lnTo>
                    <a:pt x="805" y="1804"/>
                  </a:lnTo>
                  <a:lnTo>
                    <a:pt x="801" y="1801"/>
                  </a:lnTo>
                  <a:lnTo>
                    <a:pt x="798" y="1800"/>
                  </a:lnTo>
                  <a:lnTo>
                    <a:pt x="794" y="1800"/>
                  </a:lnTo>
                  <a:lnTo>
                    <a:pt x="790" y="1801"/>
                  </a:lnTo>
                  <a:lnTo>
                    <a:pt x="788" y="1801"/>
                  </a:lnTo>
                  <a:lnTo>
                    <a:pt x="787" y="1801"/>
                  </a:lnTo>
                  <a:lnTo>
                    <a:pt x="786" y="1801"/>
                  </a:lnTo>
                  <a:lnTo>
                    <a:pt x="786" y="1800"/>
                  </a:lnTo>
                  <a:lnTo>
                    <a:pt x="782" y="1799"/>
                  </a:lnTo>
                  <a:lnTo>
                    <a:pt x="777" y="1799"/>
                  </a:lnTo>
                  <a:lnTo>
                    <a:pt x="774" y="1799"/>
                  </a:lnTo>
                  <a:lnTo>
                    <a:pt x="771" y="1798"/>
                  </a:lnTo>
                  <a:lnTo>
                    <a:pt x="770" y="1797"/>
                  </a:lnTo>
                  <a:lnTo>
                    <a:pt x="769" y="1796"/>
                  </a:lnTo>
                  <a:lnTo>
                    <a:pt x="768" y="1792"/>
                  </a:lnTo>
                  <a:lnTo>
                    <a:pt x="768" y="1788"/>
                  </a:lnTo>
                  <a:lnTo>
                    <a:pt x="769" y="1783"/>
                  </a:lnTo>
                  <a:lnTo>
                    <a:pt x="770" y="1778"/>
                  </a:lnTo>
                  <a:lnTo>
                    <a:pt x="773" y="1768"/>
                  </a:lnTo>
                  <a:lnTo>
                    <a:pt x="774" y="1760"/>
                  </a:lnTo>
                  <a:lnTo>
                    <a:pt x="774" y="1753"/>
                  </a:lnTo>
                  <a:lnTo>
                    <a:pt x="774" y="1745"/>
                  </a:lnTo>
                  <a:lnTo>
                    <a:pt x="774" y="1736"/>
                  </a:lnTo>
                  <a:lnTo>
                    <a:pt x="774" y="1729"/>
                  </a:lnTo>
                  <a:lnTo>
                    <a:pt x="767" y="1719"/>
                  </a:lnTo>
                  <a:lnTo>
                    <a:pt x="761" y="1710"/>
                  </a:lnTo>
                  <a:lnTo>
                    <a:pt x="751" y="1710"/>
                  </a:lnTo>
                  <a:lnTo>
                    <a:pt x="738" y="1710"/>
                  </a:lnTo>
                  <a:lnTo>
                    <a:pt x="730" y="1698"/>
                  </a:lnTo>
                  <a:lnTo>
                    <a:pt x="722" y="1685"/>
                  </a:lnTo>
                  <a:lnTo>
                    <a:pt x="709" y="1674"/>
                  </a:lnTo>
                  <a:lnTo>
                    <a:pt x="695" y="1662"/>
                  </a:lnTo>
                  <a:lnTo>
                    <a:pt x="687" y="1662"/>
                  </a:lnTo>
                  <a:lnTo>
                    <a:pt x="679" y="1662"/>
                  </a:lnTo>
                  <a:lnTo>
                    <a:pt x="677" y="1677"/>
                  </a:lnTo>
                  <a:lnTo>
                    <a:pt x="676" y="1689"/>
                  </a:lnTo>
                  <a:lnTo>
                    <a:pt x="675" y="1692"/>
                  </a:lnTo>
                  <a:lnTo>
                    <a:pt x="674" y="1695"/>
                  </a:lnTo>
                  <a:lnTo>
                    <a:pt x="672" y="1698"/>
                  </a:lnTo>
                  <a:lnTo>
                    <a:pt x="669" y="1700"/>
                  </a:lnTo>
                  <a:lnTo>
                    <a:pt x="664" y="1703"/>
                  </a:lnTo>
                  <a:lnTo>
                    <a:pt x="660" y="1705"/>
                  </a:lnTo>
                  <a:lnTo>
                    <a:pt x="656" y="1709"/>
                  </a:lnTo>
                  <a:lnTo>
                    <a:pt x="652" y="1711"/>
                  </a:lnTo>
                  <a:lnTo>
                    <a:pt x="646" y="1713"/>
                  </a:lnTo>
                  <a:lnTo>
                    <a:pt x="640" y="1715"/>
                  </a:lnTo>
                  <a:lnTo>
                    <a:pt x="628" y="1718"/>
                  </a:lnTo>
                  <a:lnTo>
                    <a:pt x="617" y="1721"/>
                  </a:lnTo>
                  <a:lnTo>
                    <a:pt x="607" y="1722"/>
                  </a:lnTo>
                  <a:lnTo>
                    <a:pt x="596" y="1723"/>
                  </a:lnTo>
                  <a:lnTo>
                    <a:pt x="591" y="1723"/>
                  </a:lnTo>
                  <a:lnTo>
                    <a:pt x="586" y="1723"/>
                  </a:lnTo>
                  <a:lnTo>
                    <a:pt x="581" y="1723"/>
                  </a:lnTo>
                  <a:lnTo>
                    <a:pt x="577" y="1721"/>
                  </a:lnTo>
                  <a:lnTo>
                    <a:pt x="574" y="1721"/>
                  </a:lnTo>
                  <a:lnTo>
                    <a:pt x="571" y="1720"/>
                  </a:lnTo>
                  <a:lnTo>
                    <a:pt x="567" y="1718"/>
                  </a:lnTo>
                  <a:lnTo>
                    <a:pt x="564" y="1715"/>
                  </a:lnTo>
                  <a:lnTo>
                    <a:pt x="558" y="1710"/>
                  </a:lnTo>
                  <a:lnTo>
                    <a:pt x="554" y="1705"/>
                  </a:lnTo>
                  <a:lnTo>
                    <a:pt x="547" y="1700"/>
                  </a:lnTo>
                  <a:lnTo>
                    <a:pt x="540" y="1694"/>
                  </a:lnTo>
                  <a:lnTo>
                    <a:pt x="536" y="1690"/>
                  </a:lnTo>
                  <a:lnTo>
                    <a:pt x="533" y="1688"/>
                  </a:lnTo>
                  <a:lnTo>
                    <a:pt x="529" y="1686"/>
                  </a:lnTo>
                  <a:lnTo>
                    <a:pt x="526" y="1685"/>
                  </a:lnTo>
                  <a:lnTo>
                    <a:pt x="521" y="1683"/>
                  </a:lnTo>
                  <a:lnTo>
                    <a:pt x="514" y="1682"/>
                  </a:lnTo>
                  <a:lnTo>
                    <a:pt x="507" y="1682"/>
                  </a:lnTo>
                  <a:lnTo>
                    <a:pt x="498" y="1682"/>
                  </a:lnTo>
                  <a:lnTo>
                    <a:pt x="482" y="1683"/>
                  </a:lnTo>
                  <a:lnTo>
                    <a:pt x="468" y="1681"/>
                  </a:lnTo>
                  <a:lnTo>
                    <a:pt x="458" y="1678"/>
                  </a:lnTo>
                  <a:lnTo>
                    <a:pt x="446" y="1673"/>
                  </a:lnTo>
                  <a:lnTo>
                    <a:pt x="435" y="1668"/>
                  </a:lnTo>
                  <a:lnTo>
                    <a:pt x="425" y="1662"/>
                  </a:lnTo>
                  <a:lnTo>
                    <a:pt x="415" y="1652"/>
                  </a:lnTo>
                  <a:lnTo>
                    <a:pt x="401" y="1642"/>
                  </a:lnTo>
                  <a:lnTo>
                    <a:pt x="394" y="1641"/>
                  </a:lnTo>
                  <a:lnTo>
                    <a:pt x="385" y="1641"/>
                  </a:lnTo>
                  <a:lnTo>
                    <a:pt x="376" y="1642"/>
                  </a:lnTo>
                  <a:lnTo>
                    <a:pt x="369" y="1642"/>
                  </a:lnTo>
                  <a:lnTo>
                    <a:pt x="362" y="1641"/>
                  </a:lnTo>
                  <a:lnTo>
                    <a:pt x="354" y="1638"/>
                  </a:lnTo>
                  <a:lnTo>
                    <a:pt x="345" y="1634"/>
                  </a:lnTo>
                  <a:lnTo>
                    <a:pt x="338" y="1631"/>
                  </a:lnTo>
                  <a:lnTo>
                    <a:pt x="331" y="1625"/>
                  </a:lnTo>
                  <a:lnTo>
                    <a:pt x="324" y="1616"/>
                  </a:lnTo>
                  <a:lnTo>
                    <a:pt x="317" y="1607"/>
                  </a:lnTo>
                  <a:lnTo>
                    <a:pt x="311" y="1599"/>
                  </a:lnTo>
                  <a:lnTo>
                    <a:pt x="297" y="1594"/>
                  </a:lnTo>
                  <a:lnTo>
                    <a:pt x="287" y="1592"/>
                  </a:lnTo>
                  <a:lnTo>
                    <a:pt x="280" y="1590"/>
                  </a:lnTo>
                  <a:lnTo>
                    <a:pt x="272" y="1590"/>
                  </a:lnTo>
                  <a:lnTo>
                    <a:pt x="263" y="1591"/>
                  </a:lnTo>
                  <a:lnTo>
                    <a:pt x="256" y="1592"/>
                  </a:lnTo>
                  <a:lnTo>
                    <a:pt x="244" y="1588"/>
                  </a:lnTo>
                  <a:lnTo>
                    <a:pt x="233" y="1584"/>
                  </a:lnTo>
                  <a:lnTo>
                    <a:pt x="228" y="1587"/>
                  </a:lnTo>
                  <a:lnTo>
                    <a:pt x="223" y="1592"/>
                  </a:lnTo>
                  <a:lnTo>
                    <a:pt x="221" y="1595"/>
                  </a:lnTo>
                  <a:lnTo>
                    <a:pt x="219" y="1598"/>
                  </a:lnTo>
                  <a:lnTo>
                    <a:pt x="217" y="1600"/>
                  </a:lnTo>
                  <a:lnTo>
                    <a:pt x="217" y="1603"/>
                  </a:lnTo>
                  <a:lnTo>
                    <a:pt x="216" y="1607"/>
                  </a:lnTo>
                  <a:lnTo>
                    <a:pt x="217" y="1611"/>
                  </a:lnTo>
                  <a:lnTo>
                    <a:pt x="218" y="1616"/>
                  </a:lnTo>
                  <a:lnTo>
                    <a:pt x="219" y="1621"/>
                  </a:lnTo>
                  <a:lnTo>
                    <a:pt x="223" y="1631"/>
                  </a:lnTo>
                  <a:lnTo>
                    <a:pt x="225" y="1638"/>
                  </a:lnTo>
                  <a:lnTo>
                    <a:pt x="227" y="1652"/>
                  </a:lnTo>
                  <a:lnTo>
                    <a:pt x="229" y="1666"/>
                  </a:lnTo>
                  <a:lnTo>
                    <a:pt x="233" y="1676"/>
                  </a:lnTo>
                  <a:lnTo>
                    <a:pt x="236" y="1689"/>
                  </a:lnTo>
                  <a:lnTo>
                    <a:pt x="235" y="1696"/>
                  </a:lnTo>
                  <a:lnTo>
                    <a:pt x="232" y="1703"/>
                  </a:lnTo>
                  <a:lnTo>
                    <a:pt x="228" y="1711"/>
                  </a:lnTo>
                  <a:lnTo>
                    <a:pt x="225" y="1718"/>
                  </a:lnTo>
                  <a:lnTo>
                    <a:pt x="216" y="1728"/>
                  </a:lnTo>
                  <a:lnTo>
                    <a:pt x="205" y="1741"/>
                  </a:lnTo>
                  <a:lnTo>
                    <a:pt x="192" y="1749"/>
                  </a:lnTo>
                  <a:lnTo>
                    <a:pt x="177" y="1757"/>
                  </a:lnTo>
                  <a:lnTo>
                    <a:pt x="165" y="1762"/>
                  </a:lnTo>
                  <a:lnTo>
                    <a:pt x="150" y="1768"/>
                  </a:lnTo>
                  <a:lnTo>
                    <a:pt x="145" y="1771"/>
                  </a:lnTo>
                  <a:lnTo>
                    <a:pt x="140" y="1774"/>
                  </a:lnTo>
                  <a:lnTo>
                    <a:pt x="134" y="1775"/>
                  </a:lnTo>
                  <a:lnTo>
                    <a:pt x="130" y="1776"/>
                  </a:lnTo>
                  <a:lnTo>
                    <a:pt x="125" y="1772"/>
                  </a:lnTo>
                  <a:lnTo>
                    <a:pt x="121" y="1766"/>
                  </a:lnTo>
                  <a:lnTo>
                    <a:pt x="117" y="1761"/>
                  </a:lnTo>
                  <a:lnTo>
                    <a:pt x="115" y="1757"/>
                  </a:lnTo>
                  <a:lnTo>
                    <a:pt x="107" y="1754"/>
                  </a:lnTo>
                  <a:lnTo>
                    <a:pt x="99" y="1751"/>
                  </a:lnTo>
                  <a:lnTo>
                    <a:pt x="90" y="1748"/>
                  </a:lnTo>
                  <a:lnTo>
                    <a:pt x="83" y="1745"/>
                  </a:lnTo>
                  <a:lnTo>
                    <a:pt x="76" y="1745"/>
                  </a:lnTo>
                  <a:lnTo>
                    <a:pt x="68" y="1746"/>
                  </a:lnTo>
                  <a:lnTo>
                    <a:pt x="64" y="1747"/>
                  </a:lnTo>
                  <a:lnTo>
                    <a:pt x="61" y="1747"/>
                  </a:lnTo>
                  <a:lnTo>
                    <a:pt x="58" y="1746"/>
                  </a:lnTo>
                  <a:lnTo>
                    <a:pt x="56" y="1745"/>
                  </a:lnTo>
                  <a:lnTo>
                    <a:pt x="48" y="1742"/>
                  </a:lnTo>
                  <a:lnTo>
                    <a:pt x="36" y="1737"/>
                  </a:lnTo>
                  <a:lnTo>
                    <a:pt x="40" y="1737"/>
                  </a:lnTo>
                  <a:lnTo>
                    <a:pt x="45" y="1733"/>
                  </a:lnTo>
                  <a:lnTo>
                    <a:pt x="52" y="1727"/>
                  </a:lnTo>
                  <a:lnTo>
                    <a:pt x="57" y="1722"/>
                  </a:lnTo>
                  <a:lnTo>
                    <a:pt x="60" y="1718"/>
                  </a:lnTo>
                  <a:lnTo>
                    <a:pt x="62" y="1711"/>
                  </a:lnTo>
                  <a:lnTo>
                    <a:pt x="64" y="1703"/>
                  </a:lnTo>
                  <a:lnTo>
                    <a:pt x="65" y="1695"/>
                  </a:lnTo>
                  <a:lnTo>
                    <a:pt x="65" y="1687"/>
                  </a:lnTo>
                  <a:lnTo>
                    <a:pt x="64" y="1672"/>
                  </a:lnTo>
                  <a:lnTo>
                    <a:pt x="64" y="1658"/>
                  </a:lnTo>
                  <a:lnTo>
                    <a:pt x="59" y="1644"/>
                  </a:lnTo>
                  <a:lnTo>
                    <a:pt x="52" y="1627"/>
                  </a:lnTo>
                  <a:lnTo>
                    <a:pt x="45" y="1610"/>
                  </a:lnTo>
                  <a:lnTo>
                    <a:pt x="40" y="1596"/>
                  </a:lnTo>
                  <a:lnTo>
                    <a:pt x="36" y="1591"/>
                  </a:lnTo>
                  <a:lnTo>
                    <a:pt x="29" y="1583"/>
                  </a:lnTo>
                  <a:lnTo>
                    <a:pt x="26" y="1579"/>
                  </a:lnTo>
                  <a:lnTo>
                    <a:pt x="23" y="1575"/>
                  </a:lnTo>
                  <a:lnTo>
                    <a:pt x="22" y="1571"/>
                  </a:lnTo>
                  <a:lnTo>
                    <a:pt x="21" y="1568"/>
                  </a:lnTo>
                  <a:lnTo>
                    <a:pt x="22" y="1563"/>
                  </a:lnTo>
                  <a:lnTo>
                    <a:pt x="24" y="1558"/>
                  </a:lnTo>
                  <a:lnTo>
                    <a:pt x="27" y="1553"/>
                  </a:lnTo>
                  <a:lnTo>
                    <a:pt x="31" y="1546"/>
                  </a:lnTo>
                  <a:lnTo>
                    <a:pt x="34" y="1540"/>
                  </a:lnTo>
                  <a:lnTo>
                    <a:pt x="37" y="1534"/>
                  </a:lnTo>
                  <a:lnTo>
                    <a:pt x="40" y="1529"/>
                  </a:lnTo>
                  <a:lnTo>
                    <a:pt x="40" y="1524"/>
                  </a:lnTo>
                  <a:lnTo>
                    <a:pt x="36" y="1515"/>
                  </a:lnTo>
                  <a:lnTo>
                    <a:pt x="31" y="1505"/>
                  </a:lnTo>
                  <a:lnTo>
                    <a:pt x="25" y="1495"/>
                  </a:lnTo>
                  <a:lnTo>
                    <a:pt x="21" y="1485"/>
                  </a:lnTo>
                  <a:lnTo>
                    <a:pt x="16" y="1479"/>
                  </a:lnTo>
                  <a:lnTo>
                    <a:pt x="10" y="1471"/>
                  </a:lnTo>
                  <a:lnTo>
                    <a:pt x="5" y="1467"/>
                  </a:lnTo>
                  <a:lnTo>
                    <a:pt x="3" y="1463"/>
                  </a:lnTo>
                  <a:lnTo>
                    <a:pt x="1" y="1458"/>
                  </a:lnTo>
                  <a:lnTo>
                    <a:pt x="0" y="1454"/>
                  </a:lnTo>
                  <a:lnTo>
                    <a:pt x="2" y="1446"/>
                  </a:lnTo>
                  <a:lnTo>
                    <a:pt x="7" y="1434"/>
                  </a:lnTo>
                  <a:lnTo>
                    <a:pt x="11" y="1423"/>
                  </a:lnTo>
                  <a:lnTo>
                    <a:pt x="13" y="1415"/>
                  </a:lnTo>
                  <a:lnTo>
                    <a:pt x="11" y="1404"/>
                  </a:lnTo>
                  <a:lnTo>
                    <a:pt x="5" y="1390"/>
                  </a:lnTo>
                  <a:lnTo>
                    <a:pt x="2" y="1381"/>
                  </a:lnTo>
                  <a:lnTo>
                    <a:pt x="1" y="1374"/>
                  </a:lnTo>
                  <a:lnTo>
                    <a:pt x="0" y="1368"/>
                  </a:lnTo>
                  <a:lnTo>
                    <a:pt x="0" y="1363"/>
                  </a:lnTo>
                  <a:lnTo>
                    <a:pt x="2" y="1361"/>
                  </a:lnTo>
                  <a:lnTo>
                    <a:pt x="4" y="1359"/>
                  </a:lnTo>
                  <a:lnTo>
                    <a:pt x="8" y="1358"/>
                  </a:lnTo>
                  <a:lnTo>
                    <a:pt x="12" y="1357"/>
                  </a:lnTo>
                  <a:lnTo>
                    <a:pt x="19" y="1355"/>
                  </a:lnTo>
                  <a:lnTo>
                    <a:pt x="27" y="1354"/>
                  </a:lnTo>
                  <a:lnTo>
                    <a:pt x="36" y="1353"/>
                  </a:lnTo>
                  <a:lnTo>
                    <a:pt x="44" y="1352"/>
                  </a:lnTo>
                  <a:lnTo>
                    <a:pt x="51" y="1350"/>
                  </a:lnTo>
                  <a:lnTo>
                    <a:pt x="56" y="1348"/>
                  </a:lnTo>
                  <a:lnTo>
                    <a:pt x="62" y="1344"/>
                  </a:lnTo>
                  <a:lnTo>
                    <a:pt x="68" y="1339"/>
                  </a:lnTo>
                  <a:lnTo>
                    <a:pt x="74" y="1332"/>
                  </a:lnTo>
                  <a:lnTo>
                    <a:pt x="80" y="1325"/>
                  </a:lnTo>
                  <a:lnTo>
                    <a:pt x="91" y="1310"/>
                  </a:lnTo>
                  <a:lnTo>
                    <a:pt x="99" y="1297"/>
                  </a:lnTo>
                  <a:lnTo>
                    <a:pt x="101" y="1291"/>
                  </a:lnTo>
                  <a:lnTo>
                    <a:pt x="103" y="1284"/>
                  </a:lnTo>
                  <a:lnTo>
                    <a:pt x="104" y="1276"/>
                  </a:lnTo>
                  <a:lnTo>
                    <a:pt x="105" y="1267"/>
                  </a:lnTo>
                  <a:lnTo>
                    <a:pt x="106" y="1259"/>
                  </a:lnTo>
                  <a:lnTo>
                    <a:pt x="108" y="1251"/>
                  </a:lnTo>
                  <a:lnTo>
                    <a:pt x="111" y="1244"/>
                  </a:lnTo>
                  <a:lnTo>
                    <a:pt x="115" y="1238"/>
                  </a:lnTo>
                  <a:lnTo>
                    <a:pt x="118" y="1236"/>
                  </a:lnTo>
                  <a:lnTo>
                    <a:pt x="123" y="1235"/>
                  </a:lnTo>
                  <a:lnTo>
                    <a:pt x="130" y="1235"/>
                  </a:lnTo>
                  <a:lnTo>
                    <a:pt x="136" y="1235"/>
                  </a:lnTo>
                  <a:lnTo>
                    <a:pt x="150" y="1235"/>
                  </a:lnTo>
                  <a:lnTo>
                    <a:pt x="161" y="1234"/>
                  </a:lnTo>
                  <a:lnTo>
                    <a:pt x="168" y="1230"/>
                  </a:lnTo>
                  <a:lnTo>
                    <a:pt x="176" y="1223"/>
                  </a:lnTo>
                  <a:lnTo>
                    <a:pt x="184" y="1216"/>
                  </a:lnTo>
                  <a:lnTo>
                    <a:pt x="189" y="1210"/>
                  </a:lnTo>
                  <a:lnTo>
                    <a:pt x="199" y="1198"/>
                  </a:lnTo>
                  <a:lnTo>
                    <a:pt x="209" y="1183"/>
                  </a:lnTo>
                  <a:lnTo>
                    <a:pt x="219" y="1167"/>
                  </a:lnTo>
                  <a:lnTo>
                    <a:pt x="229" y="1155"/>
                  </a:lnTo>
                  <a:lnTo>
                    <a:pt x="233" y="1149"/>
                  </a:lnTo>
                  <a:lnTo>
                    <a:pt x="238" y="1144"/>
                  </a:lnTo>
                  <a:lnTo>
                    <a:pt x="244" y="1141"/>
                  </a:lnTo>
                  <a:lnTo>
                    <a:pt x="248" y="1140"/>
                  </a:lnTo>
                  <a:lnTo>
                    <a:pt x="259" y="1137"/>
                  </a:lnTo>
                  <a:lnTo>
                    <a:pt x="272" y="1136"/>
                  </a:lnTo>
                  <a:lnTo>
                    <a:pt x="284" y="1134"/>
                  </a:lnTo>
                  <a:lnTo>
                    <a:pt x="295" y="1132"/>
                  </a:lnTo>
                  <a:lnTo>
                    <a:pt x="305" y="1129"/>
                  </a:lnTo>
                  <a:lnTo>
                    <a:pt x="316" y="1126"/>
                  </a:lnTo>
                  <a:lnTo>
                    <a:pt x="326" y="1123"/>
                  </a:lnTo>
                  <a:lnTo>
                    <a:pt x="334" y="1120"/>
                  </a:lnTo>
                  <a:lnTo>
                    <a:pt x="347" y="1118"/>
                  </a:lnTo>
                  <a:lnTo>
                    <a:pt x="354" y="1116"/>
                  </a:lnTo>
                  <a:lnTo>
                    <a:pt x="351" y="1127"/>
                  </a:lnTo>
                  <a:lnTo>
                    <a:pt x="346" y="1144"/>
                  </a:lnTo>
                  <a:lnTo>
                    <a:pt x="338" y="1149"/>
                  </a:lnTo>
                  <a:lnTo>
                    <a:pt x="330" y="1155"/>
                  </a:lnTo>
                  <a:lnTo>
                    <a:pt x="324" y="1167"/>
                  </a:lnTo>
                  <a:lnTo>
                    <a:pt x="318" y="1179"/>
                  </a:lnTo>
                  <a:lnTo>
                    <a:pt x="315" y="1188"/>
                  </a:lnTo>
                  <a:lnTo>
                    <a:pt x="311" y="1198"/>
                  </a:lnTo>
                  <a:lnTo>
                    <a:pt x="311" y="1202"/>
                  </a:lnTo>
                  <a:lnTo>
                    <a:pt x="311" y="1208"/>
                  </a:lnTo>
                  <a:lnTo>
                    <a:pt x="312" y="1214"/>
                  </a:lnTo>
                  <a:lnTo>
                    <a:pt x="315" y="1218"/>
                  </a:lnTo>
                  <a:lnTo>
                    <a:pt x="316" y="1219"/>
                  </a:lnTo>
                  <a:lnTo>
                    <a:pt x="319" y="1219"/>
                  </a:lnTo>
                  <a:lnTo>
                    <a:pt x="323" y="1219"/>
                  </a:lnTo>
                  <a:lnTo>
                    <a:pt x="326" y="1219"/>
                  </a:lnTo>
                  <a:lnTo>
                    <a:pt x="333" y="1217"/>
                  </a:lnTo>
                  <a:lnTo>
                    <a:pt x="338" y="1214"/>
                  </a:lnTo>
                  <a:lnTo>
                    <a:pt x="343" y="1211"/>
                  </a:lnTo>
                  <a:lnTo>
                    <a:pt x="348" y="1208"/>
                  </a:lnTo>
                  <a:lnTo>
                    <a:pt x="353" y="1203"/>
                  </a:lnTo>
                  <a:lnTo>
                    <a:pt x="358" y="1197"/>
                  </a:lnTo>
                  <a:lnTo>
                    <a:pt x="363" y="1191"/>
                  </a:lnTo>
                  <a:lnTo>
                    <a:pt x="368" y="1185"/>
                  </a:lnTo>
                  <a:lnTo>
                    <a:pt x="371" y="1180"/>
                  </a:lnTo>
                  <a:lnTo>
                    <a:pt x="373" y="1175"/>
                  </a:lnTo>
                  <a:lnTo>
                    <a:pt x="376" y="1171"/>
                  </a:lnTo>
                  <a:lnTo>
                    <a:pt x="378" y="1166"/>
                  </a:lnTo>
                  <a:lnTo>
                    <a:pt x="381" y="1161"/>
                  </a:lnTo>
                  <a:lnTo>
                    <a:pt x="383" y="1155"/>
                  </a:lnTo>
                  <a:lnTo>
                    <a:pt x="387" y="1142"/>
                  </a:lnTo>
                  <a:lnTo>
                    <a:pt x="394" y="1132"/>
                  </a:lnTo>
                  <a:lnTo>
                    <a:pt x="395" y="1124"/>
                  </a:lnTo>
                  <a:lnTo>
                    <a:pt x="398" y="1115"/>
                  </a:lnTo>
                  <a:lnTo>
                    <a:pt x="402" y="1106"/>
                  </a:lnTo>
                  <a:lnTo>
                    <a:pt x="405" y="1101"/>
                  </a:lnTo>
                  <a:lnTo>
                    <a:pt x="414" y="1099"/>
                  </a:lnTo>
                  <a:lnTo>
                    <a:pt x="425" y="1099"/>
                  </a:lnTo>
                  <a:lnTo>
                    <a:pt x="436" y="1098"/>
                  </a:lnTo>
                  <a:lnTo>
                    <a:pt x="444" y="1097"/>
                  </a:lnTo>
                  <a:lnTo>
                    <a:pt x="451" y="1095"/>
                  </a:lnTo>
                  <a:lnTo>
                    <a:pt x="458" y="1092"/>
                  </a:lnTo>
                  <a:lnTo>
                    <a:pt x="465" y="1088"/>
                  </a:lnTo>
                  <a:lnTo>
                    <a:pt x="472" y="1085"/>
                  </a:lnTo>
                  <a:lnTo>
                    <a:pt x="483" y="1073"/>
                  </a:lnTo>
                  <a:lnTo>
                    <a:pt x="495" y="1061"/>
                  </a:lnTo>
                  <a:lnTo>
                    <a:pt x="509" y="1053"/>
                  </a:lnTo>
                  <a:lnTo>
                    <a:pt x="522" y="1045"/>
                  </a:lnTo>
                  <a:lnTo>
                    <a:pt x="528" y="1035"/>
                  </a:lnTo>
                  <a:lnTo>
                    <a:pt x="534" y="1025"/>
                  </a:lnTo>
                  <a:lnTo>
                    <a:pt x="539" y="1024"/>
                  </a:lnTo>
                  <a:lnTo>
                    <a:pt x="544" y="1024"/>
                  </a:lnTo>
                  <a:lnTo>
                    <a:pt x="550" y="1024"/>
                  </a:lnTo>
                  <a:lnTo>
                    <a:pt x="556" y="1024"/>
                  </a:lnTo>
                  <a:lnTo>
                    <a:pt x="567" y="1026"/>
                  </a:lnTo>
                  <a:lnTo>
                    <a:pt x="577" y="1029"/>
                  </a:lnTo>
                  <a:lnTo>
                    <a:pt x="582" y="1031"/>
                  </a:lnTo>
                  <a:lnTo>
                    <a:pt x="588" y="1034"/>
                  </a:lnTo>
                  <a:lnTo>
                    <a:pt x="593" y="1038"/>
                  </a:lnTo>
                  <a:lnTo>
                    <a:pt x="598" y="1041"/>
                  </a:lnTo>
                  <a:lnTo>
                    <a:pt x="605" y="1053"/>
                  </a:lnTo>
                  <a:lnTo>
                    <a:pt x="613" y="1064"/>
                  </a:lnTo>
                  <a:lnTo>
                    <a:pt x="619" y="1064"/>
                  </a:lnTo>
                  <a:lnTo>
                    <a:pt x="626" y="1064"/>
                  </a:lnTo>
                  <a:lnTo>
                    <a:pt x="632" y="1063"/>
                  </a:lnTo>
                  <a:lnTo>
                    <a:pt x="637" y="1061"/>
                  </a:lnTo>
                  <a:lnTo>
                    <a:pt x="638" y="1057"/>
                  </a:lnTo>
                  <a:lnTo>
                    <a:pt x="639" y="1053"/>
                  </a:lnTo>
                  <a:lnTo>
                    <a:pt x="637" y="1048"/>
                  </a:lnTo>
                  <a:lnTo>
                    <a:pt x="636" y="1042"/>
                  </a:lnTo>
                  <a:lnTo>
                    <a:pt x="631" y="1031"/>
                  </a:lnTo>
                  <a:lnTo>
                    <a:pt x="629" y="1021"/>
                  </a:lnTo>
                  <a:lnTo>
                    <a:pt x="629" y="1014"/>
                  </a:lnTo>
                  <a:lnTo>
                    <a:pt x="632" y="1006"/>
                  </a:lnTo>
                  <a:lnTo>
                    <a:pt x="635" y="997"/>
                  </a:lnTo>
                  <a:lnTo>
                    <a:pt x="640" y="990"/>
                  </a:lnTo>
                  <a:lnTo>
                    <a:pt x="645" y="987"/>
                  </a:lnTo>
                  <a:lnTo>
                    <a:pt x="651" y="983"/>
                  </a:lnTo>
                  <a:lnTo>
                    <a:pt x="657" y="980"/>
                  </a:lnTo>
                  <a:lnTo>
                    <a:pt x="664" y="979"/>
                  </a:lnTo>
                  <a:lnTo>
                    <a:pt x="679" y="979"/>
                  </a:lnTo>
                  <a:lnTo>
                    <a:pt x="691" y="979"/>
                  </a:lnTo>
                  <a:lnTo>
                    <a:pt x="695" y="978"/>
                  </a:lnTo>
                  <a:lnTo>
                    <a:pt x="699" y="977"/>
                  </a:lnTo>
                  <a:lnTo>
                    <a:pt x="703" y="977"/>
                  </a:lnTo>
                  <a:lnTo>
                    <a:pt x="707" y="979"/>
                  </a:lnTo>
                  <a:lnTo>
                    <a:pt x="708" y="980"/>
                  </a:lnTo>
                  <a:lnTo>
                    <a:pt x="708" y="982"/>
                  </a:lnTo>
                  <a:lnTo>
                    <a:pt x="707" y="984"/>
                  </a:lnTo>
                  <a:lnTo>
                    <a:pt x="706" y="986"/>
                  </a:lnTo>
                  <a:lnTo>
                    <a:pt x="704" y="991"/>
                  </a:lnTo>
                  <a:lnTo>
                    <a:pt x="703" y="994"/>
                  </a:lnTo>
                  <a:lnTo>
                    <a:pt x="709" y="1000"/>
                  </a:lnTo>
                  <a:lnTo>
                    <a:pt x="715" y="1006"/>
                  </a:lnTo>
                  <a:lnTo>
                    <a:pt x="728" y="1008"/>
                  </a:lnTo>
                  <a:lnTo>
                    <a:pt x="738" y="1010"/>
                  </a:lnTo>
                  <a:lnTo>
                    <a:pt x="740" y="1020"/>
                  </a:lnTo>
                  <a:lnTo>
                    <a:pt x="742" y="1029"/>
                  </a:lnTo>
                  <a:lnTo>
                    <a:pt x="748" y="1035"/>
                  </a:lnTo>
                  <a:lnTo>
                    <a:pt x="757" y="1041"/>
                  </a:lnTo>
                  <a:lnTo>
                    <a:pt x="762" y="1042"/>
                  </a:lnTo>
                  <a:lnTo>
                    <a:pt x="770" y="1043"/>
                  </a:lnTo>
                  <a:lnTo>
                    <a:pt x="779" y="1046"/>
                  </a:lnTo>
                  <a:lnTo>
                    <a:pt x="786" y="1049"/>
                  </a:lnTo>
                  <a:lnTo>
                    <a:pt x="794" y="1057"/>
                  </a:lnTo>
                  <a:lnTo>
                    <a:pt x="805" y="1064"/>
                  </a:lnTo>
                  <a:lnTo>
                    <a:pt x="810" y="1071"/>
                  </a:lnTo>
                  <a:lnTo>
                    <a:pt x="817" y="1077"/>
                  </a:lnTo>
                  <a:lnTo>
                    <a:pt x="820" y="1080"/>
                  </a:lnTo>
                  <a:lnTo>
                    <a:pt x="822" y="1083"/>
                  </a:lnTo>
                  <a:lnTo>
                    <a:pt x="824" y="1086"/>
                  </a:lnTo>
                  <a:lnTo>
                    <a:pt x="825" y="1089"/>
                  </a:lnTo>
                  <a:lnTo>
                    <a:pt x="821" y="1092"/>
                  </a:lnTo>
                  <a:lnTo>
                    <a:pt x="817" y="1094"/>
                  </a:lnTo>
                  <a:lnTo>
                    <a:pt x="811" y="1096"/>
                  </a:lnTo>
                  <a:lnTo>
                    <a:pt x="805" y="1097"/>
                  </a:lnTo>
                  <a:lnTo>
                    <a:pt x="798" y="1099"/>
                  </a:lnTo>
                  <a:lnTo>
                    <a:pt x="790" y="1101"/>
                  </a:lnTo>
                  <a:lnTo>
                    <a:pt x="790" y="1105"/>
                  </a:lnTo>
                  <a:lnTo>
                    <a:pt x="792" y="1110"/>
                  </a:lnTo>
                  <a:lnTo>
                    <a:pt x="795" y="1116"/>
                  </a:lnTo>
                  <a:lnTo>
                    <a:pt x="798" y="1120"/>
                  </a:lnTo>
                  <a:lnTo>
                    <a:pt x="802" y="1124"/>
                  </a:lnTo>
                  <a:lnTo>
                    <a:pt x="809" y="1128"/>
                  </a:lnTo>
                  <a:lnTo>
                    <a:pt x="807" y="1136"/>
                  </a:lnTo>
                  <a:lnTo>
                    <a:pt x="805" y="1144"/>
                  </a:lnTo>
                  <a:lnTo>
                    <a:pt x="813" y="1155"/>
                  </a:lnTo>
                  <a:lnTo>
                    <a:pt x="821" y="1163"/>
                  </a:lnTo>
                  <a:lnTo>
                    <a:pt x="828" y="1163"/>
                  </a:lnTo>
                  <a:lnTo>
                    <a:pt x="837" y="1163"/>
                  </a:lnTo>
                  <a:lnTo>
                    <a:pt x="845" y="1161"/>
                  </a:lnTo>
                  <a:lnTo>
                    <a:pt x="852" y="1159"/>
                  </a:lnTo>
                  <a:lnTo>
                    <a:pt x="859" y="1158"/>
                  </a:lnTo>
                  <a:lnTo>
                    <a:pt x="865" y="1157"/>
                  </a:lnTo>
                  <a:lnTo>
                    <a:pt x="871" y="1154"/>
                  </a:lnTo>
                  <a:lnTo>
                    <a:pt x="876" y="1151"/>
                  </a:lnTo>
                  <a:lnTo>
                    <a:pt x="878" y="1148"/>
                  </a:lnTo>
                  <a:lnTo>
                    <a:pt x="880" y="1142"/>
                  </a:lnTo>
                  <a:lnTo>
                    <a:pt x="881" y="1136"/>
                  </a:lnTo>
                  <a:lnTo>
                    <a:pt x="882" y="1129"/>
                  </a:lnTo>
                  <a:lnTo>
                    <a:pt x="883" y="1116"/>
                  </a:lnTo>
                  <a:lnTo>
                    <a:pt x="883" y="1104"/>
                  </a:lnTo>
                  <a:lnTo>
                    <a:pt x="883" y="1095"/>
                  </a:lnTo>
                  <a:lnTo>
                    <a:pt x="883" y="1083"/>
                  </a:lnTo>
                  <a:lnTo>
                    <a:pt x="882" y="1073"/>
                  </a:lnTo>
                  <a:lnTo>
                    <a:pt x="879" y="1064"/>
                  </a:lnTo>
                  <a:lnTo>
                    <a:pt x="866" y="1051"/>
                  </a:lnTo>
                  <a:lnTo>
                    <a:pt x="852" y="1037"/>
                  </a:lnTo>
                  <a:lnTo>
                    <a:pt x="849" y="1031"/>
                  </a:lnTo>
                  <a:lnTo>
                    <a:pt x="845" y="1023"/>
                  </a:lnTo>
                  <a:lnTo>
                    <a:pt x="842" y="1016"/>
                  </a:lnTo>
                  <a:lnTo>
                    <a:pt x="840" y="1010"/>
                  </a:lnTo>
                  <a:lnTo>
                    <a:pt x="845" y="1003"/>
                  </a:lnTo>
                  <a:lnTo>
                    <a:pt x="850" y="996"/>
                  </a:lnTo>
                  <a:lnTo>
                    <a:pt x="852" y="992"/>
                  </a:lnTo>
                  <a:lnTo>
                    <a:pt x="854" y="989"/>
                  </a:lnTo>
                  <a:lnTo>
                    <a:pt x="856" y="986"/>
                  </a:lnTo>
                  <a:lnTo>
                    <a:pt x="856" y="982"/>
                  </a:lnTo>
                  <a:lnTo>
                    <a:pt x="852" y="976"/>
                  </a:lnTo>
                  <a:lnTo>
                    <a:pt x="848" y="967"/>
                  </a:lnTo>
                  <a:lnTo>
                    <a:pt x="848" y="962"/>
                  </a:lnTo>
                  <a:lnTo>
                    <a:pt x="849" y="955"/>
                  </a:lnTo>
                  <a:lnTo>
                    <a:pt x="850" y="948"/>
                  </a:lnTo>
                  <a:lnTo>
                    <a:pt x="852" y="943"/>
                  </a:lnTo>
                  <a:lnTo>
                    <a:pt x="856" y="941"/>
                  </a:lnTo>
                  <a:lnTo>
                    <a:pt x="862" y="941"/>
                  </a:lnTo>
                  <a:lnTo>
                    <a:pt x="868" y="941"/>
                  </a:lnTo>
                  <a:lnTo>
                    <a:pt x="876" y="941"/>
                  </a:lnTo>
                  <a:lnTo>
                    <a:pt x="883" y="942"/>
                  </a:lnTo>
                  <a:lnTo>
                    <a:pt x="889" y="942"/>
                  </a:lnTo>
                  <a:lnTo>
                    <a:pt x="895" y="942"/>
                  </a:lnTo>
                  <a:lnTo>
                    <a:pt x="899" y="939"/>
                  </a:lnTo>
                  <a:lnTo>
                    <a:pt x="901" y="935"/>
                  </a:lnTo>
                  <a:lnTo>
                    <a:pt x="902" y="930"/>
                  </a:lnTo>
                  <a:lnTo>
                    <a:pt x="903" y="924"/>
                  </a:lnTo>
                  <a:lnTo>
                    <a:pt x="903" y="920"/>
                  </a:lnTo>
                  <a:lnTo>
                    <a:pt x="898" y="917"/>
                  </a:lnTo>
                  <a:lnTo>
                    <a:pt x="891" y="915"/>
                  </a:lnTo>
                  <a:lnTo>
                    <a:pt x="884" y="913"/>
                  </a:lnTo>
                  <a:lnTo>
                    <a:pt x="879" y="912"/>
                  </a:lnTo>
                  <a:lnTo>
                    <a:pt x="871" y="908"/>
                  </a:lnTo>
                  <a:lnTo>
                    <a:pt x="860" y="905"/>
                  </a:lnTo>
                  <a:lnTo>
                    <a:pt x="849" y="902"/>
                  </a:lnTo>
                  <a:lnTo>
                    <a:pt x="840" y="899"/>
                  </a:lnTo>
                  <a:lnTo>
                    <a:pt x="839" y="897"/>
                  </a:lnTo>
                  <a:lnTo>
                    <a:pt x="839" y="895"/>
                  </a:lnTo>
                  <a:lnTo>
                    <a:pt x="839" y="892"/>
                  </a:lnTo>
                  <a:lnTo>
                    <a:pt x="839" y="888"/>
                  </a:lnTo>
                  <a:lnTo>
                    <a:pt x="840" y="882"/>
                  </a:lnTo>
                  <a:lnTo>
                    <a:pt x="840" y="880"/>
                  </a:lnTo>
                  <a:lnTo>
                    <a:pt x="850" y="881"/>
                  </a:lnTo>
                  <a:lnTo>
                    <a:pt x="873" y="884"/>
                  </a:lnTo>
                  <a:lnTo>
                    <a:pt x="900" y="888"/>
                  </a:lnTo>
                  <a:lnTo>
                    <a:pt x="922" y="892"/>
                  </a:lnTo>
                  <a:lnTo>
                    <a:pt x="951" y="896"/>
                  </a:lnTo>
                  <a:lnTo>
                    <a:pt x="988" y="901"/>
                  </a:lnTo>
                  <a:lnTo>
                    <a:pt x="1025" y="907"/>
                  </a:lnTo>
                  <a:lnTo>
                    <a:pt x="1056" y="912"/>
                  </a:lnTo>
                  <a:lnTo>
                    <a:pt x="1076" y="915"/>
                  </a:lnTo>
                  <a:lnTo>
                    <a:pt x="1099" y="919"/>
                  </a:lnTo>
                  <a:lnTo>
                    <a:pt x="1125" y="923"/>
                  </a:lnTo>
                  <a:lnTo>
                    <a:pt x="1152" y="927"/>
                  </a:lnTo>
                  <a:lnTo>
                    <a:pt x="1180" y="931"/>
                  </a:lnTo>
                  <a:lnTo>
                    <a:pt x="1205" y="935"/>
                  </a:lnTo>
                  <a:lnTo>
                    <a:pt x="1229" y="938"/>
                  </a:lnTo>
                  <a:lnTo>
                    <a:pt x="1248" y="939"/>
                  </a:lnTo>
                  <a:lnTo>
                    <a:pt x="1280" y="946"/>
                  </a:lnTo>
                  <a:lnTo>
                    <a:pt x="1317" y="954"/>
                  </a:lnTo>
                  <a:lnTo>
                    <a:pt x="1335" y="958"/>
                  </a:lnTo>
                  <a:lnTo>
                    <a:pt x="1355" y="960"/>
                  </a:lnTo>
                  <a:lnTo>
                    <a:pt x="1371" y="962"/>
                  </a:lnTo>
                  <a:lnTo>
                    <a:pt x="1386" y="963"/>
                  </a:lnTo>
                  <a:lnTo>
                    <a:pt x="1397" y="963"/>
                  </a:lnTo>
                  <a:lnTo>
                    <a:pt x="1411" y="961"/>
                  </a:lnTo>
                  <a:lnTo>
                    <a:pt x="1425" y="960"/>
                  </a:lnTo>
                  <a:lnTo>
                    <a:pt x="1440" y="957"/>
                  </a:lnTo>
                  <a:lnTo>
                    <a:pt x="1455" y="954"/>
                  </a:lnTo>
                  <a:lnTo>
                    <a:pt x="1469" y="950"/>
                  </a:lnTo>
                  <a:lnTo>
                    <a:pt x="1481" y="945"/>
                  </a:lnTo>
                  <a:lnTo>
                    <a:pt x="1491" y="939"/>
                  </a:lnTo>
                  <a:lnTo>
                    <a:pt x="1497" y="936"/>
                  </a:lnTo>
                  <a:lnTo>
                    <a:pt x="1503" y="931"/>
                  </a:lnTo>
                  <a:lnTo>
                    <a:pt x="1510" y="925"/>
                  </a:lnTo>
                  <a:lnTo>
                    <a:pt x="1516" y="919"/>
                  </a:lnTo>
                  <a:lnTo>
                    <a:pt x="1526" y="904"/>
                  </a:lnTo>
                  <a:lnTo>
                    <a:pt x="1534" y="892"/>
                  </a:lnTo>
                  <a:lnTo>
                    <a:pt x="1537" y="883"/>
                  </a:lnTo>
                  <a:lnTo>
                    <a:pt x="1540" y="873"/>
                  </a:lnTo>
                  <a:lnTo>
                    <a:pt x="1541" y="861"/>
                  </a:lnTo>
                  <a:lnTo>
                    <a:pt x="1543" y="849"/>
                  </a:lnTo>
                  <a:lnTo>
                    <a:pt x="1545" y="825"/>
                  </a:lnTo>
                  <a:lnTo>
                    <a:pt x="1547" y="806"/>
                  </a:lnTo>
                  <a:lnTo>
                    <a:pt x="1547" y="787"/>
                  </a:lnTo>
                  <a:lnTo>
                    <a:pt x="1547" y="763"/>
                  </a:lnTo>
                  <a:lnTo>
                    <a:pt x="1548" y="750"/>
                  </a:lnTo>
                  <a:lnTo>
                    <a:pt x="1550" y="739"/>
                  </a:lnTo>
                  <a:lnTo>
                    <a:pt x="1552" y="734"/>
                  </a:lnTo>
                  <a:lnTo>
                    <a:pt x="1554" y="730"/>
                  </a:lnTo>
                  <a:lnTo>
                    <a:pt x="1556" y="726"/>
                  </a:lnTo>
                  <a:lnTo>
                    <a:pt x="1559" y="723"/>
                  </a:lnTo>
                  <a:lnTo>
                    <a:pt x="1563" y="720"/>
                  </a:lnTo>
                  <a:lnTo>
                    <a:pt x="1569" y="717"/>
                  </a:lnTo>
                  <a:lnTo>
                    <a:pt x="1576" y="714"/>
                  </a:lnTo>
                  <a:lnTo>
                    <a:pt x="1584" y="712"/>
                  </a:lnTo>
                  <a:lnTo>
                    <a:pt x="1601" y="708"/>
                  </a:lnTo>
                  <a:lnTo>
                    <a:pt x="1613" y="707"/>
                  </a:lnTo>
                  <a:lnTo>
                    <a:pt x="1623" y="708"/>
                  </a:lnTo>
                  <a:lnTo>
                    <a:pt x="1633" y="711"/>
                  </a:lnTo>
                  <a:lnTo>
                    <a:pt x="1643" y="714"/>
                  </a:lnTo>
                  <a:lnTo>
                    <a:pt x="1652" y="715"/>
                  </a:lnTo>
                  <a:lnTo>
                    <a:pt x="1659" y="714"/>
                  </a:lnTo>
                  <a:lnTo>
                    <a:pt x="1667" y="710"/>
                  </a:lnTo>
                  <a:lnTo>
                    <a:pt x="1671" y="708"/>
                  </a:lnTo>
                  <a:lnTo>
                    <a:pt x="1675" y="705"/>
                  </a:lnTo>
                  <a:lnTo>
                    <a:pt x="1678" y="702"/>
                  </a:lnTo>
                  <a:lnTo>
                    <a:pt x="1680" y="699"/>
                  </a:lnTo>
                  <a:lnTo>
                    <a:pt x="1681" y="694"/>
                  </a:lnTo>
                  <a:lnTo>
                    <a:pt x="1681" y="689"/>
                  </a:lnTo>
                  <a:lnTo>
                    <a:pt x="1680" y="683"/>
                  </a:lnTo>
                  <a:lnTo>
                    <a:pt x="1680" y="676"/>
                  </a:lnTo>
                  <a:lnTo>
                    <a:pt x="1679" y="670"/>
                  </a:lnTo>
                  <a:lnTo>
                    <a:pt x="1678" y="665"/>
                  </a:lnTo>
                  <a:lnTo>
                    <a:pt x="1679" y="660"/>
                  </a:lnTo>
                  <a:lnTo>
                    <a:pt x="1680" y="656"/>
                  </a:lnTo>
                  <a:lnTo>
                    <a:pt x="1684" y="650"/>
                  </a:lnTo>
                  <a:lnTo>
                    <a:pt x="1690" y="644"/>
                  </a:lnTo>
                  <a:lnTo>
                    <a:pt x="1693" y="641"/>
                  </a:lnTo>
                  <a:lnTo>
                    <a:pt x="1697" y="639"/>
                  </a:lnTo>
                  <a:lnTo>
                    <a:pt x="1700" y="637"/>
                  </a:lnTo>
                  <a:lnTo>
                    <a:pt x="1703" y="637"/>
                  </a:lnTo>
                  <a:lnTo>
                    <a:pt x="1708" y="635"/>
                  </a:lnTo>
                  <a:lnTo>
                    <a:pt x="1715" y="633"/>
                  </a:lnTo>
                  <a:lnTo>
                    <a:pt x="1722" y="633"/>
                  </a:lnTo>
                  <a:lnTo>
                    <a:pt x="1731" y="633"/>
                  </a:lnTo>
                  <a:lnTo>
                    <a:pt x="1745" y="634"/>
                  </a:lnTo>
                  <a:lnTo>
                    <a:pt x="1755" y="633"/>
                  </a:lnTo>
                  <a:lnTo>
                    <a:pt x="1759" y="629"/>
                  </a:lnTo>
                  <a:lnTo>
                    <a:pt x="1763" y="624"/>
                  </a:lnTo>
                  <a:lnTo>
                    <a:pt x="1767" y="618"/>
                  </a:lnTo>
                  <a:lnTo>
                    <a:pt x="1771" y="611"/>
                  </a:lnTo>
                  <a:lnTo>
                    <a:pt x="1778" y="597"/>
                  </a:lnTo>
                  <a:lnTo>
                    <a:pt x="1782" y="585"/>
                  </a:lnTo>
                  <a:lnTo>
                    <a:pt x="1780" y="574"/>
                  </a:lnTo>
                  <a:lnTo>
                    <a:pt x="1775" y="560"/>
                  </a:lnTo>
                  <a:lnTo>
                    <a:pt x="1773" y="552"/>
                  </a:lnTo>
                  <a:lnTo>
                    <a:pt x="1772" y="546"/>
                  </a:lnTo>
                  <a:lnTo>
                    <a:pt x="1772" y="539"/>
                  </a:lnTo>
                  <a:lnTo>
                    <a:pt x="1774" y="534"/>
                  </a:lnTo>
                  <a:lnTo>
                    <a:pt x="1777" y="532"/>
                  </a:lnTo>
                  <a:lnTo>
                    <a:pt x="1780" y="531"/>
                  </a:lnTo>
                  <a:lnTo>
                    <a:pt x="1783" y="530"/>
                  </a:lnTo>
                  <a:lnTo>
                    <a:pt x="1787" y="530"/>
                  </a:lnTo>
                  <a:lnTo>
                    <a:pt x="1795" y="530"/>
                  </a:lnTo>
                  <a:lnTo>
                    <a:pt x="1804" y="531"/>
                  </a:lnTo>
                  <a:lnTo>
                    <a:pt x="1813" y="532"/>
                  </a:lnTo>
                  <a:lnTo>
                    <a:pt x="1822" y="533"/>
                  </a:lnTo>
                  <a:lnTo>
                    <a:pt x="1830" y="532"/>
                  </a:lnTo>
                  <a:lnTo>
                    <a:pt x="1837" y="530"/>
                  </a:lnTo>
                  <a:lnTo>
                    <a:pt x="1847" y="525"/>
                  </a:lnTo>
                  <a:lnTo>
                    <a:pt x="1860" y="516"/>
                  </a:lnTo>
                  <a:lnTo>
                    <a:pt x="1873" y="507"/>
                  </a:lnTo>
                  <a:lnTo>
                    <a:pt x="1883" y="499"/>
                  </a:lnTo>
                  <a:lnTo>
                    <a:pt x="1893" y="494"/>
                  </a:lnTo>
                  <a:lnTo>
                    <a:pt x="1905" y="486"/>
                  </a:lnTo>
                  <a:lnTo>
                    <a:pt x="1916" y="477"/>
                  </a:lnTo>
                  <a:lnTo>
                    <a:pt x="1927" y="472"/>
                  </a:lnTo>
                  <a:lnTo>
                    <a:pt x="1943" y="471"/>
                  </a:lnTo>
                  <a:lnTo>
                    <a:pt x="1962" y="471"/>
                  </a:lnTo>
                  <a:lnTo>
                    <a:pt x="1972" y="472"/>
                  </a:lnTo>
                  <a:lnTo>
                    <a:pt x="1981" y="471"/>
                  </a:lnTo>
                  <a:lnTo>
                    <a:pt x="1988" y="470"/>
                  </a:lnTo>
                  <a:lnTo>
                    <a:pt x="1994" y="468"/>
                  </a:lnTo>
                  <a:lnTo>
                    <a:pt x="1998" y="464"/>
                  </a:lnTo>
                  <a:lnTo>
                    <a:pt x="2003" y="458"/>
                  </a:lnTo>
                  <a:lnTo>
                    <a:pt x="2008" y="452"/>
                  </a:lnTo>
                  <a:lnTo>
                    <a:pt x="2013" y="444"/>
                  </a:lnTo>
                  <a:lnTo>
                    <a:pt x="2022" y="428"/>
                  </a:lnTo>
                  <a:lnTo>
                    <a:pt x="2029" y="416"/>
                  </a:lnTo>
                  <a:lnTo>
                    <a:pt x="2033" y="406"/>
                  </a:lnTo>
                  <a:lnTo>
                    <a:pt x="2039" y="393"/>
                  </a:lnTo>
                  <a:lnTo>
                    <a:pt x="2046" y="380"/>
                  </a:lnTo>
                  <a:lnTo>
                    <a:pt x="2052" y="369"/>
                  </a:lnTo>
                  <a:lnTo>
                    <a:pt x="2060" y="359"/>
                  </a:lnTo>
                  <a:lnTo>
                    <a:pt x="2070" y="346"/>
                  </a:lnTo>
                  <a:lnTo>
                    <a:pt x="2081" y="333"/>
                  </a:lnTo>
                  <a:lnTo>
                    <a:pt x="2091" y="322"/>
                  </a:lnTo>
                  <a:lnTo>
                    <a:pt x="2098" y="314"/>
                  </a:lnTo>
                  <a:lnTo>
                    <a:pt x="2105" y="303"/>
                  </a:lnTo>
                  <a:lnTo>
                    <a:pt x="2113" y="292"/>
                  </a:lnTo>
                  <a:lnTo>
                    <a:pt x="2120" y="283"/>
                  </a:lnTo>
                  <a:lnTo>
                    <a:pt x="2128" y="279"/>
                  </a:lnTo>
                  <a:lnTo>
                    <a:pt x="2137" y="275"/>
                  </a:lnTo>
                  <a:lnTo>
                    <a:pt x="2148" y="270"/>
                  </a:lnTo>
                  <a:lnTo>
                    <a:pt x="2159" y="266"/>
                  </a:lnTo>
                  <a:lnTo>
                    <a:pt x="2182" y="259"/>
                  </a:lnTo>
                  <a:lnTo>
                    <a:pt x="2202" y="255"/>
                  </a:lnTo>
                  <a:lnTo>
                    <a:pt x="2219" y="258"/>
                  </a:lnTo>
                  <a:lnTo>
                    <a:pt x="2240" y="262"/>
                  </a:lnTo>
                  <a:lnTo>
                    <a:pt x="2251" y="265"/>
                  </a:lnTo>
                  <a:lnTo>
                    <a:pt x="2260" y="267"/>
                  </a:lnTo>
                  <a:lnTo>
                    <a:pt x="2269" y="267"/>
                  </a:lnTo>
                  <a:lnTo>
                    <a:pt x="2276" y="267"/>
                  </a:lnTo>
                  <a:lnTo>
                    <a:pt x="2287" y="263"/>
                  </a:lnTo>
                  <a:lnTo>
                    <a:pt x="2300" y="258"/>
                  </a:lnTo>
                  <a:lnTo>
                    <a:pt x="2314" y="251"/>
                  </a:lnTo>
                  <a:lnTo>
                    <a:pt x="2327" y="243"/>
                  </a:lnTo>
                  <a:lnTo>
                    <a:pt x="2340" y="235"/>
                  </a:lnTo>
                  <a:lnTo>
                    <a:pt x="2351" y="226"/>
                  </a:lnTo>
                  <a:lnTo>
                    <a:pt x="2356" y="222"/>
                  </a:lnTo>
                  <a:lnTo>
                    <a:pt x="2360" y="217"/>
                  </a:lnTo>
                  <a:lnTo>
                    <a:pt x="2364" y="213"/>
                  </a:lnTo>
                  <a:lnTo>
                    <a:pt x="2367" y="208"/>
                  </a:lnTo>
                  <a:lnTo>
                    <a:pt x="2370" y="200"/>
                  </a:lnTo>
                  <a:lnTo>
                    <a:pt x="2372" y="189"/>
                  </a:lnTo>
                  <a:lnTo>
                    <a:pt x="2373" y="176"/>
                  </a:lnTo>
                  <a:lnTo>
                    <a:pt x="2374" y="163"/>
                  </a:lnTo>
                  <a:lnTo>
                    <a:pt x="2374" y="149"/>
                  </a:lnTo>
                  <a:lnTo>
                    <a:pt x="2375" y="136"/>
                  </a:lnTo>
                  <a:lnTo>
                    <a:pt x="2376" y="125"/>
                  </a:lnTo>
                  <a:lnTo>
                    <a:pt x="2378" y="115"/>
                  </a:lnTo>
                  <a:lnTo>
                    <a:pt x="2382" y="102"/>
                  </a:lnTo>
                  <a:lnTo>
                    <a:pt x="2389" y="86"/>
                  </a:lnTo>
                  <a:lnTo>
                    <a:pt x="2393" y="78"/>
                  </a:lnTo>
                  <a:lnTo>
                    <a:pt x="2397" y="71"/>
                  </a:lnTo>
                  <a:lnTo>
                    <a:pt x="2401" y="64"/>
                  </a:lnTo>
                  <a:lnTo>
                    <a:pt x="2406" y="59"/>
                  </a:lnTo>
                  <a:lnTo>
                    <a:pt x="2409" y="56"/>
                  </a:lnTo>
                  <a:lnTo>
                    <a:pt x="2414" y="54"/>
                  </a:lnTo>
                  <a:lnTo>
                    <a:pt x="2421" y="52"/>
                  </a:lnTo>
                  <a:lnTo>
                    <a:pt x="2427" y="50"/>
                  </a:lnTo>
                  <a:lnTo>
                    <a:pt x="2441" y="46"/>
                  </a:lnTo>
                  <a:lnTo>
                    <a:pt x="2452" y="43"/>
                  </a:lnTo>
                  <a:lnTo>
                    <a:pt x="2462" y="43"/>
                  </a:lnTo>
                  <a:lnTo>
                    <a:pt x="2474" y="43"/>
                  </a:lnTo>
                  <a:lnTo>
                    <a:pt x="2485" y="42"/>
                  </a:lnTo>
                  <a:lnTo>
                    <a:pt x="2496" y="39"/>
                  </a:lnTo>
                  <a:lnTo>
                    <a:pt x="2503" y="33"/>
                  </a:lnTo>
                  <a:lnTo>
                    <a:pt x="2510" y="24"/>
                  </a:lnTo>
                  <a:lnTo>
                    <a:pt x="2517" y="14"/>
                  </a:lnTo>
                  <a:lnTo>
                    <a:pt x="2524" y="8"/>
                  </a:lnTo>
                  <a:lnTo>
                    <a:pt x="2532" y="5"/>
                  </a:lnTo>
                  <a:lnTo>
                    <a:pt x="2544" y="3"/>
                  </a:lnTo>
                  <a:lnTo>
                    <a:pt x="2556" y="1"/>
                  </a:lnTo>
                  <a:lnTo>
                    <a:pt x="2567" y="0"/>
                  </a:lnTo>
                  <a:lnTo>
                    <a:pt x="2577" y="0"/>
                  </a:lnTo>
                  <a:lnTo>
                    <a:pt x="2589" y="1"/>
                  </a:lnTo>
                  <a:lnTo>
                    <a:pt x="2601" y="2"/>
                  </a:lnTo>
                  <a:lnTo>
                    <a:pt x="2609" y="4"/>
                  </a:lnTo>
                  <a:lnTo>
                    <a:pt x="2614" y="7"/>
                  </a:lnTo>
                  <a:lnTo>
                    <a:pt x="2618" y="11"/>
                  </a:lnTo>
                  <a:lnTo>
                    <a:pt x="2623" y="16"/>
                  </a:lnTo>
                  <a:lnTo>
                    <a:pt x="2627" y="22"/>
                  </a:lnTo>
                  <a:lnTo>
                    <a:pt x="2631" y="29"/>
                  </a:lnTo>
                  <a:lnTo>
                    <a:pt x="2636" y="34"/>
                  </a:lnTo>
                  <a:lnTo>
                    <a:pt x="2640" y="40"/>
                  </a:lnTo>
                  <a:lnTo>
                    <a:pt x="2645" y="43"/>
                  </a:lnTo>
                  <a:lnTo>
                    <a:pt x="2656" y="54"/>
                  </a:lnTo>
                  <a:lnTo>
                    <a:pt x="2670" y="66"/>
                  </a:lnTo>
                  <a:lnTo>
                    <a:pt x="2686" y="78"/>
                  </a:lnTo>
                  <a:lnTo>
                    <a:pt x="2700" y="86"/>
                  </a:lnTo>
                  <a:lnTo>
                    <a:pt x="2705" y="87"/>
                  </a:lnTo>
                  <a:lnTo>
                    <a:pt x="2711" y="88"/>
                  </a:lnTo>
                  <a:lnTo>
                    <a:pt x="2718" y="88"/>
                  </a:lnTo>
                  <a:lnTo>
                    <a:pt x="2726" y="88"/>
                  </a:lnTo>
                  <a:lnTo>
                    <a:pt x="2740" y="87"/>
                  </a:lnTo>
                  <a:lnTo>
                    <a:pt x="2751" y="86"/>
                  </a:lnTo>
                  <a:lnTo>
                    <a:pt x="2759" y="86"/>
                  </a:lnTo>
                  <a:lnTo>
                    <a:pt x="2769" y="86"/>
                  </a:lnTo>
                  <a:lnTo>
                    <a:pt x="2778" y="86"/>
                  </a:lnTo>
                  <a:lnTo>
                    <a:pt x="2782" y="86"/>
                  </a:lnTo>
                  <a:lnTo>
                    <a:pt x="2780" y="95"/>
                  </a:lnTo>
                  <a:lnTo>
                    <a:pt x="2778" y="106"/>
                  </a:lnTo>
                  <a:lnTo>
                    <a:pt x="2779" y="114"/>
                  </a:lnTo>
                  <a:lnTo>
                    <a:pt x="2781" y="122"/>
                  </a:lnTo>
                  <a:lnTo>
                    <a:pt x="2783" y="127"/>
                  </a:lnTo>
                  <a:lnTo>
                    <a:pt x="2785" y="131"/>
                  </a:lnTo>
                  <a:lnTo>
                    <a:pt x="2787" y="135"/>
                  </a:lnTo>
                  <a:lnTo>
                    <a:pt x="2790" y="138"/>
                  </a:lnTo>
                  <a:lnTo>
                    <a:pt x="2793" y="139"/>
                  </a:lnTo>
                  <a:lnTo>
                    <a:pt x="2798" y="139"/>
                  </a:lnTo>
                  <a:lnTo>
                    <a:pt x="2802" y="139"/>
                  </a:lnTo>
                  <a:lnTo>
                    <a:pt x="2808" y="138"/>
                  </a:lnTo>
                  <a:lnTo>
                    <a:pt x="2813" y="137"/>
                  </a:lnTo>
                  <a:lnTo>
                    <a:pt x="2817" y="137"/>
                  </a:lnTo>
                  <a:lnTo>
                    <a:pt x="2822" y="137"/>
                  </a:lnTo>
                  <a:lnTo>
                    <a:pt x="2825" y="138"/>
                  </a:lnTo>
                  <a:lnTo>
                    <a:pt x="2829" y="140"/>
                  </a:lnTo>
                  <a:lnTo>
                    <a:pt x="2834" y="143"/>
                  </a:lnTo>
                  <a:lnTo>
                    <a:pt x="2838" y="146"/>
                  </a:lnTo>
                  <a:lnTo>
                    <a:pt x="2842" y="150"/>
                  </a:lnTo>
                  <a:lnTo>
                    <a:pt x="2848" y="158"/>
                  </a:lnTo>
                  <a:lnTo>
                    <a:pt x="2852" y="165"/>
                  </a:lnTo>
                  <a:lnTo>
                    <a:pt x="2855" y="173"/>
                  </a:lnTo>
                  <a:lnTo>
                    <a:pt x="2858" y="183"/>
                  </a:lnTo>
                  <a:lnTo>
                    <a:pt x="2860" y="193"/>
                  </a:lnTo>
                  <a:lnTo>
                    <a:pt x="2860" y="200"/>
                  </a:lnTo>
                  <a:lnTo>
                    <a:pt x="2857" y="210"/>
                  </a:lnTo>
                  <a:lnTo>
                    <a:pt x="2854" y="221"/>
                  </a:lnTo>
                  <a:lnTo>
                    <a:pt x="2852" y="227"/>
                  </a:lnTo>
                  <a:lnTo>
                    <a:pt x="2850" y="232"/>
                  </a:lnTo>
                  <a:lnTo>
                    <a:pt x="2847" y="236"/>
                  </a:lnTo>
                  <a:lnTo>
                    <a:pt x="2845" y="240"/>
                  </a:lnTo>
                  <a:lnTo>
                    <a:pt x="2840" y="242"/>
                  </a:lnTo>
                  <a:lnTo>
                    <a:pt x="2834" y="245"/>
                  </a:lnTo>
                  <a:lnTo>
                    <a:pt x="2828" y="247"/>
                  </a:lnTo>
                  <a:lnTo>
                    <a:pt x="2821" y="247"/>
                  </a:lnTo>
                  <a:lnTo>
                    <a:pt x="2817" y="243"/>
                  </a:lnTo>
                  <a:lnTo>
                    <a:pt x="2812" y="237"/>
                  </a:lnTo>
                  <a:lnTo>
                    <a:pt x="2809" y="234"/>
                  </a:lnTo>
                  <a:lnTo>
                    <a:pt x="2807" y="230"/>
                  </a:lnTo>
                  <a:lnTo>
                    <a:pt x="2806" y="227"/>
                  </a:lnTo>
                  <a:lnTo>
                    <a:pt x="2806" y="224"/>
                  </a:lnTo>
                  <a:lnTo>
                    <a:pt x="2805" y="221"/>
                  </a:lnTo>
                  <a:lnTo>
                    <a:pt x="2804" y="217"/>
                  </a:lnTo>
                  <a:lnTo>
                    <a:pt x="2805" y="213"/>
                  </a:lnTo>
                  <a:lnTo>
                    <a:pt x="2806" y="208"/>
                  </a:lnTo>
                  <a:lnTo>
                    <a:pt x="2806" y="204"/>
                  </a:lnTo>
                  <a:lnTo>
                    <a:pt x="2807" y="200"/>
                  </a:lnTo>
                  <a:lnTo>
                    <a:pt x="2807" y="196"/>
                  </a:lnTo>
                  <a:lnTo>
                    <a:pt x="2806" y="193"/>
                  </a:lnTo>
                  <a:lnTo>
                    <a:pt x="2802" y="193"/>
                  </a:lnTo>
                  <a:lnTo>
                    <a:pt x="2798" y="193"/>
                  </a:lnTo>
                  <a:lnTo>
                    <a:pt x="2795" y="194"/>
                  </a:lnTo>
                  <a:lnTo>
                    <a:pt x="2794" y="197"/>
                  </a:lnTo>
                  <a:lnTo>
                    <a:pt x="2791" y="197"/>
                  </a:lnTo>
                  <a:lnTo>
                    <a:pt x="2789" y="199"/>
                  </a:lnTo>
                  <a:lnTo>
                    <a:pt x="2787" y="202"/>
                  </a:lnTo>
                  <a:lnTo>
                    <a:pt x="2785" y="205"/>
                  </a:lnTo>
                  <a:lnTo>
                    <a:pt x="2781" y="213"/>
                  </a:lnTo>
                  <a:lnTo>
                    <a:pt x="2778" y="220"/>
                  </a:lnTo>
                  <a:lnTo>
                    <a:pt x="2778" y="227"/>
                  </a:lnTo>
                  <a:lnTo>
                    <a:pt x="2777" y="236"/>
                  </a:lnTo>
                  <a:lnTo>
                    <a:pt x="2777" y="244"/>
                  </a:lnTo>
                  <a:lnTo>
                    <a:pt x="2778" y="251"/>
                  </a:lnTo>
                  <a:lnTo>
                    <a:pt x="2783" y="258"/>
                  </a:lnTo>
                  <a:lnTo>
                    <a:pt x="2790" y="265"/>
                  </a:lnTo>
                  <a:lnTo>
                    <a:pt x="2799" y="272"/>
                  </a:lnTo>
                  <a:lnTo>
                    <a:pt x="2806" y="280"/>
                  </a:lnTo>
                  <a:lnTo>
                    <a:pt x="2810" y="283"/>
                  </a:lnTo>
                  <a:lnTo>
                    <a:pt x="2815" y="286"/>
                  </a:lnTo>
                  <a:lnTo>
                    <a:pt x="2817" y="288"/>
                  </a:lnTo>
                  <a:lnTo>
                    <a:pt x="2819" y="290"/>
                  </a:lnTo>
                  <a:lnTo>
                    <a:pt x="2821" y="292"/>
                  </a:lnTo>
                  <a:lnTo>
                    <a:pt x="2821" y="295"/>
                  </a:lnTo>
                  <a:lnTo>
                    <a:pt x="2822" y="297"/>
                  </a:lnTo>
                  <a:lnTo>
                    <a:pt x="2822" y="299"/>
                  </a:lnTo>
                  <a:lnTo>
                    <a:pt x="2820" y="302"/>
                  </a:lnTo>
                  <a:lnTo>
                    <a:pt x="2818" y="305"/>
                  </a:lnTo>
                  <a:lnTo>
                    <a:pt x="2813" y="311"/>
                  </a:lnTo>
                  <a:lnTo>
                    <a:pt x="2809" y="315"/>
                  </a:lnTo>
                  <a:lnTo>
                    <a:pt x="2803" y="315"/>
                  </a:lnTo>
                  <a:lnTo>
                    <a:pt x="2796" y="315"/>
                  </a:lnTo>
                  <a:lnTo>
                    <a:pt x="2790" y="316"/>
                  </a:lnTo>
                  <a:lnTo>
                    <a:pt x="2786" y="319"/>
                  </a:lnTo>
                  <a:lnTo>
                    <a:pt x="2771" y="324"/>
                  </a:lnTo>
                  <a:lnTo>
                    <a:pt x="2759" y="330"/>
                  </a:lnTo>
                  <a:lnTo>
                    <a:pt x="2752" y="329"/>
                  </a:lnTo>
                  <a:lnTo>
                    <a:pt x="2745" y="325"/>
                  </a:lnTo>
                  <a:lnTo>
                    <a:pt x="2741" y="323"/>
                  </a:lnTo>
                  <a:lnTo>
                    <a:pt x="2738" y="322"/>
                  </a:lnTo>
                  <a:lnTo>
                    <a:pt x="2734" y="322"/>
                  </a:lnTo>
                  <a:lnTo>
                    <a:pt x="2731" y="322"/>
                  </a:lnTo>
                  <a:lnTo>
                    <a:pt x="2731" y="326"/>
                  </a:lnTo>
                  <a:lnTo>
                    <a:pt x="2730" y="330"/>
                  </a:lnTo>
                  <a:lnTo>
                    <a:pt x="2730" y="335"/>
                  </a:lnTo>
                  <a:lnTo>
                    <a:pt x="2731" y="338"/>
                  </a:lnTo>
                  <a:lnTo>
                    <a:pt x="2732" y="339"/>
                  </a:lnTo>
                  <a:lnTo>
                    <a:pt x="2734" y="340"/>
                  </a:lnTo>
                  <a:lnTo>
                    <a:pt x="2737" y="341"/>
                  </a:lnTo>
                  <a:lnTo>
                    <a:pt x="2740" y="342"/>
                  </a:lnTo>
                  <a:lnTo>
                    <a:pt x="2748" y="342"/>
                  </a:lnTo>
                  <a:lnTo>
                    <a:pt x="2755" y="342"/>
                  </a:lnTo>
                  <a:lnTo>
                    <a:pt x="2759" y="343"/>
                  </a:lnTo>
                  <a:lnTo>
                    <a:pt x="2764" y="343"/>
                  </a:lnTo>
                  <a:lnTo>
                    <a:pt x="2769" y="343"/>
                  </a:lnTo>
                  <a:lnTo>
                    <a:pt x="2774" y="342"/>
                  </a:lnTo>
                  <a:lnTo>
                    <a:pt x="2779" y="341"/>
                  </a:lnTo>
                  <a:lnTo>
                    <a:pt x="2784" y="341"/>
                  </a:lnTo>
                  <a:lnTo>
                    <a:pt x="2789" y="341"/>
                  </a:lnTo>
                  <a:lnTo>
                    <a:pt x="2794" y="342"/>
                  </a:lnTo>
                  <a:lnTo>
                    <a:pt x="2804" y="348"/>
                  </a:lnTo>
                  <a:lnTo>
                    <a:pt x="2813" y="354"/>
                  </a:lnTo>
                  <a:lnTo>
                    <a:pt x="2819" y="367"/>
                  </a:lnTo>
                  <a:lnTo>
                    <a:pt x="2825" y="381"/>
                  </a:lnTo>
                  <a:lnTo>
                    <a:pt x="2831" y="392"/>
                  </a:lnTo>
                  <a:lnTo>
                    <a:pt x="2838" y="404"/>
                  </a:lnTo>
                  <a:lnTo>
                    <a:pt x="2844" y="417"/>
                  </a:lnTo>
                  <a:lnTo>
                    <a:pt x="2849" y="428"/>
                  </a:lnTo>
                  <a:lnTo>
                    <a:pt x="2856" y="439"/>
                  </a:lnTo>
                  <a:lnTo>
                    <a:pt x="2866" y="451"/>
                  </a:lnTo>
                  <a:lnTo>
                    <a:pt x="2876" y="464"/>
                  </a:lnTo>
                  <a:lnTo>
                    <a:pt x="2885" y="476"/>
                  </a:lnTo>
                  <a:lnTo>
                    <a:pt x="2887" y="483"/>
                  </a:lnTo>
                  <a:lnTo>
                    <a:pt x="2890" y="492"/>
                  </a:lnTo>
                  <a:lnTo>
                    <a:pt x="2892" y="502"/>
                  </a:lnTo>
                  <a:lnTo>
                    <a:pt x="2892" y="511"/>
                  </a:lnTo>
                  <a:lnTo>
                    <a:pt x="2891" y="522"/>
                  </a:lnTo>
                  <a:lnTo>
                    <a:pt x="2886" y="537"/>
                  </a:lnTo>
                  <a:lnTo>
                    <a:pt x="2881" y="552"/>
                  </a:lnTo>
                  <a:lnTo>
                    <a:pt x="2876" y="566"/>
                  </a:lnTo>
                  <a:lnTo>
                    <a:pt x="2875" y="576"/>
                  </a:lnTo>
                  <a:lnTo>
                    <a:pt x="2874" y="589"/>
                  </a:lnTo>
                  <a:lnTo>
                    <a:pt x="2873" y="603"/>
                  </a:lnTo>
                  <a:lnTo>
                    <a:pt x="2872" y="613"/>
                  </a:lnTo>
                  <a:lnTo>
                    <a:pt x="2873" y="636"/>
                  </a:lnTo>
                  <a:lnTo>
                    <a:pt x="2874" y="665"/>
                  </a:lnTo>
                  <a:lnTo>
                    <a:pt x="2875" y="694"/>
                  </a:lnTo>
                  <a:lnTo>
                    <a:pt x="2876" y="719"/>
                  </a:lnTo>
                  <a:lnTo>
                    <a:pt x="2876" y="734"/>
                  </a:lnTo>
                  <a:lnTo>
                    <a:pt x="2875" y="753"/>
                  </a:lnTo>
                  <a:lnTo>
                    <a:pt x="2874" y="771"/>
                  </a:lnTo>
                  <a:lnTo>
                    <a:pt x="2872" y="786"/>
                  </a:lnTo>
                  <a:lnTo>
                    <a:pt x="2871" y="796"/>
                  </a:lnTo>
                  <a:lnTo>
                    <a:pt x="2868" y="808"/>
                  </a:lnTo>
                  <a:lnTo>
                    <a:pt x="2865" y="819"/>
                  </a:lnTo>
                  <a:lnTo>
                    <a:pt x="2864" y="829"/>
                  </a:lnTo>
                  <a:lnTo>
                    <a:pt x="2862" y="836"/>
                  </a:lnTo>
                  <a:lnTo>
                    <a:pt x="2863" y="845"/>
                  </a:lnTo>
                  <a:lnTo>
                    <a:pt x="2864" y="855"/>
                  </a:lnTo>
                  <a:lnTo>
                    <a:pt x="2864" y="864"/>
                  </a:lnTo>
                  <a:lnTo>
                    <a:pt x="2865" y="875"/>
                  </a:lnTo>
                  <a:lnTo>
                    <a:pt x="2868" y="888"/>
                  </a:lnTo>
                  <a:lnTo>
                    <a:pt x="2872" y="902"/>
                  </a:lnTo>
                  <a:lnTo>
                    <a:pt x="2876" y="916"/>
                  </a:lnTo>
                  <a:lnTo>
                    <a:pt x="2875" y="924"/>
                  </a:lnTo>
                  <a:lnTo>
                    <a:pt x="2874" y="934"/>
                  </a:lnTo>
                  <a:lnTo>
                    <a:pt x="2873" y="945"/>
                  </a:lnTo>
                  <a:lnTo>
                    <a:pt x="2872" y="955"/>
                  </a:lnTo>
                  <a:lnTo>
                    <a:pt x="2870" y="973"/>
                  </a:lnTo>
                  <a:lnTo>
                    <a:pt x="2870" y="996"/>
                  </a:lnTo>
                  <a:lnTo>
                    <a:pt x="2870" y="1019"/>
                  </a:lnTo>
                  <a:lnTo>
                    <a:pt x="2868" y="1037"/>
                  </a:lnTo>
                  <a:lnTo>
                    <a:pt x="2862" y="1052"/>
                  </a:lnTo>
                  <a:lnTo>
                    <a:pt x="2856" y="1064"/>
                  </a:lnTo>
                  <a:lnTo>
                    <a:pt x="2845" y="1077"/>
                  </a:lnTo>
                  <a:lnTo>
                    <a:pt x="2833" y="1089"/>
                  </a:lnTo>
                  <a:lnTo>
                    <a:pt x="2829" y="1097"/>
                  </a:lnTo>
                  <a:lnTo>
                    <a:pt x="2825" y="1107"/>
                  </a:lnTo>
                  <a:lnTo>
                    <a:pt x="2821" y="1118"/>
                  </a:lnTo>
                  <a:lnTo>
                    <a:pt x="2817" y="1128"/>
                  </a:lnTo>
                  <a:lnTo>
                    <a:pt x="2814" y="1134"/>
                  </a:lnTo>
                  <a:lnTo>
                    <a:pt x="2809" y="1141"/>
                  </a:lnTo>
                  <a:lnTo>
                    <a:pt x="2804" y="1147"/>
                  </a:lnTo>
                  <a:lnTo>
                    <a:pt x="2798" y="1151"/>
                  </a:lnTo>
                  <a:lnTo>
                    <a:pt x="2786" y="1157"/>
                  </a:lnTo>
                  <a:lnTo>
                    <a:pt x="2770" y="1163"/>
                  </a:lnTo>
                  <a:lnTo>
                    <a:pt x="2756" y="1167"/>
                  </a:lnTo>
                  <a:lnTo>
                    <a:pt x="2739" y="1173"/>
                  </a:lnTo>
                  <a:lnTo>
                    <a:pt x="2722" y="1178"/>
                  </a:lnTo>
                  <a:lnTo>
                    <a:pt x="2708" y="1183"/>
                  </a:lnTo>
                  <a:lnTo>
                    <a:pt x="2693" y="1181"/>
                  </a:lnTo>
                  <a:lnTo>
                    <a:pt x="2673" y="1179"/>
                  </a:lnTo>
                  <a:lnTo>
                    <a:pt x="2654" y="1176"/>
                  </a:lnTo>
                  <a:lnTo>
                    <a:pt x="2637" y="1175"/>
                  </a:lnTo>
                  <a:lnTo>
                    <a:pt x="2628" y="1176"/>
                  </a:lnTo>
                  <a:lnTo>
                    <a:pt x="2617" y="1178"/>
                  </a:lnTo>
                  <a:lnTo>
                    <a:pt x="2610" y="1179"/>
                  </a:lnTo>
                  <a:lnTo>
                    <a:pt x="2604" y="1180"/>
                  </a:lnTo>
                  <a:lnTo>
                    <a:pt x="2599" y="1180"/>
                  </a:lnTo>
                  <a:lnTo>
                    <a:pt x="2594" y="1179"/>
                  </a:lnTo>
                  <a:lnTo>
                    <a:pt x="2587" y="1178"/>
                  </a:lnTo>
                  <a:lnTo>
                    <a:pt x="2580" y="1176"/>
                  </a:lnTo>
                  <a:lnTo>
                    <a:pt x="2572" y="1173"/>
                  </a:lnTo>
                  <a:lnTo>
                    <a:pt x="2563" y="1170"/>
                  </a:lnTo>
                  <a:lnTo>
                    <a:pt x="2547" y="1162"/>
                  </a:lnTo>
                  <a:lnTo>
                    <a:pt x="2535" y="1155"/>
                  </a:lnTo>
                  <a:lnTo>
                    <a:pt x="2525" y="1147"/>
                  </a:lnTo>
                  <a:lnTo>
                    <a:pt x="2512" y="1137"/>
                  </a:lnTo>
                  <a:lnTo>
                    <a:pt x="2499" y="1126"/>
                  </a:lnTo>
                  <a:lnTo>
                    <a:pt x="2487" y="1116"/>
                  </a:lnTo>
                  <a:lnTo>
                    <a:pt x="2477" y="1104"/>
                  </a:lnTo>
                  <a:lnTo>
                    <a:pt x="2465" y="1088"/>
                  </a:lnTo>
                  <a:lnTo>
                    <a:pt x="2458" y="1079"/>
                  </a:lnTo>
                  <a:lnTo>
                    <a:pt x="2453" y="1070"/>
                  </a:lnTo>
                  <a:lnTo>
                    <a:pt x="2448" y="1061"/>
                  </a:lnTo>
                  <a:lnTo>
                    <a:pt x="2445" y="1053"/>
                  </a:lnTo>
                  <a:lnTo>
                    <a:pt x="2438" y="1042"/>
                  </a:lnTo>
                  <a:lnTo>
                    <a:pt x="2431" y="1029"/>
                  </a:lnTo>
                  <a:lnTo>
                    <a:pt x="2425" y="1016"/>
                  </a:lnTo>
                  <a:lnTo>
                    <a:pt x="2421" y="1006"/>
                  </a:lnTo>
                  <a:lnTo>
                    <a:pt x="2418" y="995"/>
                  </a:lnTo>
                  <a:lnTo>
                    <a:pt x="2415" y="982"/>
                  </a:lnTo>
                  <a:lnTo>
                    <a:pt x="2412" y="968"/>
                  </a:lnTo>
                  <a:lnTo>
                    <a:pt x="2409" y="955"/>
                  </a:lnTo>
                  <a:lnTo>
                    <a:pt x="2406" y="943"/>
                  </a:lnTo>
                  <a:lnTo>
                    <a:pt x="2404" y="928"/>
                  </a:lnTo>
                  <a:lnTo>
                    <a:pt x="2401" y="912"/>
                  </a:lnTo>
                  <a:lnTo>
                    <a:pt x="2398" y="899"/>
                  </a:lnTo>
                  <a:lnTo>
                    <a:pt x="2393" y="892"/>
                  </a:lnTo>
                  <a:lnTo>
                    <a:pt x="2386" y="884"/>
                  </a:lnTo>
                  <a:lnTo>
                    <a:pt x="2379" y="875"/>
                  </a:lnTo>
                  <a:lnTo>
                    <a:pt x="2374" y="868"/>
                  </a:lnTo>
                  <a:lnTo>
                    <a:pt x="2370" y="858"/>
                  </a:lnTo>
                  <a:lnTo>
                    <a:pt x="2365" y="847"/>
                  </a:lnTo>
                  <a:lnTo>
                    <a:pt x="2361" y="837"/>
                  </a:lnTo>
                  <a:lnTo>
                    <a:pt x="2359" y="829"/>
                  </a:lnTo>
                  <a:lnTo>
                    <a:pt x="2357" y="819"/>
                  </a:lnTo>
                  <a:lnTo>
                    <a:pt x="2357" y="808"/>
                  </a:lnTo>
                  <a:lnTo>
                    <a:pt x="2358" y="796"/>
                  </a:lnTo>
                  <a:lnTo>
                    <a:pt x="2359" y="786"/>
                  </a:lnTo>
                  <a:lnTo>
                    <a:pt x="2361" y="774"/>
                  </a:lnTo>
                  <a:lnTo>
                    <a:pt x="2363" y="763"/>
                  </a:lnTo>
                  <a:lnTo>
                    <a:pt x="2353" y="754"/>
                  </a:lnTo>
                  <a:lnTo>
                    <a:pt x="2347" y="746"/>
                  </a:lnTo>
                  <a:lnTo>
                    <a:pt x="2349" y="733"/>
                  </a:lnTo>
                  <a:lnTo>
                    <a:pt x="2351" y="723"/>
                  </a:lnTo>
                  <a:lnTo>
                    <a:pt x="2354" y="719"/>
                  </a:lnTo>
                  <a:lnTo>
                    <a:pt x="2358" y="715"/>
                  </a:lnTo>
                  <a:lnTo>
                    <a:pt x="2361" y="711"/>
                  </a:lnTo>
                  <a:lnTo>
                    <a:pt x="2363" y="707"/>
                  </a:lnTo>
                  <a:lnTo>
                    <a:pt x="2363" y="699"/>
                  </a:lnTo>
                  <a:lnTo>
                    <a:pt x="2363" y="692"/>
                  </a:lnTo>
                  <a:lnTo>
                    <a:pt x="2355" y="686"/>
                  </a:lnTo>
                  <a:lnTo>
                    <a:pt x="2347" y="680"/>
                  </a:lnTo>
                  <a:lnTo>
                    <a:pt x="2344" y="673"/>
                  </a:lnTo>
                  <a:lnTo>
                    <a:pt x="2342" y="664"/>
                  </a:lnTo>
                  <a:lnTo>
                    <a:pt x="2340" y="654"/>
                  </a:lnTo>
                  <a:lnTo>
                    <a:pt x="2339" y="645"/>
                  </a:lnTo>
                  <a:lnTo>
                    <a:pt x="2338" y="641"/>
                  </a:lnTo>
                  <a:lnTo>
                    <a:pt x="2338" y="637"/>
                  </a:lnTo>
                  <a:lnTo>
                    <a:pt x="2337" y="632"/>
                  </a:lnTo>
                  <a:lnTo>
                    <a:pt x="2338" y="627"/>
                  </a:lnTo>
                  <a:lnTo>
                    <a:pt x="2339" y="617"/>
                  </a:lnTo>
                  <a:lnTo>
                    <a:pt x="2339" y="610"/>
                  </a:lnTo>
                  <a:lnTo>
                    <a:pt x="2340" y="600"/>
                  </a:lnTo>
                  <a:lnTo>
                    <a:pt x="2341" y="587"/>
                  </a:lnTo>
                  <a:lnTo>
                    <a:pt x="2342" y="576"/>
                  </a:lnTo>
                  <a:lnTo>
                    <a:pt x="2343" y="566"/>
                  </a:lnTo>
                  <a:lnTo>
                    <a:pt x="2343" y="561"/>
                  </a:lnTo>
                  <a:lnTo>
                    <a:pt x="2344" y="553"/>
                  </a:lnTo>
                  <a:lnTo>
                    <a:pt x="2345" y="545"/>
                  </a:lnTo>
                  <a:lnTo>
                    <a:pt x="2347" y="538"/>
                  </a:lnTo>
                  <a:lnTo>
                    <a:pt x="2349" y="525"/>
                  </a:lnTo>
                  <a:lnTo>
                    <a:pt x="2351" y="511"/>
                  </a:lnTo>
                  <a:lnTo>
                    <a:pt x="2351" y="507"/>
                  </a:lnTo>
                  <a:lnTo>
                    <a:pt x="2352" y="503"/>
                  </a:lnTo>
                  <a:lnTo>
                    <a:pt x="2353" y="499"/>
                  </a:lnTo>
                  <a:lnTo>
                    <a:pt x="2351" y="495"/>
                  </a:lnTo>
                  <a:lnTo>
                    <a:pt x="2347" y="496"/>
                  </a:lnTo>
                  <a:lnTo>
                    <a:pt x="2343" y="498"/>
                  </a:lnTo>
                  <a:lnTo>
                    <a:pt x="2339" y="500"/>
                  </a:lnTo>
                  <a:lnTo>
                    <a:pt x="2335" y="503"/>
                  </a:lnTo>
                  <a:lnTo>
                    <a:pt x="2329" y="513"/>
                  </a:lnTo>
                  <a:lnTo>
                    <a:pt x="2324" y="523"/>
                  </a:lnTo>
                  <a:lnTo>
                    <a:pt x="2323" y="526"/>
                  </a:lnTo>
                  <a:lnTo>
                    <a:pt x="2321" y="530"/>
                  </a:lnTo>
                  <a:lnTo>
                    <a:pt x="2319" y="535"/>
                  </a:lnTo>
                  <a:lnTo>
                    <a:pt x="2316" y="538"/>
                  </a:lnTo>
                  <a:lnTo>
                    <a:pt x="2308" y="538"/>
                  </a:lnTo>
                  <a:lnTo>
                    <a:pt x="2303" y="538"/>
                  </a:lnTo>
                  <a:lnTo>
                    <a:pt x="2300" y="540"/>
                  </a:lnTo>
                  <a:lnTo>
                    <a:pt x="2296" y="543"/>
                  </a:lnTo>
                  <a:lnTo>
                    <a:pt x="2293" y="546"/>
                  </a:lnTo>
                  <a:lnTo>
                    <a:pt x="2291" y="550"/>
                  </a:lnTo>
                  <a:lnTo>
                    <a:pt x="2289" y="551"/>
                  </a:lnTo>
                  <a:lnTo>
                    <a:pt x="2288" y="554"/>
                  </a:lnTo>
                  <a:lnTo>
                    <a:pt x="2288" y="558"/>
                  </a:lnTo>
                  <a:lnTo>
                    <a:pt x="2287" y="562"/>
                  </a:lnTo>
                  <a:lnTo>
                    <a:pt x="2291" y="568"/>
                  </a:lnTo>
                  <a:lnTo>
                    <a:pt x="2295" y="573"/>
                  </a:lnTo>
                  <a:lnTo>
                    <a:pt x="2298" y="580"/>
                  </a:lnTo>
                  <a:lnTo>
                    <a:pt x="2299" y="587"/>
                  </a:lnTo>
                  <a:lnTo>
                    <a:pt x="2299" y="595"/>
                  </a:lnTo>
                  <a:lnTo>
                    <a:pt x="2299" y="602"/>
                  </a:lnTo>
                  <a:lnTo>
                    <a:pt x="2296" y="606"/>
                  </a:lnTo>
                  <a:lnTo>
                    <a:pt x="2293" y="611"/>
                  </a:lnTo>
                  <a:lnTo>
                    <a:pt x="2289" y="617"/>
                  </a:lnTo>
                  <a:lnTo>
                    <a:pt x="2284" y="621"/>
                  </a:lnTo>
                  <a:lnTo>
                    <a:pt x="2276" y="625"/>
                  </a:lnTo>
                  <a:lnTo>
                    <a:pt x="2268" y="629"/>
                  </a:lnTo>
                  <a:lnTo>
                    <a:pt x="2266" y="634"/>
                  </a:lnTo>
                  <a:lnTo>
                    <a:pt x="2265" y="641"/>
                  </a:lnTo>
                  <a:lnTo>
                    <a:pt x="2264" y="649"/>
                  </a:lnTo>
                  <a:lnTo>
                    <a:pt x="2264" y="656"/>
                  </a:lnTo>
                  <a:lnTo>
                    <a:pt x="2262" y="668"/>
                  </a:lnTo>
                  <a:lnTo>
                    <a:pt x="2260" y="676"/>
                  </a:lnTo>
                  <a:lnTo>
                    <a:pt x="2252" y="682"/>
                  </a:lnTo>
                  <a:lnTo>
                    <a:pt x="2245" y="688"/>
                  </a:lnTo>
                  <a:lnTo>
                    <a:pt x="2242" y="698"/>
                  </a:lnTo>
                  <a:lnTo>
                    <a:pt x="2237" y="711"/>
                  </a:lnTo>
                  <a:lnTo>
                    <a:pt x="2239" y="725"/>
                  </a:lnTo>
                  <a:lnTo>
                    <a:pt x="2243" y="743"/>
                  </a:lnTo>
                  <a:lnTo>
                    <a:pt x="2247" y="762"/>
                  </a:lnTo>
                  <a:lnTo>
                    <a:pt x="2248" y="778"/>
                  </a:lnTo>
                  <a:lnTo>
                    <a:pt x="2248" y="789"/>
                  </a:lnTo>
                  <a:lnTo>
                    <a:pt x="2246" y="801"/>
                  </a:lnTo>
                  <a:lnTo>
                    <a:pt x="2243" y="813"/>
                  </a:lnTo>
                  <a:lnTo>
                    <a:pt x="2241" y="821"/>
                  </a:lnTo>
                  <a:lnTo>
                    <a:pt x="2239" y="828"/>
                  </a:lnTo>
                  <a:lnTo>
                    <a:pt x="2234" y="837"/>
                  </a:lnTo>
                  <a:lnTo>
                    <a:pt x="2229" y="846"/>
                  </a:lnTo>
                  <a:lnTo>
                    <a:pt x="2225" y="853"/>
                  </a:lnTo>
                  <a:lnTo>
                    <a:pt x="2221" y="856"/>
                  </a:lnTo>
                  <a:lnTo>
                    <a:pt x="2217" y="860"/>
                  </a:lnTo>
                  <a:lnTo>
                    <a:pt x="2213" y="863"/>
                  </a:lnTo>
                  <a:lnTo>
                    <a:pt x="2209" y="864"/>
                  </a:lnTo>
                  <a:lnTo>
                    <a:pt x="2202" y="864"/>
                  </a:lnTo>
                  <a:lnTo>
                    <a:pt x="2194" y="864"/>
                  </a:lnTo>
                  <a:lnTo>
                    <a:pt x="2184" y="870"/>
                  </a:lnTo>
                  <a:lnTo>
                    <a:pt x="2174" y="876"/>
                  </a:lnTo>
                  <a:lnTo>
                    <a:pt x="2171" y="879"/>
                  </a:lnTo>
                  <a:lnTo>
                    <a:pt x="2166" y="883"/>
                  </a:lnTo>
                  <a:lnTo>
                    <a:pt x="2162" y="886"/>
                  </a:lnTo>
                  <a:lnTo>
                    <a:pt x="2159" y="888"/>
                  </a:lnTo>
                  <a:lnTo>
                    <a:pt x="2151" y="886"/>
                  </a:lnTo>
                  <a:lnTo>
                    <a:pt x="2143" y="884"/>
                  </a:lnTo>
                  <a:lnTo>
                    <a:pt x="2136" y="884"/>
                  </a:lnTo>
                  <a:lnTo>
                    <a:pt x="2127" y="884"/>
                  </a:lnTo>
                  <a:lnTo>
                    <a:pt x="2119" y="884"/>
                  </a:lnTo>
                  <a:lnTo>
                    <a:pt x="2111" y="884"/>
                  </a:lnTo>
                  <a:lnTo>
                    <a:pt x="2107" y="884"/>
                  </a:lnTo>
                  <a:lnTo>
                    <a:pt x="2103" y="884"/>
                  </a:lnTo>
                  <a:lnTo>
                    <a:pt x="2099" y="885"/>
                  </a:lnTo>
                  <a:lnTo>
                    <a:pt x="2095" y="888"/>
                  </a:lnTo>
                  <a:lnTo>
                    <a:pt x="2094" y="889"/>
                  </a:lnTo>
                  <a:lnTo>
                    <a:pt x="2094" y="891"/>
                  </a:lnTo>
                  <a:lnTo>
                    <a:pt x="2093" y="894"/>
                  </a:lnTo>
                  <a:lnTo>
                    <a:pt x="2094" y="896"/>
                  </a:lnTo>
                  <a:lnTo>
                    <a:pt x="2095" y="901"/>
                  </a:lnTo>
                  <a:lnTo>
                    <a:pt x="2095" y="907"/>
                  </a:lnTo>
                  <a:lnTo>
                    <a:pt x="2093" y="918"/>
                  </a:lnTo>
                  <a:lnTo>
                    <a:pt x="2091" y="932"/>
                  </a:lnTo>
                  <a:lnTo>
                    <a:pt x="2087" y="938"/>
                  </a:lnTo>
                  <a:lnTo>
                    <a:pt x="2079" y="945"/>
                  </a:lnTo>
                  <a:lnTo>
                    <a:pt x="2071" y="951"/>
                  </a:lnTo>
                  <a:lnTo>
                    <a:pt x="2064" y="955"/>
                  </a:lnTo>
                  <a:lnTo>
                    <a:pt x="2056" y="962"/>
                  </a:lnTo>
                  <a:lnTo>
                    <a:pt x="2045" y="969"/>
                  </a:lnTo>
                  <a:lnTo>
                    <a:pt x="2033" y="976"/>
                  </a:lnTo>
                  <a:lnTo>
                    <a:pt x="2025" y="982"/>
                  </a:lnTo>
                  <a:lnTo>
                    <a:pt x="2012" y="990"/>
                  </a:lnTo>
                  <a:lnTo>
                    <a:pt x="2002" y="998"/>
                  </a:lnTo>
                  <a:lnTo>
                    <a:pt x="1995" y="1002"/>
                  </a:lnTo>
                  <a:lnTo>
                    <a:pt x="1987" y="1006"/>
                  </a:lnTo>
                  <a:lnTo>
                    <a:pt x="1981" y="1010"/>
                  </a:lnTo>
                  <a:lnTo>
                    <a:pt x="1978" y="1014"/>
                  </a:lnTo>
                  <a:lnTo>
                    <a:pt x="1977" y="1017"/>
                  </a:lnTo>
                  <a:lnTo>
                    <a:pt x="1978" y="1021"/>
                  </a:lnTo>
                  <a:lnTo>
                    <a:pt x="1979" y="1025"/>
                  </a:lnTo>
                  <a:lnTo>
                    <a:pt x="1981" y="1029"/>
                  </a:lnTo>
                  <a:lnTo>
                    <a:pt x="1984" y="1038"/>
                  </a:lnTo>
                  <a:lnTo>
                    <a:pt x="1986" y="1045"/>
                  </a:lnTo>
                  <a:lnTo>
                    <a:pt x="1986" y="1057"/>
                  </a:lnTo>
                  <a:lnTo>
                    <a:pt x="1986" y="1068"/>
                  </a:lnTo>
                  <a:lnTo>
                    <a:pt x="1984" y="1076"/>
                  </a:lnTo>
                  <a:lnTo>
                    <a:pt x="1983" y="1085"/>
                  </a:lnTo>
                  <a:lnTo>
                    <a:pt x="1984" y="1093"/>
                  </a:lnTo>
                  <a:lnTo>
                    <a:pt x="1986" y="1101"/>
                  </a:lnTo>
                  <a:lnTo>
                    <a:pt x="1992" y="1111"/>
                  </a:lnTo>
                  <a:lnTo>
                    <a:pt x="1998" y="1124"/>
                  </a:lnTo>
                  <a:lnTo>
                    <a:pt x="1999" y="1127"/>
                  </a:lnTo>
                  <a:lnTo>
                    <a:pt x="1999" y="1130"/>
                  </a:lnTo>
                  <a:lnTo>
                    <a:pt x="1998" y="1134"/>
                  </a:lnTo>
                  <a:lnTo>
                    <a:pt x="1997" y="1138"/>
                  </a:lnTo>
                  <a:lnTo>
                    <a:pt x="1993" y="1145"/>
                  </a:lnTo>
                  <a:lnTo>
                    <a:pt x="1990" y="1151"/>
                  </a:lnTo>
                  <a:lnTo>
                    <a:pt x="1982" y="1163"/>
                  </a:lnTo>
                  <a:lnTo>
                    <a:pt x="1974" y="1171"/>
                  </a:lnTo>
                  <a:lnTo>
                    <a:pt x="1966" y="1184"/>
                  </a:lnTo>
                  <a:lnTo>
                    <a:pt x="1959" y="1198"/>
                  </a:lnTo>
                  <a:lnTo>
                    <a:pt x="1958" y="1205"/>
                  </a:lnTo>
                  <a:lnTo>
                    <a:pt x="1957" y="1211"/>
                  </a:lnTo>
                  <a:lnTo>
                    <a:pt x="1957" y="1215"/>
                  </a:lnTo>
                  <a:lnTo>
                    <a:pt x="1957" y="1217"/>
                  </a:lnTo>
                  <a:lnTo>
                    <a:pt x="1958" y="1220"/>
                  </a:lnTo>
                  <a:lnTo>
                    <a:pt x="1959" y="1222"/>
                  </a:lnTo>
                  <a:lnTo>
                    <a:pt x="1961" y="1226"/>
                  </a:lnTo>
                  <a:lnTo>
                    <a:pt x="1965" y="1230"/>
                  </a:lnTo>
                  <a:lnTo>
                    <a:pt x="1969" y="1233"/>
                  </a:lnTo>
                  <a:lnTo>
                    <a:pt x="1974" y="1236"/>
                  </a:lnTo>
                  <a:lnTo>
                    <a:pt x="1979" y="1238"/>
                  </a:lnTo>
                  <a:lnTo>
                    <a:pt x="1984" y="1241"/>
                  </a:lnTo>
                  <a:lnTo>
                    <a:pt x="1988" y="1243"/>
                  </a:lnTo>
                  <a:lnTo>
                    <a:pt x="1990" y="1246"/>
                  </a:lnTo>
                  <a:lnTo>
                    <a:pt x="1991" y="1253"/>
                  </a:lnTo>
                  <a:lnTo>
                    <a:pt x="1991" y="1261"/>
                  </a:lnTo>
                  <a:lnTo>
                    <a:pt x="1990" y="1269"/>
                  </a:lnTo>
                  <a:lnTo>
                    <a:pt x="1990" y="1273"/>
                  </a:lnTo>
                  <a:lnTo>
                    <a:pt x="1991" y="1280"/>
                  </a:lnTo>
                  <a:lnTo>
                    <a:pt x="1994" y="1289"/>
                  </a:lnTo>
                  <a:lnTo>
                    <a:pt x="1998" y="1298"/>
                  </a:lnTo>
                  <a:lnTo>
                    <a:pt x="2002" y="1305"/>
                  </a:lnTo>
                  <a:lnTo>
                    <a:pt x="2005" y="1312"/>
                  </a:lnTo>
                  <a:lnTo>
                    <a:pt x="2010" y="1320"/>
                  </a:lnTo>
                  <a:lnTo>
                    <a:pt x="2013" y="1324"/>
                  </a:lnTo>
                  <a:lnTo>
                    <a:pt x="2015" y="1327"/>
                  </a:lnTo>
                  <a:lnTo>
                    <a:pt x="2018" y="1330"/>
                  </a:lnTo>
                  <a:lnTo>
                    <a:pt x="2021" y="1332"/>
                  </a:lnTo>
                  <a:lnTo>
                    <a:pt x="2026" y="1334"/>
                  </a:lnTo>
                  <a:lnTo>
                    <a:pt x="2033" y="1335"/>
                  </a:lnTo>
                  <a:lnTo>
                    <a:pt x="2041" y="1336"/>
                  </a:lnTo>
                  <a:lnTo>
                    <a:pt x="2048" y="1336"/>
                  </a:lnTo>
                  <a:lnTo>
                    <a:pt x="2056" y="1333"/>
                  </a:lnTo>
                  <a:lnTo>
                    <a:pt x="2066" y="1330"/>
                  </a:lnTo>
                  <a:lnTo>
                    <a:pt x="2076" y="1327"/>
                  </a:lnTo>
                  <a:lnTo>
                    <a:pt x="2084" y="1324"/>
                  </a:lnTo>
                  <a:lnTo>
                    <a:pt x="2090" y="1319"/>
                  </a:lnTo>
                  <a:lnTo>
                    <a:pt x="2097" y="1312"/>
                  </a:lnTo>
                  <a:lnTo>
                    <a:pt x="2103" y="1304"/>
                  </a:lnTo>
                  <a:lnTo>
                    <a:pt x="2107" y="1297"/>
                  </a:lnTo>
                  <a:lnTo>
                    <a:pt x="2114" y="1289"/>
                  </a:lnTo>
                  <a:lnTo>
                    <a:pt x="2120" y="1281"/>
                  </a:lnTo>
                  <a:lnTo>
                    <a:pt x="2122" y="1275"/>
                  </a:lnTo>
                  <a:lnTo>
                    <a:pt x="2125" y="1267"/>
                  </a:lnTo>
                  <a:lnTo>
                    <a:pt x="2125" y="1264"/>
                  </a:lnTo>
                  <a:lnTo>
                    <a:pt x="2125" y="1260"/>
                  </a:lnTo>
                  <a:lnTo>
                    <a:pt x="2125" y="1257"/>
                  </a:lnTo>
                  <a:lnTo>
                    <a:pt x="2124" y="1254"/>
                  </a:lnTo>
                  <a:lnTo>
                    <a:pt x="2109" y="1248"/>
                  </a:lnTo>
                  <a:lnTo>
                    <a:pt x="2095" y="1242"/>
                  </a:lnTo>
                  <a:lnTo>
                    <a:pt x="2092" y="1239"/>
                  </a:lnTo>
                  <a:lnTo>
                    <a:pt x="2088" y="1234"/>
                  </a:lnTo>
                  <a:lnTo>
                    <a:pt x="2085" y="1230"/>
                  </a:lnTo>
                  <a:lnTo>
                    <a:pt x="2084" y="1225"/>
                  </a:lnTo>
                  <a:lnTo>
                    <a:pt x="2084" y="1221"/>
                  </a:lnTo>
                  <a:lnTo>
                    <a:pt x="2085" y="1216"/>
                  </a:lnTo>
                  <a:lnTo>
                    <a:pt x="2087" y="1211"/>
                  </a:lnTo>
                  <a:lnTo>
                    <a:pt x="2090" y="1206"/>
                  </a:lnTo>
                  <a:lnTo>
                    <a:pt x="2095" y="1197"/>
                  </a:lnTo>
                  <a:lnTo>
                    <a:pt x="2099" y="1190"/>
                  </a:lnTo>
                  <a:lnTo>
                    <a:pt x="2107" y="1180"/>
                  </a:lnTo>
                  <a:lnTo>
                    <a:pt x="2116" y="1167"/>
                  </a:lnTo>
                  <a:lnTo>
                    <a:pt x="2115" y="1159"/>
                  </a:lnTo>
                  <a:lnTo>
                    <a:pt x="2114" y="1149"/>
                  </a:lnTo>
                  <a:lnTo>
                    <a:pt x="2114" y="1144"/>
                  </a:lnTo>
                  <a:lnTo>
                    <a:pt x="2114" y="1139"/>
                  </a:lnTo>
                  <a:lnTo>
                    <a:pt x="2115" y="1135"/>
                  </a:lnTo>
                  <a:lnTo>
                    <a:pt x="2116" y="1132"/>
                  </a:lnTo>
                  <a:lnTo>
                    <a:pt x="2122" y="1117"/>
                  </a:lnTo>
                  <a:lnTo>
                    <a:pt x="2127" y="1104"/>
                  </a:lnTo>
                  <a:lnTo>
                    <a:pt x="2129" y="1103"/>
                  </a:lnTo>
                  <a:lnTo>
                    <a:pt x="2132" y="1103"/>
                  </a:lnTo>
                  <a:lnTo>
                    <a:pt x="2136" y="1103"/>
                  </a:lnTo>
                  <a:lnTo>
                    <a:pt x="2139" y="1103"/>
                  </a:lnTo>
                  <a:lnTo>
                    <a:pt x="2146" y="1104"/>
                  </a:lnTo>
                  <a:lnTo>
                    <a:pt x="2151" y="1104"/>
                  </a:lnTo>
                  <a:lnTo>
                    <a:pt x="2157" y="1114"/>
                  </a:lnTo>
                  <a:lnTo>
                    <a:pt x="2163" y="1120"/>
                  </a:lnTo>
                  <a:lnTo>
                    <a:pt x="2167" y="1123"/>
                  </a:lnTo>
                  <a:lnTo>
                    <a:pt x="2172" y="1125"/>
                  </a:lnTo>
                  <a:lnTo>
                    <a:pt x="2175" y="1125"/>
                  </a:lnTo>
                  <a:lnTo>
                    <a:pt x="2178" y="1126"/>
                  </a:lnTo>
                  <a:lnTo>
                    <a:pt x="2180" y="1125"/>
                  </a:lnTo>
                  <a:lnTo>
                    <a:pt x="2182" y="1124"/>
                  </a:lnTo>
                  <a:lnTo>
                    <a:pt x="2190" y="1114"/>
                  </a:lnTo>
                  <a:lnTo>
                    <a:pt x="2198" y="1104"/>
                  </a:lnTo>
                  <a:lnTo>
                    <a:pt x="2200" y="1103"/>
                  </a:lnTo>
                  <a:lnTo>
                    <a:pt x="2203" y="1103"/>
                  </a:lnTo>
                  <a:lnTo>
                    <a:pt x="2206" y="1103"/>
                  </a:lnTo>
                  <a:lnTo>
                    <a:pt x="2210" y="1103"/>
                  </a:lnTo>
                  <a:lnTo>
                    <a:pt x="2218" y="1106"/>
                  </a:lnTo>
                  <a:lnTo>
                    <a:pt x="2225" y="1108"/>
                  </a:lnTo>
                  <a:lnTo>
                    <a:pt x="2228" y="1116"/>
                  </a:lnTo>
                  <a:lnTo>
                    <a:pt x="2232" y="1126"/>
                  </a:lnTo>
                  <a:lnTo>
                    <a:pt x="2235" y="1137"/>
                  </a:lnTo>
                  <a:lnTo>
                    <a:pt x="2237" y="1147"/>
                  </a:lnTo>
                  <a:lnTo>
                    <a:pt x="2231" y="1158"/>
                  </a:lnTo>
                  <a:lnTo>
                    <a:pt x="2225" y="1171"/>
                  </a:lnTo>
                  <a:lnTo>
                    <a:pt x="2223" y="1176"/>
                  </a:lnTo>
                  <a:lnTo>
                    <a:pt x="2222" y="1183"/>
                  </a:lnTo>
                  <a:lnTo>
                    <a:pt x="2221" y="1191"/>
                  </a:lnTo>
                  <a:lnTo>
                    <a:pt x="2221" y="1198"/>
                  </a:lnTo>
                  <a:lnTo>
                    <a:pt x="2227" y="1210"/>
                  </a:lnTo>
                  <a:lnTo>
                    <a:pt x="2233" y="1222"/>
                  </a:lnTo>
                  <a:lnTo>
                    <a:pt x="2233" y="1226"/>
                  </a:lnTo>
                  <a:lnTo>
                    <a:pt x="2232" y="1232"/>
                  </a:lnTo>
                  <a:lnTo>
                    <a:pt x="2231" y="1238"/>
                  </a:lnTo>
                  <a:lnTo>
                    <a:pt x="2229" y="1242"/>
                  </a:lnTo>
                  <a:lnTo>
                    <a:pt x="2215" y="1240"/>
                  </a:lnTo>
                  <a:lnTo>
                    <a:pt x="2202" y="1238"/>
                  </a:lnTo>
                  <a:lnTo>
                    <a:pt x="2197" y="1238"/>
                  </a:lnTo>
                  <a:lnTo>
                    <a:pt x="2190" y="1239"/>
                  </a:lnTo>
                  <a:lnTo>
                    <a:pt x="2187" y="1239"/>
                  </a:lnTo>
                  <a:lnTo>
                    <a:pt x="2185" y="1240"/>
                  </a:lnTo>
                  <a:lnTo>
                    <a:pt x="2183" y="1241"/>
                  </a:lnTo>
                  <a:lnTo>
                    <a:pt x="2182" y="1242"/>
                  </a:lnTo>
                  <a:lnTo>
                    <a:pt x="2181" y="1244"/>
                  </a:lnTo>
                  <a:lnTo>
                    <a:pt x="2181" y="1246"/>
                  </a:lnTo>
                  <a:lnTo>
                    <a:pt x="2181" y="1249"/>
                  </a:lnTo>
                  <a:lnTo>
                    <a:pt x="2181" y="1252"/>
                  </a:lnTo>
                  <a:lnTo>
                    <a:pt x="2183" y="1257"/>
                  </a:lnTo>
                  <a:lnTo>
                    <a:pt x="2186" y="1262"/>
                  </a:lnTo>
                  <a:lnTo>
                    <a:pt x="2188" y="1263"/>
                  </a:lnTo>
                  <a:lnTo>
                    <a:pt x="2191" y="1263"/>
                  </a:lnTo>
                  <a:lnTo>
                    <a:pt x="2194" y="1263"/>
                  </a:lnTo>
                  <a:lnTo>
                    <a:pt x="2198" y="1263"/>
                  </a:lnTo>
                  <a:lnTo>
                    <a:pt x="2206" y="1262"/>
                  </a:lnTo>
                  <a:lnTo>
                    <a:pt x="2213" y="1262"/>
                  </a:lnTo>
                  <a:lnTo>
                    <a:pt x="2225" y="1269"/>
                  </a:lnTo>
                  <a:lnTo>
                    <a:pt x="2233" y="1277"/>
                  </a:lnTo>
                  <a:lnTo>
                    <a:pt x="2239" y="1289"/>
                  </a:lnTo>
                  <a:lnTo>
                    <a:pt x="2245" y="1301"/>
                  </a:lnTo>
                  <a:lnTo>
                    <a:pt x="2245" y="1311"/>
                  </a:lnTo>
                  <a:lnTo>
                    <a:pt x="2245" y="1324"/>
                  </a:lnTo>
                  <a:lnTo>
                    <a:pt x="2245" y="1335"/>
                  </a:lnTo>
                  <a:lnTo>
                    <a:pt x="2245" y="1344"/>
                  </a:lnTo>
                  <a:lnTo>
                    <a:pt x="2247" y="1355"/>
                  </a:lnTo>
                  <a:lnTo>
                    <a:pt x="2249" y="1369"/>
                  </a:lnTo>
                  <a:lnTo>
                    <a:pt x="2250" y="1375"/>
                  </a:lnTo>
                  <a:lnTo>
                    <a:pt x="2252" y="1382"/>
                  </a:lnTo>
                  <a:lnTo>
                    <a:pt x="2254" y="1387"/>
                  </a:lnTo>
                  <a:lnTo>
                    <a:pt x="2256" y="1391"/>
                  </a:lnTo>
                  <a:lnTo>
                    <a:pt x="2268" y="1393"/>
                  </a:lnTo>
                  <a:lnTo>
                    <a:pt x="2280" y="1395"/>
                  </a:lnTo>
                  <a:lnTo>
                    <a:pt x="2282" y="1403"/>
                  </a:lnTo>
                  <a:lnTo>
                    <a:pt x="2284" y="1407"/>
                  </a:lnTo>
                  <a:lnTo>
                    <a:pt x="2282" y="1414"/>
                  </a:lnTo>
                  <a:lnTo>
                    <a:pt x="2280" y="1423"/>
                  </a:lnTo>
                  <a:lnTo>
                    <a:pt x="2277" y="1431"/>
                  </a:lnTo>
                  <a:lnTo>
                    <a:pt x="2276" y="1438"/>
                  </a:lnTo>
                  <a:lnTo>
                    <a:pt x="2275" y="1443"/>
                  </a:lnTo>
                  <a:lnTo>
                    <a:pt x="2275" y="1450"/>
                  </a:lnTo>
                  <a:lnTo>
                    <a:pt x="2275" y="1454"/>
                  </a:lnTo>
                  <a:lnTo>
                    <a:pt x="2276" y="1457"/>
                  </a:lnTo>
                  <a:lnTo>
                    <a:pt x="2277" y="1460"/>
                  </a:lnTo>
                  <a:lnTo>
                    <a:pt x="2280" y="1462"/>
                  </a:lnTo>
                  <a:lnTo>
                    <a:pt x="2287" y="1458"/>
                  </a:lnTo>
                  <a:lnTo>
                    <a:pt x="2295" y="1454"/>
                  </a:lnTo>
                  <a:lnTo>
                    <a:pt x="2301" y="1446"/>
                  </a:lnTo>
                  <a:lnTo>
                    <a:pt x="2308" y="1434"/>
                  </a:lnTo>
                  <a:lnTo>
                    <a:pt x="2314" y="1423"/>
                  </a:lnTo>
                  <a:lnTo>
                    <a:pt x="2320" y="1415"/>
                  </a:lnTo>
                  <a:lnTo>
                    <a:pt x="2327" y="1411"/>
                  </a:lnTo>
                  <a:lnTo>
                    <a:pt x="2337" y="1407"/>
                  </a:lnTo>
                  <a:lnTo>
                    <a:pt x="2347" y="1401"/>
                  </a:lnTo>
                  <a:lnTo>
                    <a:pt x="2355" y="1395"/>
                  </a:lnTo>
                  <a:lnTo>
                    <a:pt x="2364" y="1383"/>
                  </a:lnTo>
                  <a:lnTo>
                    <a:pt x="2373" y="1369"/>
                  </a:lnTo>
                  <a:lnTo>
                    <a:pt x="2381" y="1353"/>
                  </a:lnTo>
                  <a:lnTo>
                    <a:pt x="2386" y="1340"/>
                  </a:lnTo>
                  <a:lnTo>
                    <a:pt x="2389" y="1328"/>
                  </a:lnTo>
                  <a:lnTo>
                    <a:pt x="2392" y="1314"/>
                  </a:lnTo>
                  <a:lnTo>
                    <a:pt x="2395" y="1300"/>
                  </a:lnTo>
                  <a:lnTo>
                    <a:pt x="2398" y="1289"/>
                  </a:lnTo>
                  <a:lnTo>
                    <a:pt x="2402" y="1282"/>
                  </a:lnTo>
                  <a:lnTo>
                    <a:pt x="2408" y="1274"/>
                  </a:lnTo>
                  <a:lnTo>
                    <a:pt x="2415" y="1266"/>
                  </a:lnTo>
                  <a:lnTo>
                    <a:pt x="2421" y="1262"/>
                  </a:lnTo>
                  <a:lnTo>
                    <a:pt x="2428" y="1260"/>
                  </a:lnTo>
                  <a:lnTo>
                    <a:pt x="2437" y="1260"/>
                  </a:lnTo>
                  <a:lnTo>
                    <a:pt x="2445" y="1261"/>
                  </a:lnTo>
                  <a:lnTo>
                    <a:pt x="2452" y="1262"/>
                  </a:lnTo>
                  <a:lnTo>
                    <a:pt x="2467" y="1262"/>
                  </a:lnTo>
                  <a:lnTo>
                    <a:pt x="2486" y="1262"/>
                  </a:lnTo>
                  <a:lnTo>
                    <a:pt x="2507" y="1262"/>
                  </a:lnTo>
                  <a:lnTo>
                    <a:pt x="2524" y="1262"/>
                  </a:lnTo>
                  <a:lnTo>
                    <a:pt x="2531" y="1262"/>
                  </a:lnTo>
                  <a:lnTo>
                    <a:pt x="2539" y="1262"/>
                  </a:lnTo>
                  <a:lnTo>
                    <a:pt x="2548" y="1262"/>
                  </a:lnTo>
                  <a:lnTo>
                    <a:pt x="2555" y="1262"/>
                  </a:lnTo>
                  <a:lnTo>
                    <a:pt x="2570" y="1269"/>
                  </a:lnTo>
                  <a:lnTo>
                    <a:pt x="2582" y="1277"/>
                  </a:lnTo>
                  <a:lnTo>
                    <a:pt x="2589" y="1282"/>
                  </a:lnTo>
                  <a:lnTo>
                    <a:pt x="2598" y="1288"/>
                  </a:lnTo>
                  <a:lnTo>
                    <a:pt x="2602" y="1292"/>
                  </a:lnTo>
                  <a:lnTo>
                    <a:pt x="2606" y="1294"/>
                  </a:lnTo>
                  <a:lnTo>
                    <a:pt x="2610" y="1296"/>
                  </a:lnTo>
                  <a:lnTo>
                    <a:pt x="2613" y="1297"/>
                  </a:lnTo>
                  <a:lnTo>
                    <a:pt x="2618" y="1298"/>
                  </a:lnTo>
                  <a:lnTo>
                    <a:pt x="2625" y="1298"/>
                  </a:lnTo>
                  <a:lnTo>
                    <a:pt x="2631" y="1298"/>
                  </a:lnTo>
                  <a:lnTo>
                    <a:pt x="2639" y="1298"/>
                  </a:lnTo>
                  <a:lnTo>
                    <a:pt x="2653" y="1296"/>
                  </a:lnTo>
                  <a:lnTo>
                    <a:pt x="2664" y="1293"/>
                  </a:lnTo>
                  <a:lnTo>
                    <a:pt x="2675" y="1291"/>
                  </a:lnTo>
                  <a:lnTo>
                    <a:pt x="2689" y="1287"/>
                  </a:lnTo>
                  <a:lnTo>
                    <a:pt x="2701" y="1283"/>
                  </a:lnTo>
                  <a:lnTo>
                    <a:pt x="2712" y="1281"/>
                  </a:lnTo>
                  <a:lnTo>
                    <a:pt x="2717" y="1280"/>
                  </a:lnTo>
                  <a:lnTo>
                    <a:pt x="2722" y="1280"/>
                  </a:lnTo>
                  <a:lnTo>
                    <a:pt x="2727" y="1280"/>
                  </a:lnTo>
                  <a:lnTo>
                    <a:pt x="2733" y="1281"/>
                  </a:lnTo>
                  <a:lnTo>
                    <a:pt x="2738" y="1282"/>
                  </a:lnTo>
                  <a:lnTo>
                    <a:pt x="2743" y="1284"/>
                  </a:lnTo>
                  <a:lnTo>
                    <a:pt x="2747" y="1286"/>
                  </a:lnTo>
                  <a:lnTo>
                    <a:pt x="2751" y="1289"/>
                  </a:lnTo>
                  <a:lnTo>
                    <a:pt x="2752" y="1293"/>
                  </a:lnTo>
                  <a:lnTo>
                    <a:pt x="2751" y="1297"/>
                  </a:lnTo>
                  <a:lnTo>
                    <a:pt x="2750" y="1303"/>
                  </a:lnTo>
                  <a:lnTo>
                    <a:pt x="2749" y="1308"/>
                  </a:lnTo>
                  <a:lnTo>
                    <a:pt x="2748" y="1314"/>
                  </a:lnTo>
                  <a:lnTo>
                    <a:pt x="2747" y="1320"/>
                  </a:lnTo>
                  <a:lnTo>
                    <a:pt x="2746" y="1324"/>
                  </a:lnTo>
                  <a:lnTo>
                    <a:pt x="2747" y="1328"/>
                  </a:lnTo>
                  <a:lnTo>
                    <a:pt x="2749" y="1331"/>
                  </a:lnTo>
                  <a:lnTo>
                    <a:pt x="2753" y="1334"/>
                  </a:lnTo>
                  <a:lnTo>
                    <a:pt x="2758" y="1338"/>
                  </a:lnTo>
                  <a:lnTo>
                    <a:pt x="2763" y="1342"/>
                  </a:lnTo>
                  <a:lnTo>
                    <a:pt x="2774" y="1349"/>
                  </a:lnTo>
                  <a:lnTo>
                    <a:pt x="2782" y="1355"/>
                  </a:lnTo>
                  <a:lnTo>
                    <a:pt x="2786" y="1364"/>
                  </a:lnTo>
                  <a:lnTo>
                    <a:pt x="2789" y="1375"/>
                  </a:lnTo>
                  <a:lnTo>
                    <a:pt x="2790" y="1382"/>
                  </a:lnTo>
                  <a:lnTo>
                    <a:pt x="2791" y="1389"/>
                  </a:lnTo>
                  <a:lnTo>
                    <a:pt x="2791" y="1394"/>
                  </a:lnTo>
                  <a:lnTo>
                    <a:pt x="2790" y="1399"/>
                  </a:lnTo>
                  <a:lnTo>
                    <a:pt x="2788" y="1402"/>
                  </a:lnTo>
                  <a:lnTo>
                    <a:pt x="2785" y="1404"/>
                  </a:lnTo>
                  <a:lnTo>
                    <a:pt x="2780" y="1405"/>
                  </a:lnTo>
                  <a:lnTo>
                    <a:pt x="2776" y="1407"/>
                  </a:lnTo>
                  <a:lnTo>
                    <a:pt x="2766" y="1409"/>
                  </a:lnTo>
                  <a:lnTo>
                    <a:pt x="2759" y="1411"/>
                  </a:lnTo>
                  <a:lnTo>
                    <a:pt x="2757" y="1419"/>
                  </a:lnTo>
                  <a:lnTo>
                    <a:pt x="2755" y="1427"/>
                  </a:lnTo>
                  <a:lnTo>
                    <a:pt x="2763" y="1432"/>
                  </a:lnTo>
                  <a:lnTo>
                    <a:pt x="2774" y="1438"/>
                  </a:lnTo>
                  <a:lnTo>
                    <a:pt x="2772" y="1448"/>
                  </a:lnTo>
                  <a:lnTo>
                    <a:pt x="2770" y="1458"/>
                  </a:lnTo>
                  <a:lnTo>
                    <a:pt x="2769" y="1461"/>
                  </a:lnTo>
                  <a:lnTo>
                    <a:pt x="2767" y="1464"/>
                  </a:lnTo>
                  <a:lnTo>
                    <a:pt x="2766" y="1465"/>
                  </a:lnTo>
                  <a:lnTo>
                    <a:pt x="2765" y="1467"/>
                  </a:lnTo>
                  <a:lnTo>
                    <a:pt x="2766" y="1468"/>
                  </a:lnTo>
                  <a:lnTo>
                    <a:pt x="2767" y="1470"/>
                  </a:lnTo>
                  <a:lnTo>
                    <a:pt x="2768" y="1472"/>
                  </a:lnTo>
                  <a:lnTo>
                    <a:pt x="2773" y="1475"/>
                  </a:lnTo>
                  <a:lnTo>
                    <a:pt x="2778" y="1477"/>
                  </a:lnTo>
                  <a:lnTo>
                    <a:pt x="2782" y="1477"/>
                  </a:lnTo>
                  <a:lnTo>
                    <a:pt x="2789" y="1476"/>
                  </a:lnTo>
                  <a:lnTo>
                    <a:pt x="2798" y="1473"/>
                  </a:lnTo>
                  <a:lnTo>
                    <a:pt x="2806" y="1469"/>
                  </a:lnTo>
                  <a:lnTo>
                    <a:pt x="2813" y="1466"/>
                  </a:lnTo>
                  <a:lnTo>
                    <a:pt x="2816" y="1459"/>
                  </a:lnTo>
                  <a:lnTo>
                    <a:pt x="2820" y="1451"/>
                  </a:lnTo>
                  <a:lnTo>
                    <a:pt x="2822" y="1447"/>
                  </a:lnTo>
                  <a:lnTo>
                    <a:pt x="2824" y="1443"/>
                  </a:lnTo>
                  <a:lnTo>
                    <a:pt x="2826" y="1440"/>
                  </a:lnTo>
                  <a:lnTo>
                    <a:pt x="2829" y="1438"/>
                  </a:lnTo>
                  <a:lnTo>
                    <a:pt x="2831" y="1437"/>
                  </a:lnTo>
                  <a:lnTo>
                    <a:pt x="2834" y="1437"/>
                  </a:lnTo>
                  <a:lnTo>
                    <a:pt x="2839" y="1437"/>
                  </a:lnTo>
                  <a:lnTo>
                    <a:pt x="2843" y="1437"/>
                  </a:lnTo>
                  <a:lnTo>
                    <a:pt x="2853" y="1438"/>
                  </a:lnTo>
                  <a:lnTo>
                    <a:pt x="2860" y="1438"/>
                  </a:lnTo>
                  <a:lnTo>
                    <a:pt x="2870" y="1431"/>
                  </a:lnTo>
                  <a:lnTo>
                    <a:pt x="2881" y="1423"/>
                  </a:lnTo>
                  <a:lnTo>
                    <a:pt x="2882" y="1418"/>
                  </a:lnTo>
                  <a:lnTo>
                    <a:pt x="2881" y="1411"/>
                  </a:lnTo>
                  <a:lnTo>
                    <a:pt x="2881" y="1406"/>
                  </a:lnTo>
                  <a:lnTo>
                    <a:pt x="2881" y="1402"/>
                  </a:lnTo>
                  <a:lnTo>
                    <a:pt x="2882" y="1399"/>
                  </a:lnTo>
                  <a:lnTo>
                    <a:pt x="2885" y="1395"/>
                  </a:lnTo>
                  <a:lnTo>
                    <a:pt x="2897" y="1391"/>
                  </a:lnTo>
                  <a:lnTo>
                    <a:pt x="2912" y="1387"/>
                  </a:lnTo>
                  <a:lnTo>
                    <a:pt x="2920" y="1383"/>
                  </a:lnTo>
                  <a:lnTo>
                    <a:pt x="2929" y="1378"/>
                  </a:lnTo>
                  <a:lnTo>
                    <a:pt x="2934" y="1376"/>
                  </a:lnTo>
                  <a:lnTo>
                    <a:pt x="2938" y="1373"/>
                  </a:lnTo>
                  <a:lnTo>
                    <a:pt x="2941" y="1370"/>
                  </a:lnTo>
                  <a:lnTo>
                    <a:pt x="2943" y="1367"/>
                  </a:lnTo>
                  <a:lnTo>
                    <a:pt x="2945" y="1360"/>
                  </a:lnTo>
                  <a:lnTo>
                    <a:pt x="2945" y="1351"/>
                  </a:lnTo>
                  <a:lnTo>
                    <a:pt x="2944" y="1343"/>
                  </a:lnTo>
                  <a:lnTo>
                    <a:pt x="2943" y="1336"/>
                  </a:lnTo>
                  <a:lnTo>
                    <a:pt x="2942" y="1329"/>
                  </a:lnTo>
                  <a:lnTo>
                    <a:pt x="2940" y="1320"/>
                  </a:lnTo>
                  <a:lnTo>
                    <a:pt x="2939" y="1316"/>
                  </a:lnTo>
                  <a:lnTo>
                    <a:pt x="2938" y="1312"/>
                  </a:lnTo>
                  <a:lnTo>
                    <a:pt x="2938" y="1308"/>
                  </a:lnTo>
                  <a:lnTo>
                    <a:pt x="2939" y="1305"/>
                  </a:lnTo>
                  <a:lnTo>
                    <a:pt x="2941" y="1298"/>
                  </a:lnTo>
                  <a:lnTo>
                    <a:pt x="2944" y="1289"/>
                  </a:lnTo>
                  <a:lnTo>
                    <a:pt x="2949" y="1280"/>
                  </a:lnTo>
                  <a:lnTo>
                    <a:pt x="2955" y="1273"/>
                  </a:lnTo>
                  <a:lnTo>
                    <a:pt x="2958" y="1270"/>
                  </a:lnTo>
                  <a:lnTo>
                    <a:pt x="2963" y="1268"/>
                  </a:lnTo>
                  <a:lnTo>
                    <a:pt x="2969" y="1266"/>
                  </a:lnTo>
                  <a:lnTo>
                    <a:pt x="2974" y="1266"/>
                  </a:lnTo>
                  <a:lnTo>
                    <a:pt x="2979" y="1265"/>
                  </a:lnTo>
                  <a:lnTo>
                    <a:pt x="2984" y="1265"/>
                  </a:lnTo>
                  <a:lnTo>
                    <a:pt x="2990" y="1264"/>
                  </a:lnTo>
                  <a:lnTo>
                    <a:pt x="2994" y="1262"/>
                  </a:lnTo>
                  <a:lnTo>
                    <a:pt x="3006" y="1250"/>
                  </a:lnTo>
                  <a:lnTo>
                    <a:pt x="3017" y="1238"/>
                  </a:lnTo>
                  <a:lnTo>
                    <a:pt x="3031" y="1244"/>
                  </a:lnTo>
                  <a:lnTo>
                    <a:pt x="3045" y="1250"/>
                  </a:lnTo>
                  <a:lnTo>
                    <a:pt x="3052" y="1249"/>
                  </a:lnTo>
                  <a:lnTo>
                    <a:pt x="3060" y="1246"/>
                  </a:lnTo>
                  <a:lnTo>
                    <a:pt x="3069" y="1242"/>
                  </a:lnTo>
                  <a:lnTo>
                    <a:pt x="3077" y="1238"/>
                  </a:lnTo>
                  <a:lnTo>
                    <a:pt x="3081" y="1233"/>
                  </a:lnTo>
                  <a:lnTo>
                    <a:pt x="3085" y="1225"/>
                  </a:lnTo>
                  <a:lnTo>
                    <a:pt x="3089" y="1217"/>
                  </a:lnTo>
                  <a:lnTo>
                    <a:pt x="3092" y="1208"/>
                  </a:lnTo>
                  <a:lnTo>
                    <a:pt x="3096" y="1200"/>
                  </a:lnTo>
                  <a:lnTo>
                    <a:pt x="3100" y="1193"/>
                  </a:lnTo>
                  <a:lnTo>
                    <a:pt x="3104" y="1187"/>
                  </a:lnTo>
                  <a:lnTo>
                    <a:pt x="3108" y="1183"/>
                  </a:lnTo>
                  <a:lnTo>
                    <a:pt x="3111" y="1180"/>
                  </a:lnTo>
                  <a:lnTo>
                    <a:pt x="3116" y="1178"/>
                  </a:lnTo>
                  <a:lnTo>
                    <a:pt x="3121" y="1176"/>
                  </a:lnTo>
                  <a:lnTo>
                    <a:pt x="3126" y="1175"/>
                  </a:lnTo>
                  <a:lnTo>
                    <a:pt x="3135" y="1173"/>
                  </a:lnTo>
                  <a:lnTo>
                    <a:pt x="3143" y="1171"/>
                  </a:lnTo>
                  <a:lnTo>
                    <a:pt x="3146" y="1166"/>
                  </a:lnTo>
                  <a:lnTo>
                    <a:pt x="3148" y="1159"/>
                  </a:lnTo>
                  <a:lnTo>
                    <a:pt x="3151" y="1151"/>
                  </a:lnTo>
                  <a:lnTo>
                    <a:pt x="3152" y="1143"/>
                  </a:lnTo>
                  <a:lnTo>
                    <a:pt x="3156" y="1128"/>
                  </a:lnTo>
                  <a:lnTo>
                    <a:pt x="3159" y="1116"/>
                  </a:lnTo>
                  <a:lnTo>
                    <a:pt x="3158" y="1106"/>
                  </a:lnTo>
                  <a:lnTo>
                    <a:pt x="3157" y="1095"/>
                  </a:lnTo>
                  <a:lnTo>
                    <a:pt x="3157" y="1090"/>
                  </a:lnTo>
                  <a:lnTo>
                    <a:pt x="3157" y="1085"/>
                  </a:lnTo>
                  <a:lnTo>
                    <a:pt x="3158" y="1081"/>
                  </a:lnTo>
                  <a:lnTo>
                    <a:pt x="3159" y="1077"/>
                  </a:lnTo>
                  <a:lnTo>
                    <a:pt x="3162" y="1072"/>
                  </a:lnTo>
                  <a:lnTo>
                    <a:pt x="3167" y="1065"/>
                  </a:lnTo>
                  <a:lnTo>
                    <a:pt x="3170" y="1062"/>
                  </a:lnTo>
                  <a:lnTo>
                    <a:pt x="3173" y="1059"/>
                  </a:lnTo>
                  <a:lnTo>
                    <a:pt x="3175" y="1057"/>
                  </a:lnTo>
                  <a:lnTo>
                    <a:pt x="3178" y="1057"/>
                  </a:lnTo>
                  <a:lnTo>
                    <a:pt x="3181" y="1058"/>
                  </a:lnTo>
                  <a:lnTo>
                    <a:pt x="3183" y="1060"/>
                  </a:lnTo>
                  <a:lnTo>
                    <a:pt x="3186" y="1064"/>
                  </a:lnTo>
                  <a:lnTo>
                    <a:pt x="3188" y="1070"/>
                  </a:lnTo>
                  <a:lnTo>
                    <a:pt x="3191" y="1081"/>
                  </a:lnTo>
                  <a:lnTo>
                    <a:pt x="3194" y="1089"/>
                  </a:lnTo>
                  <a:lnTo>
                    <a:pt x="3194" y="1096"/>
                  </a:lnTo>
                  <a:lnTo>
                    <a:pt x="3194" y="1104"/>
                  </a:lnTo>
                  <a:lnTo>
                    <a:pt x="3196" y="1111"/>
                  </a:lnTo>
                  <a:lnTo>
                    <a:pt x="3198" y="1116"/>
                  </a:lnTo>
                  <a:lnTo>
                    <a:pt x="3200" y="1122"/>
                  </a:lnTo>
                  <a:lnTo>
                    <a:pt x="3205" y="1127"/>
                  </a:lnTo>
                  <a:lnTo>
                    <a:pt x="3210" y="1132"/>
                  </a:lnTo>
                  <a:lnTo>
                    <a:pt x="3216" y="1137"/>
                  </a:lnTo>
                  <a:lnTo>
                    <a:pt x="3230" y="1145"/>
                  </a:lnTo>
                  <a:lnTo>
                    <a:pt x="3241" y="1151"/>
                  </a:lnTo>
                  <a:lnTo>
                    <a:pt x="3251" y="1159"/>
                  </a:lnTo>
                  <a:lnTo>
                    <a:pt x="3264" y="1170"/>
                  </a:lnTo>
                  <a:lnTo>
                    <a:pt x="3270" y="1176"/>
                  </a:lnTo>
                  <a:lnTo>
                    <a:pt x="3275" y="1182"/>
                  </a:lnTo>
                  <a:lnTo>
                    <a:pt x="3278" y="1188"/>
                  </a:lnTo>
                  <a:lnTo>
                    <a:pt x="3281" y="1194"/>
                  </a:lnTo>
                  <a:lnTo>
                    <a:pt x="3281" y="1201"/>
                  </a:lnTo>
                  <a:lnTo>
                    <a:pt x="3280" y="1208"/>
                  </a:lnTo>
                  <a:lnTo>
                    <a:pt x="3279" y="1215"/>
                  </a:lnTo>
                  <a:lnTo>
                    <a:pt x="3277" y="1222"/>
                  </a:lnTo>
                  <a:lnTo>
                    <a:pt x="3272" y="1227"/>
                  </a:lnTo>
                  <a:lnTo>
                    <a:pt x="3266" y="1234"/>
                  </a:lnTo>
                  <a:lnTo>
                    <a:pt x="3262" y="1237"/>
                  </a:lnTo>
                  <a:lnTo>
                    <a:pt x="3259" y="1240"/>
                  </a:lnTo>
                  <a:lnTo>
                    <a:pt x="3257" y="1243"/>
                  </a:lnTo>
                  <a:lnTo>
                    <a:pt x="3256" y="1246"/>
                  </a:lnTo>
                  <a:lnTo>
                    <a:pt x="3256" y="1251"/>
                  </a:lnTo>
                  <a:lnTo>
                    <a:pt x="3256" y="1257"/>
                  </a:lnTo>
                  <a:lnTo>
                    <a:pt x="3257" y="1263"/>
                  </a:lnTo>
                  <a:lnTo>
                    <a:pt x="3259" y="1270"/>
                  </a:lnTo>
                  <a:lnTo>
                    <a:pt x="3263" y="1284"/>
                  </a:lnTo>
                  <a:lnTo>
                    <a:pt x="3265" y="1297"/>
                  </a:lnTo>
                  <a:lnTo>
                    <a:pt x="3263" y="1307"/>
                  </a:lnTo>
                  <a:lnTo>
                    <a:pt x="3256" y="1320"/>
                  </a:lnTo>
                  <a:lnTo>
                    <a:pt x="3253" y="1323"/>
                  </a:lnTo>
                  <a:lnTo>
                    <a:pt x="3249" y="1326"/>
                  </a:lnTo>
                  <a:lnTo>
                    <a:pt x="3246" y="1329"/>
                  </a:lnTo>
                  <a:lnTo>
                    <a:pt x="3245" y="1332"/>
                  </a:lnTo>
                  <a:lnTo>
                    <a:pt x="3241" y="1344"/>
                  </a:lnTo>
                  <a:lnTo>
                    <a:pt x="3237" y="1355"/>
                  </a:lnTo>
                  <a:lnTo>
                    <a:pt x="3237" y="1361"/>
                  </a:lnTo>
                  <a:lnTo>
                    <a:pt x="3236" y="1367"/>
                  </a:lnTo>
                  <a:lnTo>
                    <a:pt x="3235" y="1371"/>
                  </a:lnTo>
                  <a:lnTo>
                    <a:pt x="3233" y="1375"/>
                  </a:lnTo>
                  <a:lnTo>
                    <a:pt x="3229" y="1377"/>
                  </a:lnTo>
                  <a:lnTo>
                    <a:pt x="3225" y="1378"/>
                  </a:lnTo>
                  <a:lnTo>
                    <a:pt x="3221" y="1379"/>
                  </a:lnTo>
                  <a:lnTo>
                    <a:pt x="3217" y="1379"/>
                  </a:lnTo>
                  <a:lnTo>
                    <a:pt x="3210" y="1377"/>
                  </a:lnTo>
                  <a:lnTo>
                    <a:pt x="3202" y="1372"/>
                  </a:lnTo>
                  <a:lnTo>
                    <a:pt x="3195" y="1367"/>
                  </a:lnTo>
                  <a:lnTo>
                    <a:pt x="3190" y="1363"/>
                  </a:lnTo>
                  <a:lnTo>
                    <a:pt x="3184" y="1355"/>
                  </a:lnTo>
                  <a:lnTo>
                    <a:pt x="3176" y="1344"/>
                  </a:lnTo>
                  <a:lnTo>
                    <a:pt x="3169" y="1332"/>
                  </a:lnTo>
                  <a:lnTo>
                    <a:pt x="3163" y="1324"/>
                  </a:lnTo>
                  <a:lnTo>
                    <a:pt x="3156" y="1321"/>
                  </a:lnTo>
                  <a:lnTo>
                    <a:pt x="3149" y="1319"/>
                  </a:lnTo>
                  <a:lnTo>
                    <a:pt x="3142" y="1317"/>
                  </a:lnTo>
                  <a:lnTo>
                    <a:pt x="3135" y="1316"/>
                  </a:lnTo>
                  <a:lnTo>
                    <a:pt x="3131" y="1316"/>
                  </a:lnTo>
                  <a:lnTo>
                    <a:pt x="3124" y="1317"/>
                  </a:lnTo>
                  <a:lnTo>
                    <a:pt x="3117" y="1318"/>
                  </a:lnTo>
                  <a:lnTo>
                    <a:pt x="3112" y="1320"/>
                  </a:lnTo>
                  <a:lnTo>
                    <a:pt x="3101" y="1324"/>
                  </a:lnTo>
                  <a:lnTo>
                    <a:pt x="3092" y="1328"/>
                  </a:lnTo>
                  <a:lnTo>
                    <a:pt x="3085" y="1330"/>
                  </a:lnTo>
                  <a:lnTo>
                    <a:pt x="3075" y="1330"/>
                  </a:lnTo>
                  <a:lnTo>
                    <a:pt x="3064" y="1330"/>
                  </a:lnTo>
                  <a:lnTo>
                    <a:pt x="3056" y="1332"/>
                  </a:lnTo>
                  <a:lnTo>
                    <a:pt x="3050" y="1336"/>
                  </a:lnTo>
                  <a:lnTo>
                    <a:pt x="3043" y="1340"/>
                  </a:lnTo>
                  <a:lnTo>
                    <a:pt x="3037" y="1346"/>
                  </a:lnTo>
                  <a:lnTo>
                    <a:pt x="3033" y="1351"/>
                  </a:lnTo>
                  <a:lnTo>
                    <a:pt x="3030" y="1356"/>
                  </a:lnTo>
                  <a:lnTo>
                    <a:pt x="3028" y="1362"/>
                  </a:lnTo>
                  <a:lnTo>
                    <a:pt x="3026" y="1368"/>
                  </a:lnTo>
                  <a:lnTo>
                    <a:pt x="3025" y="1375"/>
                  </a:lnTo>
                  <a:lnTo>
                    <a:pt x="3028" y="1383"/>
                  </a:lnTo>
                  <a:lnTo>
                    <a:pt x="3033" y="1393"/>
                  </a:lnTo>
                  <a:lnTo>
                    <a:pt x="3038" y="1403"/>
                  </a:lnTo>
                  <a:lnTo>
                    <a:pt x="3041" y="1411"/>
                  </a:lnTo>
                  <a:lnTo>
                    <a:pt x="3039" y="1417"/>
                  </a:lnTo>
                  <a:lnTo>
                    <a:pt x="3036" y="1425"/>
                  </a:lnTo>
                  <a:lnTo>
                    <a:pt x="3032" y="1432"/>
                  </a:lnTo>
                  <a:lnTo>
                    <a:pt x="3029" y="1438"/>
                  </a:lnTo>
                  <a:lnTo>
                    <a:pt x="3019" y="1452"/>
                  </a:lnTo>
                  <a:lnTo>
                    <a:pt x="3010" y="1466"/>
                  </a:lnTo>
                  <a:lnTo>
                    <a:pt x="3010" y="1473"/>
                  </a:lnTo>
                  <a:lnTo>
                    <a:pt x="3010" y="1481"/>
                  </a:lnTo>
                  <a:lnTo>
                    <a:pt x="3011" y="1490"/>
                  </a:lnTo>
                  <a:lnTo>
                    <a:pt x="3013" y="1497"/>
                  </a:lnTo>
                  <a:lnTo>
                    <a:pt x="3016" y="1500"/>
                  </a:lnTo>
                  <a:lnTo>
                    <a:pt x="3019" y="1503"/>
                  </a:lnTo>
                  <a:lnTo>
                    <a:pt x="3024" y="1507"/>
                  </a:lnTo>
                  <a:lnTo>
                    <a:pt x="3030" y="1511"/>
                  </a:lnTo>
                  <a:lnTo>
                    <a:pt x="3040" y="1518"/>
                  </a:lnTo>
                  <a:lnTo>
                    <a:pt x="3049" y="1524"/>
                  </a:lnTo>
                  <a:lnTo>
                    <a:pt x="3059" y="1533"/>
                  </a:lnTo>
                  <a:lnTo>
                    <a:pt x="3073" y="1545"/>
                  </a:lnTo>
                  <a:lnTo>
                    <a:pt x="3080" y="1552"/>
                  </a:lnTo>
                  <a:lnTo>
                    <a:pt x="3087" y="1558"/>
                  </a:lnTo>
                  <a:lnTo>
                    <a:pt x="3094" y="1562"/>
                  </a:lnTo>
                  <a:lnTo>
                    <a:pt x="3100" y="1564"/>
                  </a:lnTo>
                  <a:lnTo>
                    <a:pt x="3112" y="1566"/>
                  </a:lnTo>
                  <a:lnTo>
                    <a:pt x="3126" y="1567"/>
                  </a:lnTo>
                  <a:lnTo>
                    <a:pt x="3141" y="1566"/>
                  </a:lnTo>
                  <a:lnTo>
                    <a:pt x="3155" y="1564"/>
                  </a:lnTo>
                  <a:lnTo>
                    <a:pt x="3166" y="1559"/>
                  </a:lnTo>
                  <a:lnTo>
                    <a:pt x="3180" y="1552"/>
                  </a:lnTo>
                  <a:lnTo>
                    <a:pt x="3194" y="1543"/>
                  </a:lnTo>
                  <a:lnTo>
                    <a:pt x="3206" y="1536"/>
                  </a:lnTo>
                  <a:lnTo>
                    <a:pt x="3215" y="1527"/>
                  </a:lnTo>
                  <a:lnTo>
                    <a:pt x="3226" y="1515"/>
                  </a:lnTo>
                  <a:lnTo>
                    <a:pt x="3231" y="1509"/>
                  </a:lnTo>
                  <a:lnTo>
                    <a:pt x="3237" y="1504"/>
                  </a:lnTo>
                  <a:lnTo>
                    <a:pt x="3243" y="1499"/>
                  </a:lnTo>
                  <a:lnTo>
                    <a:pt x="3249" y="1497"/>
                  </a:lnTo>
                  <a:lnTo>
                    <a:pt x="3251" y="1496"/>
                  </a:lnTo>
                  <a:lnTo>
                    <a:pt x="3253" y="1495"/>
                  </a:lnTo>
                  <a:lnTo>
                    <a:pt x="3257" y="1495"/>
                  </a:lnTo>
                  <a:lnTo>
                    <a:pt x="3260" y="1496"/>
                  </a:lnTo>
                  <a:lnTo>
                    <a:pt x="3268" y="1498"/>
                  </a:lnTo>
                  <a:lnTo>
                    <a:pt x="3273" y="1501"/>
                  </a:lnTo>
                  <a:lnTo>
                    <a:pt x="3285" y="1513"/>
                  </a:lnTo>
                  <a:lnTo>
                    <a:pt x="3296" y="1524"/>
                  </a:lnTo>
                  <a:lnTo>
                    <a:pt x="3304" y="1526"/>
                  </a:lnTo>
                  <a:lnTo>
                    <a:pt x="3314" y="1527"/>
                  </a:lnTo>
                  <a:lnTo>
                    <a:pt x="3324" y="1526"/>
                  </a:lnTo>
                  <a:lnTo>
                    <a:pt x="3332" y="1524"/>
                  </a:lnTo>
                  <a:lnTo>
                    <a:pt x="3334" y="1522"/>
                  </a:lnTo>
                  <a:lnTo>
                    <a:pt x="3337" y="1518"/>
                  </a:lnTo>
                  <a:lnTo>
                    <a:pt x="3339" y="1514"/>
                  </a:lnTo>
                  <a:lnTo>
                    <a:pt x="3341" y="1509"/>
                  </a:lnTo>
                  <a:lnTo>
                    <a:pt x="3344" y="1499"/>
                  </a:lnTo>
                  <a:lnTo>
                    <a:pt x="3347" y="1493"/>
                  </a:lnTo>
                  <a:lnTo>
                    <a:pt x="3351" y="1491"/>
                  </a:lnTo>
                  <a:lnTo>
                    <a:pt x="3357" y="1490"/>
                  </a:lnTo>
                  <a:lnTo>
                    <a:pt x="3362" y="1489"/>
                  </a:lnTo>
                  <a:lnTo>
                    <a:pt x="3367" y="1489"/>
                  </a:lnTo>
                  <a:lnTo>
                    <a:pt x="3369" y="1491"/>
                  </a:lnTo>
                  <a:lnTo>
                    <a:pt x="3371" y="1495"/>
                  </a:lnTo>
                  <a:lnTo>
                    <a:pt x="3373" y="1500"/>
                  </a:lnTo>
                  <a:lnTo>
                    <a:pt x="3374" y="1505"/>
                  </a:lnTo>
                  <a:lnTo>
                    <a:pt x="3376" y="1510"/>
                  </a:lnTo>
                  <a:lnTo>
                    <a:pt x="3378" y="1514"/>
                  </a:lnTo>
                  <a:lnTo>
                    <a:pt x="3380" y="1518"/>
                  </a:lnTo>
                  <a:lnTo>
                    <a:pt x="3382" y="1520"/>
                  </a:lnTo>
                  <a:lnTo>
                    <a:pt x="3384" y="1523"/>
                  </a:lnTo>
                  <a:lnTo>
                    <a:pt x="3386" y="1526"/>
                  </a:lnTo>
                  <a:lnTo>
                    <a:pt x="3389" y="1528"/>
                  </a:lnTo>
                  <a:lnTo>
                    <a:pt x="3392" y="1530"/>
                  </a:lnTo>
                  <a:lnTo>
                    <a:pt x="3399" y="1533"/>
                  </a:lnTo>
                  <a:lnTo>
                    <a:pt x="3406" y="1536"/>
                  </a:lnTo>
                  <a:lnTo>
                    <a:pt x="3423" y="1538"/>
                  </a:lnTo>
                  <a:lnTo>
                    <a:pt x="3442" y="1539"/>
                  </a:lnTo>
                  <a:lnTo>
                    <a:pt x="3462" y="1540"/>
                  </a:lnTo>
                  <a:lnTo>
                    <a:pt x="3477" y="1540"/>
                  </a:lnTo>
                  <a:lnTo>
                    <a:pt x="3485" y="1541"/>
                  </a:lnTo>
                  <a:lnTo>
                    <a:pt x="3495" y="1540"/>
                  </a:lnTo>
                  <a:lnTo>
                    <a:pt x="3505" y="1539"/>
                  </a:lnTo>
                  <a:lnTo>
                    <a:pt x="3515" y="1538"/>
                  </a:lnTo>
                  <a:lnTo>
                    <a:pt x="3526" y="1537"/>
                  </a:lnTo>
                  <a:lnTo>
                    <a:pt x="3536" y="1537"/>
                  </a:lnTo>
                  <a:lnTo>
                    <a:pt x="3544" y="1538"/>
                  </a:lnTo>
                  <a:lnTo>
                    <a:pt x="3551" y="1540"/>
                  </a:lnTo>
                  <a:lnTo>
                    <a:pt x="3557" y="1545"/>
                  </a:lnTo>
                  <a:lnTo>
                    <a:pt x="3563" y="1555"/>
                  </a:lnTo>
                  <a:lnTo>
                    <a:pt x="3567" y="1560"/>
                  </a:lnTo>
                  <a:lnTo>
                    <a:pt x="3570" y="1564"/>
                  </a:lnTo>
                  <a:lnTo>
                    <a:pt x="3574" y="1569"/>
                  </a:lnTo>
                  <a:lnTo>
                    <a:pt x="3578" y="1572"/>
                  </a:lnTo>
                  <a:lnTo>
                    <a:pt x="3582" y="1573"/>
                  </a:lnTo>
                  <a:lnTo>
                    <a:pt x="3587" y="1574"/>
                  </a:lnTo>
                  <a:lnTo>
                    <a:pt x="3592" y="1574"/>
                  </a:lnTo>
                  <a:lnTo>
                    <a:pt x="3598" y="1574"/>
                  </a:lnTo>
                  <a:lnTo>
                    <a:pt x="3609" y="1573"/>
                  </a:lnTo>
                  <a:lnTo>
                    <a:pt x="3617" y="1572"/>
                  </a:lnTo>
                  <a:lnTo>
                    <a:pt x="3627" y="1571"/>
                  </a:lnTo>
                  <a:lnTo>
                    <a:pt x="3639" y="1570"/>
                  </a:lnTo>
                  <a:lnTo>
                    <a:pt x="3651" y="1569"/>
                  </a:lnTo>
                  <a:lnTo>
                    <a:pt x="3661" y="1568"/>
                  </a:lnTo>
                  <a:lnTo>
                    <a:pt x="3673" y="1574"/>
                  </a:lnTo>
                  <a:lnTo>
                    <a:pt x="3689" y="1580"/>
                  </a:lnTo>
                  <a:lnTo>
                    <a:pt x="3690" y="1581"/>
                  </a:lnTo>
                  <a:lnTo>
                    <a:pt x="3693" y="1581"/>
                  </a:lnTo>
                  <a:lnTo>
                    <a:pt x="3696" y="1580"/>
                  </a:lnTo>
                  <a:lnTo>
                    <a:pt x="3699" y="1579"/>
                  </a:lnTo>
                  <a:lnTo>
                    <a:pt x="3706" y="1577"/>
                  </a:lnTo>
                  <a:lnTo>
                    <a:pt x="3712" y="1576"/>
                  </a:lnTo>
                  <a:lnTo>
                    <a:pt x="3719" y="1577"/>
                  </a:lnTo>
                  <a:lnTo>
                    <a:pt x="3728" y="1578"/>
                  </a:lnTo>
                  <a:lnTo>
                    <a:pt x="3736" y="1581"/>
                  </a:lnTo>
                  <a:lnTo>
                    <a:pt x="3743" y="1584"/>
                  </a:lnTo>
                  <a:lnTo>
                    <a:pt x="3751" y="1587"/>
                  </a:lnTo>
                  <a:lnTo>
                    <a:pt x="3761" y="1590"/>
                  </a:lnTo>
                  <a:lnTo>
                    <a:pt x="3771" y="1593"/>
                  </a:lnTo>
                  <a:lnTo>
                    <a:pt x="3778" y="1596"/>
                  </a:lnTo>
                  <a:lnTo>
                    <a:pt x="3788" y="1596"/>
                  </a:lnTo>
                  <a:lnTo>
                    <a:pt x="3800" y="1597"/>
                  </a:lnTo>
                  <a:lnTo>
                    <a:pt x="3811" y="1599"/>
                  </a:lnTo>
                  <a:lnTo>
                    <a:pt x="3821" y="1599"/>
                  </a:lnTo>
                  <a:lnTo>
                    <a:pt x="3832" y="1599"/>
                  </a:lnTo>
                  <a:lnTo>
                    <a:pt x="3845" y="1598"/>
                  </a:lnTo>
                  <a:lnTo>
                    <a:pt x="3851" y="1598"/>
                  </a:lnTo>
                  <a:lnTo>
                    <a:pt x="3857" y="1598"/>
                  </a:lnTo>
                  <a:lnTo>
                    <a:pt x="3862" y="1598"/>
                  </a:lnTo>
                  <a:lnTo>
                    <a:pt x="3865" y="1599"/>
                  </a:lnTo>
                  <a:lnTo>
                    <a:pt x="3868" y="1601"/>
                  </a:lnTo>
                  <a:lnTo>
                    <a:pt x="3870" y="1604"/>
                  </a:lnTo>
                  <a:lnTo>
                    <a:pt x="3872" y="1606"/>
                  </a:lnTo>
                  <a:lnTo>
                    <a:pt x="3874" y="1610"/>
                  </a:lnTo>
                  <a:lnTo>
                    <a:pt x="3876" y="1616"/>
                  </a:lnTo>
                  <a:lnTo>
                    <a:pt x="3877" y="1623"/>
                  </a:lnTo>
                  <a:lnTo>
                    <a:pt x="3879" y="1626"/>
                  </a:lnTo>
                  <a:lnTo>
                    <a:pt x="3880" y="1630"/>
                  </a:lnTo>
                  <a:lnTo>
                    <a:pt x="3880" y="1632"/>
                  </a:lnTo>
                  <a:lnTo>
                    <a:pt x="3879" y="1633"/>
                  </a:lnTo>
                  <a:lnTo>
                    <a:pt x="3878" y="1634"/>
                  </a:lnTo>
                  <a:lnTo>
                    <a:pt x="3877" y="1635"/>
                  </a:lnTo>
                  <a:lnTo>
                    <a:pt x="3875" y="1636"/>
                  </a:lnTo>
                  <a:lnTo>
                    <a:pt x="3872" y="1637"/>
                  </a:lnTo>
                  <a:lnTo>
                    <a:pt x="3867" y="1637"/>
                  </a:lnTo>
                  <a:lnTo>
                    <a:pt x="3863" y="1637"/>
                  </a:lnTo>
                  <a:lnTo>
                    <a:pt x="3853" y="1637"/>
                  </a:lnTo>
                  <a:lnTo>
                    <a:pt x="3846" y="1635"/>
                  </a:lnTo>
                  <a:lnTo>
                    <a:pt x="3843" y="1630"/>
                  </a:lnTo>
                  <a:lnTo>
                    <a:pt x="3842" y="1625"/>
                  </a:lnTo>
                  <a:lnTo>
                    <a:pt x="3842" y="1621"/>
                  </a:lnTo>
                  <a:lnTo>
                    <a:pt x="3842" y="1619"/>
                  </a:lnTo>
                  <a:lnTo>
                    <a:pt x="3838" y="1617"/>
                  </a:lnTo>
                  <a:lnTo>
                    <a:pt x="3831" y="1616"/>
                  </a:lnTo>
                  <a:lnTo>
                    <a:pt x="3825" y="1617"/>
                  </a:lnTo>
                  <a:lnTo>
                    <a:pt x="3821" y="1619"/>
                  </a:lnTo>
                  <a:lnTo>
                    <a:pt x="3817" y="1629"/>
                  </a:lnTo>
                  <a:lnTo>
                    <a:pt x="3814" y="1638"/>
                  </a:lnTo>
                  <a:lnTo>
                    <a:pt x="3802" y="1638"/>
                  </a:lnTo>
                  <a:lnTo>
                    <a:pt x="3790" y="1638"/>
                  </a:lnTo>
                  <a:lnTo>
                    <a:pt x="3784" y="1642"/>
                  </a:lnTo>
                  <a:lnTo>
                    <a:pt x="3777" y="1646"/>
                  </a:lnTo>
                  <a:lnTo>
                    <a:pt x="3773" y="1651"/>
                  </a:lnTo>
                  <a:lnTo>
                    <a:pt x="3771" y="1654"/>
                  </a:lnTo>
                  <a:lnTo>
                    <a:pt x="3771" y="1667"/>
                  </a:lnTo>
                  <a:lnTo>
                    <a:pt x="3771" y="1677"/>
                  </a:lnTo>
                  <a:lnTo>
                    <a:pt x="3769" y="1680"/>
                  </a:lnTo>
                  <a:lnTo>
                    <a:pt x="3766" y="1682"/>
                  </a:lnTo>
                  <a:lnTo>
                    <a:pt x="3762" y="1684"/>
                  </a:lnTo>
                  <a:lnTo>
                    <a:pt x="3758" y="1685"/>
                  </a:lnTo>
                  <a:lnTo>
                    <a:pt x="3750" y="1687"/>
                  </a:lnTo>
                  <a:lnTo>
                    <a:pt x="3743" y="1689"/>
                  </a:lnTo>
                  <a:lnTo>
                    <a:pt x="3740" y="1689"/>
                  </a:lnTo>
                  <a:lnTo>
                    <a:pt x="3735" y="1688"/>
                  </a:lnTo>
                  <a:lnTo>
                    <a:pt x="3731" y="1688"/>
                  </a:lnTo>
                  <a:lnTo>
                    <a:pt x="3728" y="1689"/>
                  </a:lnTo>
                  <a:lnTo>
                    <a:pt x="3726" y="1691"/>
                  </a:lnTo>
                  <a:lnTo>
                    <a:pt x="3725" y="1695"/>
                  </a:lnTo>
                  <a:lnTo>
                    <a:pt x="3725" y="1699"/>
                  </a:lnTo>
                  <a:lnTo>
                    <a:pt x="3725" y="1703"/>
                  </a:lnTo>
                  <a:lnTo>
                    <a:pt x="3725" y="1714"/>
                  </a:lnTo>
                  <a:lnTo>
                    <a:pt x="3728" y="1721"/>
                  </a:lnTo>
                  <a:lnTo>
                    <a:pt x="3730" y="1725"/>
                  </a:lnTo>
                  <a:lnTo>
                    <a:pt x="3734" y="1729"/>
                  </a:lnTo>
                  <a:lnTo>
                    <a:pt x="3741" y="1734"/>
                  </a:lnTo>
                  <a:lnTo>
                    <a:pt x="3747" y="1737"/>
                  </a:lnTo>
                  <a:lnTo>
                    <a:pt x="3755" y="1739"/>
                  </a:lnTo>
                  <a:lnTo>
                    <a:pt x="3764" y="1740"/>
                  </a:lnTo>
                  <a:lnTo>
                    <a:pt x="3769" y="1740"/>
                  </a:lnTo>
                  <a:lnTo>
                    <a:pt x="3773" y="1741"/>
                  </a:lnTo>
                  <a:lnTo>
                    <a:pt x="3776" y="1742"/>
                  </a:lnTo>
                  <a:lnTo>
                    <a:pt x="3778" y="1745"/>
                  </a:lnTo>
                  <a:lnTo>
                    <a:pt x="3779" y="1747"/>
                  </a:lnTo>
                  <a:lnTo>
                    <a:pt x="3779" y="1750"/>
                  </a:lnTo>
                  <a:lnTo>
                    <a:pt x="3779" y="1753"/>
                  </a:lnTo>
                  <a:lnTo>
                    <a:pt x="3778" y="1757"/>
                  </a:lnTo>
                  <a:lnTo>
                    <a:pt x="3776" y="1765"/>
                  </a:lnTo>
                  <a:lnTo>
                    <a:pt x="3775" y="1772"/>
                  </a:lnTo>
                  <a:lnTo>
                    <a:pt x="3779" y="1778"/>
                  </a:lnTo>
                  <a:lnTo>
                    <a:pt x="3785" y="1783"/>
                  </a:lnTo>
                  <a:lnTo>
                    <a:pt x="3791" y="1786"/>
                  </a:lnTo>
                  <a:lnTo>
                    <a:pt x="3798" y="1788"/>
                  </a:lnTo>
                  <a:lnTo>
                    <a:pt x="3804" y="1787"/>
                  </a:lnTo>
                  <a:lnTo>
                    <a:pt x="3812" y="1783"/>
                  </a:lnTo>
                  <a:lnTo>
                    <a:pt x="3819" y="1780"/>
                  </a:lnTo>
                  <a:lnTo>
                    <a:pt x="3825" y="1776"/>
                  </a:lnTo>
                  <a:lnTo>
                    <a:pt x="3829" y="1771"/>
                  </a:lnTo>
                  <a:lnTo>
                    <a:pt x="3835" y="1764"/>
                  </a:lnTo>
                  <a:lnTo>
                    <a:pt x="3843" y="1757"/>
                  </a:lnTo>
                  <a:lnTo>
                    <a:pt x="3850" y="1753"/>
                  </a:lnTo>
                  <a:lnTo>
                    <a:pt x="3860" y="1750"/>
                  </a:lnTo>
                  <a:lnTo>
                    <a:pt x="3873" y="1750"/>
                  </a:lnTo>
                  <a:lnTo>
                    <a:pt x="3886" y="1750"/>
                  </a:lnTo>
                  <a:lnTo>
                    <a:pt x="3896" y="1753"/>
                  </a:lnTo>
                  <a:lnTo>
                    <a:pt x="3901" y="1755"/>
                  </a:lnTo>
                  <a:lnTo>
                    <a:pt x="3906" y="1758"/>
                  </a:lnTo>
                  <a:lnTo>
                    <a:pt x="3912" y="1762"/>
                  </a:lnTo>
                  <a:lnTo>
                    <a:pt x="3917" y="1767"/>
                  </a:lnTo>
                  <a:lnTo>
                    <a:pt x="3928" y="1776"/>
                  </a:lnTo>
                  <a:lnTo>
                    <a:pt x="3935" y="1784"/>
                  </a:lnTo>
                  <a:lnTo>
                    <a:pt x="3942" y="1791"/>
                  </a:lnTo>
                  <a:lnTo>
                    <a:pt x="3949" y="1799"/>
                  </a:lnTo>
                  <a:lnTo>
                    <a:pt x="3956" y="1806"/>
                  </a:lnTo>
                  <a:lnTo>
                    <a:pt x="3963" y="1811"/>
                  </a:lnTo>
                  <a:lnTo>
                    <a:pt x="3970" y="1822"/>
                  </a:lnTo>
                  <a:lnTo>
                    <a:pt x="3979" y="1833"/>
                  </a:lnTo>
                  <a:lnTo>
                    <a:pt x="3984" y="1838"/>
                  </a:lnTo>
                  <a:lnTo>
                    <a:pt x="3989" y="1843"/>
                  </a:lnTo>
                  <a:lnTo>
                    <a:pt x="3993" y="1845"/>
                  </a:lnTo>
                  <a:lnTo>
                    <a:pt x="3998" y="1846"/>
                  </a:lnTo>
                  <a:lnTo>
                    <a:pt x="4004" y="1847"/>
                  </a:lnTo>
                  <a:lnTo>
                    <a:pt x="4012" y="1846"/>
                  </a:lnTo>
                  <a:lnTo>
                    <a:pt x="4020" y="1843"/>
                  </a:lnTo>
                  <a:lnTo>
                    <a:pt x="4030" y="1840"/>
                  </a:lnTo>
                  <a:lnTo>
                    <a:pt x="4039" y="1837"/>
                  </a:lnTo>
                  <a:lnTo>
                    <a:pt x="4047" y="1834"/>
                  </a:lnTo>
                  <a:lnTo>
                    <a:pt x="4055" y="1832"/>
                  </a:lnTo>
                  <a:lnTo>
                    <a:pt x="4061" y="1831"/>
                  </a:lnTo>
                  <a:lnTo>
                    <a:pt x="4068" y="1836"/>
                  </a:lnTo>
                  <a:lnTo>
                    <a:pt x="4075" y="1844"/>
                  </a:lnTo>
                  <a:lnTo>
                    <a:pt x="4079" y="1848"/>
                  </a:lnTo>
                  <a:lnTo>
                    <a:pt x="4082" y="1851"/>
                  </a:lnTo>
                  <a:lnTo>
                    <a:pt x="4086" y="1853"/>
                  </a:lnTo>
                  <a:lnTo>
                    <a:pt x="4089" y="1854"/>
                  </a:lnTo>
                  <a:lnTo>
                    <a:pt x="4093" y="1853"/>
                  </a:lnTo>
                  <a:lnTo>
                    <a:pt x="4099" y="1851"/>
                  </a:lnTo>
                  <a:lnTo>
                    <a:pt x="4104" y="1847"/>
                  </a:lnTo>
                  <a:lnTo>
                    <a:pt x="4110" y="1842"/>
                  </a:lnTo>
                  <a:lnTo>
                    <a:pt x="4116" y="1838"/>
                  </a:lnTo>
                  <a:lnTo>
                    <a:pt x="4122" y="1834"/>
                  </a:lnTo>
                  <a:lnTo>
                    <a:pt x="4127" y="1832"/>
                  </a:lnTo>
                  <a:lnTo>
                    <a:pt x="4132" y="1831"/>
                  </a:lnTo>
                  <a:lnTo>
                    <a:pt x="4135" y="1830"/>
                  </a:lnTo>
                  <a:lnTo>
                    <a:pt x="4139" y="1829"/>
                  </a:lnTo>
                  <a:lnTo>
                    <a:pt x="4144" y="1829"/>
                  </a:lnTo>
                  <a:lnTo>
                    <a:pt x="4150" y="1830"/>
                  </a:lnTo>
                  <a:lnTo>
                    <a:pt x="4161" y="1832"/>
                  </a:lnTo>
                  <a:lnTo>
                    <a:pt x="4171" y="1835"/>
                  </a:lnTo>
                  <a:lnTo>
                    <a:pt x="4176" y="1836"/>
                  </a:lnTo>
                  <a:lnTo>
                    <a:pt x="4184" y="1840"/>
                  </a:lnTo>
                  <a:lnTo>
                    <a:pt x="4188" y="1842"/>
                  </a:lnTo>
                  <a:lnTo>
                    <a:pt x="4191" y="1845"/>
                  </a:lnTo>
                  <a:lnTo>
                    <a:pt x="4193" y="1847"/>
                  </a:lnTo>
                  <a:lnTo>
                    <a:pt x="4194" y="1850"/>
                  </a:lnTo>
                  <a:lnTo>
                    <a:pt x="4182" y="1858"/>
                  </a:lnTo>
                  <a:lnTo>
                    <a:pt x="4171" y="1867"/>
                  </a:lnTo>
                  <a:lnTo>
                    <a:pt x="4170" y="1870"/>
                  </a:lnTo>
                  <a:lnTo>
                    <a:pt x="4170" y="1873"/>
                  </a:lnTo>
                  <a:lnTo>
                    <a:pt x="4170" y="1877"/>
                  </a:lnTo>
                  <a:lnTo>
                    <a:pt x="4171" y="1880"/>
                  </a:lnTo>
                  <a:lnTo>
                    <a:pt x="4173" y="1886"/>
                  </a:lnTo>
                  <a:lnTo>
                    <a:pt x="4175" y="1890"/>
                  </a:lnTo>
                  <a:lnTo>
                    <a:pt x="4173" y="1893"/>
                  </a:lnTo>
                  <a:lnTo>
                    <a:pt x="4170" y="1896"/>
                  </a:lnTo>
                  <a:lnTo>
                    <a:pt x="4167" y="1898"/>
                  </a:lnTo>
                  <a:lnTo>
                    <a:pt x="4164" y="1900"/>
                  </a:lnTo>
                  <a:lnTo>
                    <a:pt x="4158" y="1903"/>
                  </a:lnTo>
                  <a:lnTo>
                    <a:pt x="4151" y="1906"/>
                  </a:lnTo>
                  <a:lnTo>
                    <a:pt x="4143" y="1910"/>
                  </a:lnTo>
                  <a:lnTo>
                    <a:pt x="4134" y="1914"/>
                  </a:lnTo>
                  <a:lnTo>
                    <a:pt x="4129" y="1917"/>
                  </a:lnTo>
                  <a:lnTo>
                    <a:pt x="4125" y="1920"/>
                  </a:lnTo>
                  <a:lnTo>
                    <a:pt x="4122" y="1923"/>
                  </a:lnTo>
                  <a:lnTo>
                    <a:pt x="4120" y="1925"/>
                  </a:lnTo>
                  <a:lnTo>
                    <a:pt x="4117" y="1934"/>
                  </a:lnTo>
                  <a:lnTo>
                    <a:pt x="4116" y="1947"/>
                  </a:lnTo>
                  <a:lnTo>
                    <a:pt x="4115" y="1953"/>
                  </a:lnTo>
                  <a:lnTo>
                    <a:pt x="4116" y="1960"/>
                  </a:lnTo>
                  <a:lnTo>
                    <a:pt x="4117" y="1965"/>
                  </a:lnTo>
                  <a:lnTo>
                    <a:pt x="4120" y="1968"/>
                  </a:lnTo>
                  <a:lnTo>
                    <a:pt x="4125" y="1975"/>
                  </a:lnTo>
                  <a:lnTo>
                    <a:pt x="4132" y="1981"/>
                  </a:lnTo>
                  <a:lnTo>
                    <a:pt x="4136" y="1984"/>
                  </a:lnTo>
                  <a:lnTo>
                    <a:pt x="4140" y="1986"/>
                  </a:lnTo>
                  <a:lnTo>
                    <a:pt x="4144" y="1987"/>
                  </a:lnTo>
                  <a:lnTo>
                    <a:pt x="4147" y="1988"/>
                  </a:lnTo>
                  <a:lnTo>
                    <a:pt x="4153" y="1984"/>
                  </a:lnTo>
                  <a:lnTo>
                    <a:pt x="4158" y="1980"/>
                  </a:lnTo>
                  <a:lnTo>
                    <a:pt x="4163" y="1974"/>
                  </a:lnTo>
                  <a:lnTo>
                    <a:pt x="4167" y="1968"/>
                  </a:lnTo>
                  <a:lnTo>
                    <a:pt x="4167" y="1955"/>
                  </a:lnTo>
                  <a:lnTo>
                    <a:pt x="4167" y="1941"/>
                  </a:lnTo>
                  <a:lnTo>
                    <a:pt x="4169" y="1938"/>
                  </a:lnTo>
                  <a:lnTo>
                    <a:pt x="4172" y="1935"/>
                  </a:lnTo>
                  <a:lnTo>
                    <a:pt x="4175" y="1933"/>
                  </a:lnTo>
                  <a:lnTo>
                    <a:pt x="4179" y="1930"/>
                  </a:lnTo>
                  <a:lnTo>
                    <a:pt x="4187" y="1925"/>
                  </a:lnTo>
                  <a:lnTo>
                    <a:pt x="4194" y="1922"/>
                  </a:lnTo>
                  <a:lnTo>
                    <a:pt x="4201" y="1922"/>
                  </a:lnTo>
                  <a:lnTo>
                    <a:pt x="4209" y="1924"/>
                  </a:lnTo>
                  <a:lnTo>
                    <a:pt x="4213" y="1926"/>
                  </a:lnTo>
                  <a:lnTo>
                    <a:pt x="4217" y="1928"/>
                  </a:lnTo>
                  <a:lnTo>
                    <a:pt x="4220" y="1931"/>
                  </a:lnTo>
                  <a:lnTo>
                    <a:pt x="4222" y="1933"/>
                  </a:lnTo>
                  <a:lnTo>
                    <a:pt x="4224" y="1943"/>
                  </a:lnTo>
                  <a:lnTo>
                    <a:pt x="4226" y="1949"/>
                  </a:lnTo>
                  <a:lnTo>
                    <a:pt x="4230" y="1951"/>
                  </a:lnTo>
                  <a:lnTo>
                    <a:pt x="4235" y="1953"/>
                  </a:lnTo>
                  <a:lnTo>
                    <a:pt x="4240" y="1955"/>
                  </a:lnTo>
                  <a:lnTo>
                    <a:pt x="4246" y="1956"/>
                  </a:lnTo>
                  <a:lnTo>
                    <a:pt x="4257" y="1957"/>
                  </a:lnTo>
                  <a:lnTo>
                    <a:pt x="4265" y="1957"/>
                  </a:lnTo>
                  <a:lnTo>
                    <a:pt x="4275" y="1952"/>
                  </a:lnTo>
                  <a:lnTo>
                    <a:pt x="4284" y="1945"/>
                  </a:lnTo>
                  <a:lnTo>
                    <a:pt x="4293" y="1936"/>
                  </a:lnTo>
                  <a:lnTo>
                    <a:pt x="4300" y="1929"/>
                  </a:lnTo>
                  <a:lnTo>
                    <a:pt x="4307" y="1925"/>
                  </a:lnTo>
                  <a:lnTo>
                    <a:pt x="4315" y="1919"/>
                  </a:lnTo>
                  <a:lnTo>
                    <a:pt x="4318" y="1916"/>
                  </a:lnTo>
                  <a:lnTo>
                    <a:pt x="4321" y="1912"/>
                  </a:lnTo>
                  <a:lnTo>
                    <a:pt x="4323" y="1909"/>
                  </a:lnTo>
                  <a:lnTo>
                    <a:pt x="4324" y="1906"/>
                  </a:lnTo>
                  <a:lnTo>
                    <a:pt x="4325" y="1904"/>
                  </a:lnTo>
                  <a:lnTo>
                    <a:pt x="4325" y="1902"/>
                  </a:lnTo>
                  <a:lnTo>
                    <a:pt x="4324" y="1899"/>
                  </a:lnTo>
                  <a:lnTo>
                    <a:pt x="4323" y="1896"/>
                  </a:lnTo>
                  <a:lnTo>
                    <a:pt x="4319" y="1891"/>
                  </a:lnTo>
                  <a:lnTo>
                    <a:pt x="4316" y="1886"/>
                  </a:lnTo>
                  <a:lnTo>
                    <a:pt x="4312" y="1884"/>
                  </a:lnTo>
                  <a:lnTo>
                    <a:pt x="4306" y="1882"/>
                  </a:lnTo>
                  <a:lnTo>
                    <a:pt x="4303" y="1881"/>
                  </a:lnTo>
                  <a:lnTo>
                    <a:pt x="4301" y="1879"/>
                  </a:lnTo>
                  <a:lnTo>
                    <a:pt x="4298" y="1877"/>
                  </a:lnTo>
                  <a:lnTo>
                    <a:pt x="4297" y="1875"/>
                  </a:lnTo>
                  <a:lnTo>
                    <a:pt x="4298" y="1871"/>
                  </a:lnTo>
                  <a:lnTo>
                    <a:pt x="4301" y="1864"/>
                  </a:lnTo>
                  <a:lnTo>
                    <a:pt x="4305" y="1858"/>
                  </a:lnTo>
                  <a:lnTo>
                    <a:pt x="4308" y="1854"/>
                  </a:lnTo>
                  <a:lnTo>
                    <a:pt x="4316" y="1843"/>
                  </a:lnTo>
                  <a:lnTo>
                    <a:pt x="4324" y="1835"/>
                  </a:lnTo>
                  <a:lnTo>
                    <a:pt x="4323" y="1826"/>
                  </a:lnTo>
                  <a:lnTo>
                    <a:pt x="4320" y="1815"/>
                  </a:lnTo>
                  <a:lnTo>
                    <a:pt x="4319" y="1809"/>
                  </a:lnTo>
                  <a:lnTo>
                    <a:pt x="4319" y="1804"/>
                  </a:lnTo>
                  <a:lnTo>
                    <a:pt x="4319" y="1799"/>
                  </a:lnTo>
                  <a:lnTo>
                    <a:pt x="4320" y="1796"/>
                  </a:lnTo>
                  <a:lnTo>
                    <a:pt x="4324" y="1793"/>
                  </a:lnTo>
                  <a:lnTo>
                    <a:pt x="4328" y="1792"/>
                  </a:lnTo>
                  <a:lnTo>
                    <a:pt x="4334" y="1792"/>
                  </a:lnTo>
                  <a:lnTo>
                    <a:pt x="4339" y="1792"/>
                  </a:lnTo>
                  <a:lnTo>
                    <a:pt x="4351" y="1793"/>
                  </a:lnTo>
                  <a:lnTo>
                    <a:pt x="4359" y="1792"/>
                  </a:lnTo>
                  <a:lnTo>
                    <a:pt x="4362" y="1791"/>
                  </a:lnTo>
                  <a:lnTo>
                    <a:pt x="4365" y="1789"/>
                  </a:lnTo>
                  <a:lnTo>
                    <a:pt x="4369" y="1786"/>
                  </a:lnTo>
                  <a:lnTo>
                    <a:pt x="4373" y="1782"/>
                  </a:lnTo>
                  <a:lnTo>
                    <a:pt x="4377" y="1778"/>
                  </a:lnTo>
                  <a:lnTo>
                    <a:pt x="4381" y="1775"/>
                  </a:lnTo>
                  <a:lnTo>
                    <a:pt x="4386" y="1773"/>
                  </a:lnTo>
                  <a:lnTo>
                    <a:pt x="4390" y="1772"/>
                  </a:lnTo>
                  <a:lnTo>
                    <a:pt x="4397" y="1773"/>
                  </a:lnTo>
                  <a:lnTo>
                    <a:pt x="4404" y="1775"/>
                  </a:lnTo>
                  <a:lnTo>
                    <a:pt x="4412" y="1777"/>
                  </a:lnTo>
                  <a:lnTo>
                    <a:pt x="4418" y="1780"/>
                  </a:lnTo>
                  <a:lnTo>
                    <a:pt x="4425" y="1790"/>
                  </a:lnTo>
                  <a:lnTo>
                    <a:pt x="4432" y="1804"/>
                  </a:lnTo>
                  <a:lnTo>
                    <a:pt x="4439" y="1819"/>
                  </a:lnTo>
                  <a:lnTo>
                    <a:pt x="4446" y="1831"/>
                  </a:lnTo>
                  <a:lnTo>
                    <a:pt x="4461" y="1845"/>
                  </a:lnTo>
                  <a:lnTo>
                    <a:pt x="4479" y="1862"/>
                  </a:lnTo>
                  <a:lnTo>
                    <a:pt x="4497" y="1878"/>
                  </a:lnTo>
                  <a:lnTo>
                    <a:pt x="4512" y="1890"/>
                  </a:lnTo>
                  <a:lnTo>
                    <a:pt x="4523" y="1900"/>
                  </a:lnTo>
                  <a:lnTo>
                    <a:pt x="4538" y="1910"/>
                  </a:lnTo>
                  <a:lnTo>
                    <a:pt x="4552" y="1920"/>
                  </a:lnTo>
                  <a:lnTo>
                    <a:pt x="4563" y="1929"/>
                  </a:lnTo>
                  <a:lnTo>
                    <a:pt x="4568" y="1941"/>
                  </a:lnTo>
                  <a:lnTo>
                    <a:pt x="4573" y="1957"/>
                  </a:lnTo>
                  <a:lnTo>
                    <a:pt x="4577" y="1972"/>
                  </a:lnTo>
                  <a:lnTo>
                    <a:pt x="4582" y="1984"/>
                  </a:lnTo>
                  <a:lnTo>
                    <a:pt x="4591" y="2000"/>
                  </a:lnTo>
                  <a:lnTo>
                    <a:pt x="4603" y="2019"/>
                  </a:lnTo>
                  <a:lnTo>
                    <a:pt x="4614" y="2039"/>
                  </a:lnTo>
                  <a:lnTo>
                    <a:pt x="4622" y="2055"/>
                  </a:lnTo>
                  <a:lnTo>
                    <a:pt x="4626" y="2067"/>
                  </a:lnTo>
                  <a:lnTo>
                    <a:pt x="4630" y="2083"/>
                  </a:lnTo>
                  <a:lnTo>
                    <a:pt x="4634" y="2100"/>
                  </a:lnTo>
                  <a:lnTo>
                    <a:pt x="4638" y="2114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Freeform 57"/>
            <p:cNvSpPr>
              <a:spLocks/>
            </p:cNvSpPr>
            <p:nvPr/>
          </p:nvSpPr>
          <p:spPr bwMode="auto">
            <a:xfrm>
              <a:off x="9239250" y="3097213"/>
              <a:ext cx="385763" cy="498475"/>
            </a:xfrm>
            <a:custGeom>
              <a:avLst/>
              <a:gdLst>
                <a:gd name="T0" fmla="*/ 481 w 484"/>
                <a:gd name="T1" fmla="*/ 132 h 629"/>
                <a:gd name="T2" fmla="*/ 452 w 484"/>
                <a:gd name="T3" fmla="*/ 146 h 629"/>
                <a:gd name="T4" fmla="*/ 441 w 484"/>
                <a:gd name="T5" fmla="*/ 165 h 629"/>
                <a:gd name="T6" fmla="*/ 438 w 484"/>
                <a:gd name="T7" fmla="*/ 190 h 629"/>
                <a:gd name="T8" fmla="*/ 417 w 484"/>
                <a:gd name="T9" fmla="*/ 184 h 629"/>
                <a:gd name="T10" fmla="*/ 400 w 484"/>
                <a:gd name="T11" fmla="*/ 200 h 629"/>
                <a:gd name="T12" fmla="*/ 370 w 484"/>
                <a:gd name="T13" fmla="*/ 218 h 629"/>
                <a:gd name="T14" fmla="*/ 350 w 484"/>
                <a:gd name="T15" fmla="*/ 219 h 629"/>
                <a:gd name="T16" fmla="*/ 332 w 484"/>
                <a:gd name="T17" fmla="*/ 238 h 629"/>
                <a:gd name="T18" fmla="*/ 327 w 484"/>
                <a:gd name="T19" fmla="*/ 271 h 629"/>
                <a:gd name="T20" fmla="*/ 278 w 484"/>
                <a:gd name="T21" fmla="*/ 302 h 629"/>
                <a:gd name="T22" fmla="*/ 252 w 484"/>
                <a:gd name="T23" fmla="*/ 331 h 629"/>
                <a:gd name="T24" fmla="*/ 261 w 484"/>
                <a:gd name="T25" fmla="*/ 358 h 629"/>
                <a:gd name="T26" fmla="*/ 242 w 484"/>
                <a:gd name="T27" fmla="*/ 409 h 629"/>
                <a:gd name="T28" fmla="*/ 226 w 484"/>
                <a:gd name="T29" fmla="*/ 494 h 629"/>
                <a:gd name="T30" fmla="*/ 234 w 484"/>
                <a:gd name="T31" fmla="*/ 581 h 629"/>
                <a:gd name="T32" fmla="*/ 219 w 484"/>
                <a:gd name="T33" fmla="*/ 627 h 629"/>
                <a:gd name="T34" fmla="*/ 195 w 484"/>
                <a:gd name="T35" fmla="*/ 622 h 629"/>
                <a:gd name="T36" fmla="*/ 178 w 484"/>
                <a:gd name="T37" fmla="*/ 602 h 629"/>
                <a:gd name="T38" fmla="*/ 156 w 484"/>
                <a:gd name="T39" fmla="*/ 577 h 629"/>
                <a:gd name="T40" fmla="*/ 111 w 484"/>
                <a:gd name="T41" fmla="*/ 549 h 629"/>
                <a:gd name="T42" fmla="*/ 93 w 484"/>
                <a:gd name="T43" fmla="*/ 538 h 629"/>
                <a:gd name="T44" fmla="*/ 63 w 484"/>
                <a:gd name="T45" fmla="*/ 536 h 629"/>
                <a:gd name="T46" fmla="*/ 56 w 484"/>
                <a:gd name="T47" fmla="*/ 499 h 629"/>
                <a:gd name="T48" fmla="*/ 46 w 484"/>
                <a:gd name="T49" fmla="*/ 463 h 629"/>
                <a:gd name="T50" fmla="*/ 31 w 484"/>
                <a:gd name="T51" fmla="*/ 426 h 629"/>
                <a:gd name="T52" fmla="*/ 36 w 484"/>
                <a:gd name="T53" fmla="*/ 390 h 629"/>
                <a:gd name="T54" fmla="*/ 55 w 484"/>
                <a:gd name="T55" fmla="*/ 382 h 629"/>
                <a:gd name="T56" fmla="*/ 74 w 484"/>
                <a:gd name="T57" fmla="*/ 397 h 629"/>
                <a:gd name="T58" fmla="*/ 96 w 484"/>
                <a:gd name="T59" fmla="*/ 399 h 629"/>
                <a:gd name="T60" fmla="*/ 89 w 484"/>
                <a:gd name="T61" fmla="*/ 379 h 629"/>
                <a:gd name="T62" fmla="*/ 73 w 484"/>
                <a:gd name="T63" fmla="*/ 361 h 629"/>
                <a:gd name="T64" fmla="*/ 89 w 484"/>
                <a:gd name="T65" fmla="*/ 352 h 629"/>
                <a:gd name="T66" fmla="*/ 111 w 484"/>
                <a:gd name="T67" fmla="*/ 354 h 629"/>
                <a:gd name="T68" fmla="*/ 108 w 484"/>
                <a:gd name="T69" fmla="*/ 338 h 629"/>
                <a:gd name="T70" fmla="*/ 86 w 484"/>
                <a:gd name="T71" fmla="*/ 334 h 629"/>
                <a:gd name="T72" fmla="*/ 81 w 484"/>
                <a:gd name="T73" fmla="*/ 296 h 629"/>
                <a:gd name="T74" fmla="*/ 56 w 484"/>
                <a:gd name="T75" fmla="*/ 259 h 629"/>
                <a:gd name="T76" fmla="*/ 40 w 484"/>
                <a:gd name="T77" fmla="*/ 246 h 629"/>
                <a:gd name="T78" fmla="*/ 16 w 484"/>
                <a:gd name="T79" fmla="*/ 251 h 629"/>
                <a:gd name="T80" fmla="*/ 1 w 484"/>
                <a:gd name="T81" fmla="*/ 233 h 629"/>
                <a:gd name="T82" fmla="*/ 13 w 484"/>
                <a:gd name="T83" fmla="*/ 188 h 629"/>
                <a:gd name="T84" fmla="*/ 61 w 484"/>
                <a:gd name="T85" fmla="*/ 132 h 629"/>
                <a:gd name="T86" fmla="*/ 101 w 484"/>
                <a:gd name="T87" fmla="*/ 116 h 629"/>
                <a:gd name="T88" fmla="*/ 134 w 484"/>
                <a:gd name="T89" fmla="*/ 158 h 629"/>
                <a:gd name="T90" fmla="*/ 164 w 484"/>
                <a:gd name="T91" fmla="*/ 143 h 629"/>
                <a:gd name="T92" fmla="*/ 195 w 484"/>
                <a:gd name="T93" fmla="*/ 117 h 629"/>
                <a:gd name="T94" fmla="*/ 242 w 484"/>
                <a:gd name="T95" fmla="*/ 79 h 629"/>
                <a:gd name="T96" fmla="*/ 233 w 484"/>
                <a:gd name="T97" fmla="*/ 56 h 629"/>
                <a:gd name="T98" fmla="*/ 221 w 484"/>
                <a:gd name="T99" fmla="*/ 41 h 629"/>
                <a:gd name="T100" fmla="*/ 232 w 484"/>
                <a:gd name="T101" fmla="*/ 21 h 629"/>
                <a:gd name="T102" fmla="*/ 266 w 484"/>
                <a:gd name="T103" fmla="*/ 28 h 629"/>
                <a:gd name="T104" fmla="*/ 286 w 484"/>
                <a:gd name="T105" fmla="*/ 44 h 629"/>
                <a:gd name="T106" fmla="*/ 309 w 484"/>
                <a:gd name="T107" fmla="*/ 25 h 629"/>
                <a:gd name="T108" fmla="*/ 339 w 484"/>
                <a:gd name="T109" fmla="*/ 2 h 629"/>
                <a:gd name="T110" fmla="*/ 381 w 484"/>
                <a:gd name="T111" fmla="*/ 5 h 629"/>
                <a:gd name="T112" fmla="*/ 438 w 484"/>
                <a:gd name="T113" fmla="*/ 52 h 629"/>
                <a:gd name="T114" fmla="*/ 480 w 484"/>
                <a:gd name="T115" fmla="*/ 98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629">
                  <a:moveTo>
                    <a:pt x="482" y="103"/>
                  </a:moveTo>
                  <a:lnTo>
                    <a:pt x="484" y="109"/>
                  </a:lnTo>
                  <a:lnTo>
                    <a:pt x="484" y="116"/>
                  </a:lnTo>
                  <a:lnTo>
                    <a:pt x="483" y="122"/>
                  </a:lnTo>
                  <a:lnTo>
                    <a:pt x="482" y="126"/>
                  </a:lnTo>
                  <a:lnTo>
                    <a:pt x="481" y="132"/>
                  </a:lnTo>
                  <a:lnTo>
                    <a:pt x="478" y="138"/>
                  </a:lnTo>
                  <a:lnTo>
                    <a:pt x="474" y="142"/>
                  </a:lnTo>
                  <a:lnTo>
                    <a:pt x="471" y="146"/>
                  </a:lnTo>
                  <a:lnTo>
                    <a:pt x="463" y="146"/>
                  </a:lnTo>
                  <a:lnTo>
                    <a:pt x="455" y="146"/>
                  </a:lnTo>
                  <a:lnTo>
                    <a:pt x="452" y="146"/>
                  </a:lnTo>
                  <a:lnTo>
                    <a:pt x="448" y="147"/>
                  </a:lnTo>
                  <a:lnTo>
                    <a:pt x="443" y="148"/>
                  </a:lnTo>
                  <a:lnTo>
                    <a:pt x="440" y="150"/>
                  </a:lnTo>
                  <a:lnTo>
                    <a:pt x="440" y="155"/>
                  </a:lnTo>
                  <a:lnTo>
                    <a:pt x="441" y="162"/>
                  </a:lnTo>
                  <a:lnTo>
                    <a:pt x="441" y="165"/>
                  </a:lnTo>
                  <a:lnTo>
                    <a:pt x="441" y="169"/>
                  </a:lnTo>
                  <a:lnTo>
                    <a:pt x="441" y="172"/>
                  </a:lnTo>
                  <a:lnTo>
                    <a:pt x="440" y="174"/>
                  </a:lnTo>
                  <a:lnTo>
                    <a:pt x="440" y="179"/>
                  </a:lnTo>
                  <a:lnTo>
                    <a:pt x="439" y="185"/>
                  </a:lnTo>
                  <a:lnTo>
                    <a:pt x="438" y="190"/>
                  </a:lnTo>
                  <a:lnTo>
                    <a:pt x="436" y="193"/>
                  </a:lnTo>
                  <a:lnTo>
                    <a:pt x="434" y="194"/>
                  </a:lnTo>
                  <a:lnTo>
                    <a:pt x="431" y="193"/>
                  </a:lnTo>
                  <a:lnTo>
                    <a:pt x="428" y="191"/>
                  </a:lnTo>
                  <a:lnTo>
                    <a:pt x="424" y="189"/>
                  </a:lnTo>
                  <a:lnTo>
                    <a:pt x="417" y="184"/>
                  </a:lnTo>
                  <a:lnTo>
                    <a:pt x="413" y="181"/>
                  </a:lnTo>
                  <a:lnTo>
                    <a:pt x="410" y="183"/>
                  </a:lnTo>
                  <a:lnTo>
                    <a:pt x="408" y="186"/>
                  </a:lnTo>
                  <a:lnTo>
                    <a:pt x="405" y="190"/>
                  </a:lnTo>
                  <a:lnTo>
                    <a:pt x="403" y="193"/>
                  </a:lnTo>
                  <a:lnTo>
                    <a:pt x="400" y="200"/>
                  </a:lnTo>
                  <a:lnTo>
                    <a:pt x="397" y="205"/>
                  </a:lnTo>
                  <a:lnTo>
                    <a:pt x="393" y="205"/>
                  </a:lnTo>
                  <a:lnTo>
                    <a:pt x="387" y="205"/>
                  </a:lnTo>
                  <a:lnTo>
                    <a:pt x="380" y="207"/>
                  </a:lnTo>
                  <a:lnTo>
                    <a:pt x="374" y="209"/>
                  </a:lnTo>
                  <a:lnTo>
                    <a:pt x="370" y="218"/>
                  </a:lnTo>
                  <a:lnTo>
                    <a:pt x="366" y="225"/>
                  </a:lnTo>
                  <a:lnTo>
                    <a:pt x="363" y="225"/>
                  </a:lnTo>
                  <a:lnTo>
                    <a:pt x="360" y="225"/>
                  </a:lnTo>
                  <a:lnTo>
                    <a:pt x="358" y="224"/>
                  </a:lnTo>
                  <a:lnTo>
                    <a:pt x="355" y="222"/>
                  </a:lnTo>
                  <a:lnTo>
                    <a:pt x="350" y="219"/>
                  </a:lnTo>
                  <a:lnTo>
                    <a:pt x="347" y="217"/>
                  </a:lnTo>
                  <a:lnTo>
                    <a:pt x="341" y="220"/>
                  </a:lnTo>
                  <a:lnTo>
                    <a:pt x="337" y="223"/>
                  </a:lnTo>
                  <a:lnTo>
                    <a:pt x="333" y="227"/>
                  </a:lnTo>
                  <a:lnTo>
                    <a:pt x="330" y="232"/>
                  </a:lnTo>
                  <a:lnTo>
                    <a:pt x="332" y="238"/>
                  </a:lnTo>
                  <a:lnTo>
                    <a:pt x="334" y="246"/>
                  </a:lnTo>
                  <a:lnTo>
                    <a:pt x="335" y="250"/>
                  </a:lnTo>
                  <a:lnTo>
                    <a:pt x="335" y="254"/>
                  </a:lnTo>
                  <a:lnTo>
                    <a:pt x="335" y="258"/>
                  </a:lnTo>
                  <a:lnTo>
                    <a:pt x="334" y="261"/>
                  </a:lnTo>
                  <a:lnTo>
                    <a:pt x="327" y="271"/>
                  </a:lnTo>
                  <a:lnTo>
                    <a:pt x="319" y="281"/>
                  </a:lnTo>
                  <a:lnTo>
                    <a:pt x="312" y="284"/>
                  </a:lnTo>
                  <a:lnTo>
                    <a:pt x="303" y="288"/>
                  </a:lnTo>
                  <a:lnTo>
                    <a:pt x="295" y="293"/>
                  </a:lnTo>
                  <a:lnTo>
                    <a:pt x="288" y="296"/>
                  </a:lnTo>
                  <a:lnTo>
                    <a:pt x="278" y="302"/>
                  </a:lnTo>
                  <a:lnTo>
                    <a:pt x="265" y="308"/>
                  </a:lnTo>
                  <a:lnTo>
                    <a:pt x="261" y="312"/>
                  </a:lnTo>
                  <a:lnTo>
                    <a:pt x="257" y="318"/>
                  </a:lnTo>
                  <a:lnTo>
                    <a:pt x="254" y="324"/>
                  </a:lnTo>
                  <a:lnTo>
                    <a:pt x="253" y="328"/>
                  </a:lnTo>
                  <a:lnTo>
                    <a:pt x="252" y="331"/>
                  </a:lnTo>
                  <a:lnTo>
                    <a:pt x="253" y="335"/>
                  </a:lnTo>
                  <a:lnTo>
                    <a:pt x="255" y="339"/>
                  </a:lnTo>
                  <a:lnTo>
                    <a:pt x="257" y="344"/>
                  </a:lnTo>
                  <a:lnTo>
                    <a:pt x="259" y="349"/>
                  </a:lnTo>
                  <a:lnTo>
                    <a:pt x="261" y="354"/>
                  </a:lnTo>
                  <a:lnTo>
                    <a:pt x="261" y="358"/>
                  </a:lnTo>
                  <a:lnTo>
                    <a:pt x="261" y="363"/>
                  </a:lnTo>
                  <a:lnTo>
                    <a:pt x="259" y="371"/>
                  </a:lnTo>
                  <a:lnTo>
                    <a:pt x="254" y="381"/>
                  </a:lnTo>
                  <a:lnTo>
                    <a:pt x="249" y="391"/>
                  </a:lnTo>
                  <a:lnTo>
                    <a:pt x="245" y="399"/>
                  </a:lnTo>
                  <a:lnTo>
                    <a:pt x="242" y="409"/>
                  </a:lnTo>
                  <a:lnTo>
                    <a:pt x="237" y="421"/>
                  </a:lnTo>
                  <a:lnTo>
                    <a:pt x="233" y="433"/>
                  </a:lnTo>
                  <a:lnTo>
                    <a:pt x="230" y="443"/>
                  </a:lnTo>
                  <a:lnTo>
                    <a:pt x="229" y="457"/>
                  </a:lnTo>
                  <a:lnTo>
                    <a:pt x="228" y="476"/>
                  </a:lnTo>
                  <a:lnTo>
                    <a:pt x="226" y="494"/>
                  </a:lnTo>
                  <a:lnTo>
                    <a:pt x="226" y="509"/>
                  </a:lnTo>
                  <a:lnTo>
                    <a:pt x="227" y="523"/>
                  </a:lnTo>
                  <a:lnTo>
                    <a:pt x="230" y="539"/>
                  </a:lnTo>
                  <a:lnTo>
                    <a:pt x="232" y="556"/>
                  </a:lnTo>
                  <a:lnTo>
                    <a:pt x="234" y="569"/>
                  </a:lnTo>
                  <a:lnTo>
                    <a:pt x="234" y="581"/>
                  </a:lnTo>
                  <a:lnTo>
                    <a:pt x="233" y="595"/>
                  </a:lnTo>
                  <a:lnTo>
                    <a:pt x="232" y="609"/>
                  </a:lnTo>
                  <a:lnTo>
                    <a:pt x="230" y="620"/>
                  </a:lnTo>
                  <a:lnTo>
                    <a:pt x="227" y="623"/>
                  </a:lnTo>
                  <a:lnTo>
                    <a:pt x="223" y="626"/>
                  </a:lnTo>
                  <a:lnTo>
                    <a:pt x="219" y="627"/>
                  </a:lnTo>
                  <a:lnTo>
                    <a:pt x="214" y="628"/>
                  </a:lnTo>
                  <a:lnTo>
                    <a:pt x="211" y="629"/>
                  </a:lnTo>
                  <a:lnTo>
                    <a:pt x="207" y="628"/>
                  </a:lnTo>
                  <a:lnTo>
                    <a:pt x="203" y="627"/>
                  </a:lnTo>
                  <a:lnTo>
                    <a:pt x="199" y="625"/>
                  </a:lnTo>
                  <a:lnTo>
                    <a:pt x="195" y="622"/>
                  </a:lnTo>
                  <a:lnTo>
                    <a:pt x="192" y="619"/>
                  </a:lnTo>
                  <a:lnTo>
                    <a:pt x="189" y="616"/>
                  </a:lnTo>
                  <a:lnTo>
                    <a:pt x="187" y="612"/>
                  </a:lnTo>
                  <a:lnTo>
                    <a:pt x="184" y="610"/>
                  </a:lnTo>
                  <a:lnTo>
                    <a:pt x="181" y="606"/>
                  </a:lnTo>
                  <a:lnTo>
                    <a:pt x="178" y="602"/>
                  </a:lnTo>
                  <a:lnTo>
                    <a:pt x="175" y="597"/>
                  </a:lnTo>
                  <a:lnTo>
                    <a:pt x="173" y="592"/>
                  </a:lnTo>
                  <a:lnTo>
                    <a:pt x="170" y="587"/>
                  </a:lnTo>
                  <a:lnTo>
                    <a:pt x="167" y="583"/>
                  </a:lnTo>
                  <a:lnTo>
                    <a:pt x="164" y="581"/>
                  </a:lnTo>
                  <a:lnTo>
                    <a:pt x="156" y="577"/>
                  </a:lnTo>
                  <a:lnTo>
                    <a:pt x="147" y="573"/>
                  </a:lnTo>
                  <a:lnTo>
                    <a:pt x="136" y="575"/>
                  </a:lnTo>
                  <a:lnTo>
                    <a:pt x="124" y="577"/>
                  </a:lnTo>
                  <a:lnTo>
                    <a:pt x="118" y="569"/>
                  </a:lnTo>
                  <a:lnTo>
                    <a:pt x="113" y="557"/>
                  </a:lnTo>
                  <a:lnTo>
                    <a:pt x="111" y="549"/>
                  </a:lnTo>
                  <a:lnTo>
                    <a:pt x="109" y="541"/>
                  </a:lnTo>
                  <a:lnTo>
                    <a:pt x="105" y="538"/>
                  </a:lnTo>
                  <a:lnTo>
                    <a:pt x="101" y="537"/>
                  </a:lnTo>
                  <a:lnTo>
                    <a:pt x="97" y="537"/>
                  </a:lnTo>
                  <a:lnTo>
                    <a:pt x="93" y="537"/>
                  </a:lnTo>
                  <a:lnTo>
                    <a:pt x="93" y="538"/>
                  </a:lnTo>
                  <a:lnTo>
                    <a:pt x="91" y="541"/>
                  </a:lnTo>
                  <a:lnTo>
                    <a:pt x="88" y="543"/>
                  </a:lnTo>
                  <a:lnTo>
                    <a:pt x="85" y="545"/>
                  </a:lnTo>
                  <a:lnTo>
                    <a:pt x="78" y="543"/>
                  </a:lnTo>
                  <a:lnTo>
                    <a:pt x="70" y="540"/>
                  </a:lnTo>
                  <a:lnTo>
                    <a:pt x="63" y="536"/>
                  </a:lnTo>
                  <a:lnTo>
                    <a:pt x="58" y="533"/>
                  </a:lnTo>
                  <a:lnTo>
                    <a:pt x="56" y="529"/>
                  </a:lnTo>
                  <a:lnTo>
                    <a:pt x="55" y="523"/>
                  </a:lnTo>
                  <a:lnTo>
                    <a:pt x="55" y="516"/>
                  </a:lnTo>
                  <a:lnTo>
                    <a:pt x="54" y="509"/>
                  </a:lnTo>
                  <a:lnTo>
                    <a:pt x="56" y="499"/>
                  </a:lnTo>
                  <a:lnTo>
                    <a:pt x="58" y="486"/>
                  </a:lnTo>
                  <a:lnTo>
                    <a:pt x="58" y="482"/>
                  </a:lnTo>
                  <a:lnTo>
                    <a:pt x="56" y="476"/>
                  </a:lnTo>
                  <a:lnTo>
                    <a:pt x="53" y="470"/>
                  </a:lnTo>
                  <a:lnTo>
                    <a:pt x="51" y="466"/>
                  </a:lnTo>
                  <a:lnTo>
                    <a:pt x="46" y="463"/>
                  </a:lnTo>
                  <a:lnTo>
                    <a:pt x="41" y="460"/>
                  </a:lnTo>
                  <a:lnTo>
                    <a:pt x="35" y="456"/>
                  </a:lnTo>
                  <a:lnTo>
                    <a:pt x="31" y="450"/>
                  </a:lnTo>
                  <a:lnTo>
                    <a:pt x="30" y="443"/>
                  </a:lnTo>
                  <a:lnTo>
                    <a:pt x="30" y="435"/>
                  </a:lnTo>
                  <a:lnTo>
                    <a:pt x="31" y="426"/>
                  </a:lnTo>
                  <a:lnTo>
                    <a:pt x="31" y="419"/>
                  </a:lnTo>
                  <a:lnTo>
                    <a:pt x="31" y="412"/>
                  </a:lnTo>
                  <a:lnTo>
                    <a:pt x="32" y="403"/>
                  </a:lnTo>
                  <a:lnTo>
                    <a:pt x="33" y="399"/>
                  </a:lnTo>
                  <a:lnTo>
                    <a:pt x="35" y="395"/>
                  </a:lnTo>
                  <a:lnTo>
                    <a:pt x="36" y="390"/>
                  </a:lnTo>
                  <a:lnTo>
                    <a:pt x="39" y="387"/>
                  </a:lnTo>
                  <a:lnTo>
                    <a:pt x="43" y="384"/>
                  </a:lnTo>
                  <a:lnTo>
                    <a:pt x="47" y="382"/>
                  </a:lnTo>
                  <a:lnTo>
                    <a:pt x="50" y="381"/>
                  </a:lnTo>
                  <a:lnTo>
                    <a:pt x="53" y="381"/>
                  </a:lnTo>
                  <a:lnTo>
                    <a:pt x="55" y="382"/>
                  </a:lnTo>
                  <a:lnTo>
                    <a:pt x="58" y="383"/>
                  </a:lnTo>
                  <a:lnTo>
                    <a:pt x="62" y="383"/>
                  </a:lnTo>
                  <a:lnTo>
                    <a:pt x="66" y="383"/>
                  </a:lnTo>
                  <a:lnTo>
                    <a:pt x="69" y="384"/>
                  </a:lnTo>
                  <a:lnTo>
                    <a:pt x="70" y="387"/>
                  </a:lnTo>
                  <a:lnTo>
                    <a:pt x="74" y="397"/>
                  </a:lnTo>
                  <a:lnTo>
                    <a:pt x="78" y="403"/>
                  </a:lnTo>
                  <a:lnTo>
                    <a:pt x="81" y="406"/>
                  </a:lnTo>
                  <a:lnTo>
                    <a:pt x="85" y="406"/>
                  </a:lnTo>
                  <a:lnTo>
                    <a:pt x="90" y="406"/>
                  </a:lnTo>
                  <a:lnTo>
                    <a:pt x="93" y="403"/>
                  </a:lnTo>
                  <a:lnTo>
                    <a:pt x="96" y="399"/>
                  </a:lnTo>
                  <a:lnTo>
                    <a:pt x="98" y="392"/>
                  </a:lnTo>
                  <a:lnTo>
                    <a:pt x="99" y="390"/>
                  </a:lnTo>
                  <a:lnTo>
                    <a:pt x="99" y="387"/>
                  </a:lnTo>
                  <a:lnTo>
                    <a:pt x="98" y="384"/>
                  </a:lnTo>
                  <a:lnTo>
                    <a:pt x="97" y="383"/>
                  </a:lnTo>
                  <a:lnTo>
                    <a:pt x="89" y="379"/>
                  </a:lnTo>
                  <a:lnTo>
                    <a:pt x="82" y="375"/>
                  </a:lnTo>
                  <a:lnTo>
                    <a:pt x="78" y="371"/>
                  </a:lnTo>
                  <a:lnTo>
                    <a:pt x="75" y="367"/>
                  </a:lnTo>
                  <a:lnTo>
                    <a:pt x="74" y="365"/>
                  </a:lnTo>
                  <a:lnTo>
                    <a:pt x="73" y="363"/>
                  </a:lnTo>
                  <a:lnTo>
                    <a:pt x="73" y="361"/>
                  </a:lnTo>
                  <a:lnTo>
                    <a:pt x="74" y="359"/>
                  </a:lnTo>
                  <a:lnTo>
                    <a:pt x="75" y="356"/>
                  </a:lnTo>
                  <a:lnTo>
                    <a:pt x="78" y="354"/>
                  </a:lnTo>
                  <a:lnTo>
                    <a:pt x="80" y="352"/>
                  </a:lnTo>
                  <a:lnTo>
                    <a:pt x="82" y="351"/>
                  </a:lnTo>
                  <a:lnTo>
                    <a:pt x="89" y="352"/>
                  </a:lnTo>
                  <a:lnTo>
                    <a:pt x="97" y="355"/>
                  </a:lnTo>
                  <a:lnTo>
                    <a:pt x="100" y="356"/>
                  </a:lnTo>
                  <a:lnTo>
                    <a:pt x="104" y="356"/>
                  </a:lnTo>
                  <a:lnTo>
                    <a:pt x="107" y="356"/>
                  </a:lnTo>
                  <a:lnTo>
                    <a:pt x="109" y="355"/>
                  </a:lnTo>
                  <a:lnTo>
                    <a:pt x="111" y="354"/>
                  </a:lnTo>
                  <a:lnTo>
                    <a:pt x="112" y="351"/>
                  </a:lnTo>
                  <a:lnTo>
                    <a:pt x="112" y="349"/>
                  </a:lnTo>
                  <a:lnTo>
                    <a:pt x="113" y="347"/>
                  </a:lnTo>
                  <a:lnTo>
                    <a:pt x="112" y="344"/>
                  </a:lnTo>
                  <a:lnTo>
                    <a:pt x="110" y="341"/>
                  </a:lnTo>
                  <a:lnTo>
                    <a:pt x="108" y="338"/>
                  </a:lnTo>
                  <a:lnTo>
                    <a:pt x="105" y="336"/>
                  </a:lnTo>
                  <a:lnTo>
                    <a:pt x="101" y="336"/>
                  </a:lnTo>
                  <a:lnTo>
                    <a:pt x="97" y="337"/>
                  </a:lnTo>
                  <a:lnTo>
                    <a:pt x="93" y="337"/>
                  </a:lnTo>
                  <a:lnTo>
                    <a:pt x="89" y="336"/>
                  </a:lnTo>
                  <a:lnTo>
                    <a:pt x="86" y="334"/>
                  </a:lnTo>
                  <a:lnTo>
                    <a:pt x="84" y="331"/>
                  </a:lnTo>
                  <a:lnTo>
                    <a:pt x="82" y="327"/>
                  </a:lnTo>
                  <a:lnTo>
                    <a:pt x="82" y="324"/>
                  </a:lnTo>
                  <a:lnTo>
                    <a:pt x="87" y="314"/>
                  </a:lnTo>
                  <a:lnTo>
                    <a:pt x="93" y="304"/>
                  </a:lnTo>
                  <a:lnTo>
                    <a:pt x="81" y="296"/>
                  </a:lnTo>
                  <a:lnTo>
                    <a:pt x="66" y="288"/>
                  </a:lnTo>
                  <a:lnTo>
                    <a:pt x="63" y="285"/>
                  </a:lnTo>
                  <a:lnTo>
                    <a:pt x="61" y="280"/>
                  </a:lnTo>
                  <a:lnTo>
                    <a:pt x="59" y="275"/>
                  </a:lnTo>
                  <a:lnTo>
                    <a:pt x="58" y="269"/>
                  </a:lnTo>
                  <a:lnTo>
                    <a:pt x="56" y="259"/>
                  </a:lnTo>
                  <a:lnTo>
                    <a:pt x="54" y="249"/>
                  </a:lnTo>
                  <a:lnTo>
                    <a:pt x="53" y="247"/>
                  </a:lnTo>
                  <a:lnTo>
                    <a:pt x="50" y="246"/>
                  </a:lnTo>
                  <a:lnTo>
                    <a:pt x="46" y="245"/>
                  </a:lnTo>
                  <a:lnTo>
                    <a:pt x="43" y="245"/>
                  </a:lnTo>
                  <a:lnTo>
                    <a:pt x="40" y="246"/>
                  </a:lnTo>
                  <a:lnTo>
                    <a:pt x="38" y="248"/>
                  </a:lnTo>
                  <a:lnTo>
                    <a:pt x="36" y="250"/>
                  </a:lnTo>
                  <a:lnTo>
                    <a:pt x="35" y="253"/>
                  </a:lnTo>
                  <a:lnTo>
                    <a:pt x="29" y="253"/>
                  </a:lnTo>
                  <a:lnTo>
                    <a:pt x="22" y="253"/>
                  </a:lnTo>
                  <a:lnTo>
                    <a:pt x="16" y="251"/>
                  </a:lnTo>
                  <a:lnTo>
                    <a:pt x="12" y="249"/>
                  </a:lnTo>
                  <a:lnTo>
                    <a:pt x="9" y="247"/>
                  </a:lnTo>
                  <a:lnTo>
                    <a:pt x="7" y="245"/>
                  </a:lnTo>
                  <a:lnTo>
                    <a:pt x="5" y="242"/>
                  </a:lnTo>
                  <a:lnTo>
                    <a:pt x="3" y="239"/>
                  </a:lnTo>
                  <a:lnTo>
                    <a:pt x="1" y="233"/>
                  </a:lnTo>
                  <a:lnTo>
                    <a:pt x="0" y="229"/>
                  </a:lnTo>
                  <a:lnTo>
                    <a:pt x="1" y="222"/>
                  </a:lnTo>
                  <a:lnTo>
                    <a:pt x="2" y="216"/>
                  </a:lnTo>
                  <a:lnTo>
                    <a:pt x="4" y="209"/>
                  </a:lnTo>
                  <a:lnTo>
                    <a:pt x="7" y="202"/>
                  </a:lnTo>
                  <a:lnTo>
                    <a:pt x="13" y="188"/>
                  </a:lnTo>
                  <a:lnTo>
                    <a:pt x="20" y="177"/>
                  </a:lnTo>
                  <a:lnTo>
                    <a:pt x="27" y="167"/>
                  </a:lnTo>
                  <a:lnTo>
                    <a:pt x="37" y="156"/>
                  </a:lnTo>
                  <a:lnTo>
                    <a:pt x="47" y="146"/>
                  </a:lnTo>
                  <a:lnTo>
                    <a:pt x="54" y="138"/>
                  </a:lnTo>
                  <a:lnTo>
                    <a:pt x="61" y="132"/>
                  </a:lnTo>
                  <a:lnTo>
                    <a:pt x="69" y="125"/>
                  </a:lnTo>
                  <a:lnTo>
                    <a:pt x="77" y="119"/>
                  </a:lnTo>
                  <a:lnTo>
                    <a:pt x="85" y="115"/>
                  </a:lnTo>
                  <a:lnTo>
                    <a:pt x="90" y="115"/>
                  </a:lnTo>
                  <a:lnTo>
                    <a:pt x="95" y="115"/>
                  </a:lnTo>
                  <a:lnTo>
                    <a:pt x="101" y="116"/>
                  </a:lnTo>
                  <a:lnTo>
                    <a:pt x="105" y="119"/>
                  </a:lnTo>
                  <a:lnTo>
                    <a:pt x="107" y="130"/>
                  </a:lnTo>
                  <a:lnTo>
                    <a:pt x="109" y="142"/>
                  </a:lnTo>
                  <a:lnTo>
                    <a:pt x="118" y="150"/>
                  </a:lnTo>
                  <a:lnTo>
                    <a:pt x="128" y="158"/>
                  </a:lnTo>
                  <a:lnTo>
                    <a:pt x="134" y="158"/>
                  </a:lnTo>
                  <a:lnTo>
                    <a:pt x="141" y="157"/>
                  </a:lnTo>
                  <a:lnTo>
                    <a:pt x="147" y="156"/>
                  </a:lnTo>
                  <a:lnTo>
                    <a:pt x="151" y="154"/>
                  </a:lnTo>
                  <a:lnTo>
                    <a:pt x="156" y="152"/>
                  </a:lnTo>
                  <a:lnTo>
                    <a:pt x="160" y="148"/>
                  </a:lnTo>
                  <a:lnTo>
                    <a:pt x="164" y="143"/>
                  </a:lnTo>
                  <a:lnTo>
                    <a:pt x="168" y="138"/>
                  </a:lnTo>
                  <a:lnTo>
                    <a:pt x="171" y="133"/>
                  </a:lnTo>
                  <a:lnTo>
                    <a:pt x="175" y="129"/>
                  </a:lnTo>
                  <a:lnTo>
                    <a:pt x="179" y="125"/>
                  </a:lnTo>
                  <a:lnTo>
                    <a:pt x="183" y="123"/>
                  </a:lnTo>
                  <a:lnTo>
                    <a:pt x="195" y="117"/>
                  </a:lnTo>
                  <a:lnTo>
                    <a:pt x="210" y="111"/>
                  </a:lnTo>
                  <a:lnTo>
                    <a:pt x="220" y="101"/>
                  </a:lnTo>
                  <a:lnTo>
                    <a:pt x="234" y="91"/>
                  </a:lnTo>
                  <a:lnTo>
                    <a:pt x="235" y="88"/>
                  </a:lnTo>
                  <a:lnTo>
                    <a:pt x="238" y="83"/>
                  </a:lnTo>
                  <a:lnTo>
                    <a:pt x="242" y="79"/>
                  </a:lnTo>
                  <a:lnTo>
                    <a:pt x="245" y="74"/>
                  </a:lnTo>
                  <a:lnTo>
                    <a:pt x="245" y="71"/>
                  </a:lnTo>
                  <a:lnTo>
                    <a:pt x="243" y="67"/>
                  </a:lnTo>
                  <a:lnTo>
                    <a:pt x="240" y="62"/>
                  </a:lnTo>
                  <a:lnTo>
                    <a:pt x="237" y="59"/>
                  </a:lnTo>
                  <a:lnTo>
                    <a:pt x="233" y="56"/>
                  </a:lnTo>
                  <a:lnTo>
                    <a:pt x="228" y="52"/>
                  </a:lnTo>
                  <a:lnTo>
                    <a:pt x="226" y="50"/>
                  </a:lnTo>
                  <a:lnTo>
                    <a:pt x="224" y="48"/>
                  </a:lnTo>
                  <a:lnTo>
                    <a:pt x="222" y="46"/>
                  </a:lnTo>
                  <a:lnTo>
                    <a:pt x="222" y="43"/>
                  </a:lnTo>
                  <a:lnTo>
                    <a:pt x="221" y="41"/>
                  </a:lnTo>
                  <a:lnTo>
                    <a:pt x="220" y="39"/>
                  </a:lnTo>
                  <a:lnTo>
                    <a:pt x="220" y="36"/>
                  </a:lnTo>
                  <a:lnTo>
                    <a:pt x="221" y="33"/>
                  </a:lnTo>
                  <a:lnTo>
                    <a:pt x="223" y="28"/>
                  </a:lnTo>
                  <a:lnTo>
                    <a:pt x="226" y="23"/>
                  </a:lnTo>
                  <a:lnTo>
                    <a:pt x="232" y="21"/>
                  </a:lnTo>
                  <a:lnTo>
                    <a:pt x="239" y="20"/>
                  </a:lnTo>
                  <a:lnTo>
                    <a:pt x="245" y="19"/>
                  </a:lnTo>
                  <a:lnTo>
                    <a:pt x="249" y="19"/>
                  </a:lnTo>
                  <a:lnTo>
                    <a:pt x="255" y="21"/>
                  </a:lnTo>
                  <a:lnTo>
                    <a:pt x="261" y="24"/>
                  </a:lnTo>
                  <a:lnTo>
                    <a:pt x="266" y="28"/>
                  </a:lnTo>
                  <a:lnTo>
                    <a:pt x="272" y="31"/>
                  </a:lnTo>
                  <a:lnTo>
                    <a:pt x="274" y="35"/>
                  </a:lnTo>
                  <a:lnTo>
                    <a:pt x="277" y="39"/>
                  </a:lnTo>
                  <a:lnTo>
                    <a:pt x="280" y="42"/>
                  </a:lnTo>
                  <a:lnTo>
                    <a:pt x="284" y="43"/>
                  </a:lnTo>
                  <a:lnTo>
                    <a:pt x="286" y="44"/>
                  </a:lnTo>
                  <a:lnTo>
                    <a:pt x="288" y="43"/>
                  </a:lnTo>
                  <a:lnTo>
                    <a:pt x="291" y="42"/>
                  </a:lnTo>
                  <a:lnTo>
                    <a:pt x="294" y="40"/>
                  </a:lnTo>
                  <a:lnTo>
                    <a:pt x="299" y="35"/>
                  </a:lnTo>
                  <a:lnTo>
                    <a:pt x="303" y="31"/>
                  </a:lnTo>
                  <a:lnTo>
                    <a:pt x="309" y="25"/>
                  </a:lnTo>
                  <a:lnTo>
                    <a:pt x="315" y="18"/>
                  </a:lnTo>
                  <a:lnTo>
                    <a:pt x="321" y="12"/>
                  </a:lnTo>
                  <a:lnTo>
                    <a:pt x="327" y="8"/>
                  </a:lnTo>
                  <a:lnTo>
                    <a:pt x="330" y="5"/>
                  </a:lnTo>
                  <a:lnTo>
                    <a:pt x="334" y="3"/>
                  </a:lnTo>
                  <a:lnTo>
                    <a:pt x="339" y="2"/>
                  </a:lnTo>
                  <a:lnTo>
                    <a:pt x="345" y="1"/>
                  </a:lnTo>
                  <a:lnTo>
                    <a:pt x="356" y="0"/>
                  </a:lnTo>
                  <a:lnTo>
                    <a:pt x="366" y="0"/>
                  </a:lnTo>
                  <a:lnTo>
                    <a:pt x="371" y="0"/>
                  </a:lnTo>
                  <a:lnTo>
                    <a:pt x="376" y="2"/>
                  </a:lnTo>
                  <a:lnTo>
                    <a:pt x="381" y="5"/>
                  </a:lnTo>
                  <a:lnTo>
                    <a:pt x="386" y="8"/>
                  </a:lnTo>
                  <a:lnTo>
                    <a:pt x="396" y="15"/>
                  </a:lnTo>
                  <a:lnTo>
                    <a:pt x="405" y="19"/>
                  </a:lnTo>
                  <a:lnTo>
                    <a:pt x="415" y="28"/>
                  </a:lnTo>
                  <a:lnTo>
                    <a:pt x="426" y="40"/>
                  </a:lnTo>
                  <a:lnTo>
                    <a:pt x="438" y="52"/>
                  </a:lnTo>
                  <a:lnTo>
                    <a:pt x="448" y="63"/>
                  </a:lnTo>
                  <a:lnTo>
                    <a:pt x="457" y="72"/>
                  </a:lnTo>
                  <a:lnTo>
                    <a:pt x="468" y="83"/>
                  </a:lnTo>
                  <a:lnTo>
                    <a:pt x="473" y="88"/>
                  </a:lnTo>
                  <a:lnTo>
                    <a:pt x="477" y="93"/>
                  </a:lnTo>
                  <a:lnTo>
                    <a:pt x="480" y="98"/>
                  </a:lnTo>
                  <a:lnTo>
                    <a:pt x="482" y="103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Freeform 58"/>
            <p:cNvSpPr>
              <a:spLocks/>
            </p:cNvSpPr>
            <p:nvPr/>
          </p:nvSpPr>
          <p:spPr bwMode="auto">
            <a:xfrm>
              <a:off x="9239250" y="3097213"/>
              <a:ext cx="385763" cy="498475"/>
            </a:xfrm>
            <a:custGeom>
              <a:avLst/>
              <a:gdLst>
                <a:gd name="T0" fmla="*/ 481 w 484"/>
                <a:gd name="T1" fmla="*/ 132 h 629"/>
                <a:gd name="T2" fmla="*/ 452 w 484"/>
                <a:gd name="T3" fmla="*/ 146 h 629"/>
                <a:gd name="T4" fmla="*/ 441 w 484"/>
                <a:gd name="T5" fmla="*/ 165 h 629"/>
                <a:gd name="T6" fmla="*/ 438 w 484"/>
                <a:gd name="T7" fmla="*/ 190 h 629"/>
                <a:gd name="T8" fmla="*/ 417 w 484"/>
                <a:gd name="T9" fmla="*/ 184 h 629"/>
                <a:gd name="T10" fmla="*/ 400 w 484"/>
                <a:gd name="T11" fmla="*/ 200 h 629"/>
                <a:gd name="T12" fmla="*/ 370 w 484"/>
                <a:gd name="T13" fmla="*/ 218 h 629"/>
                <a:gd name="T14" fmla="*/ 350 w 484"/>
                <a:gd name="T15" fmla="*/ 219 h 629"/>
                <a:gd name="T16" fmla="*/ 332 w 484"/>
                <a:gd name="T17" fmla="*/ 238 h 629"/>
                <a:gd name="T18" fmla="*/ 327 w 484"/>
                <a:gd name="T19" fmla="*/ 271 h 629"/>
                <a:gd name="T20" fmla="*/ 278 w 484"/>
                <a:gd name="T21" fmla="*/ 302 h 629"/>
                <a:gd name="T22" fmla="*/ 252 w 484"/>
                <a:gd name="T23" fmla="*/ 331 h 629"/>
                <a:gd name="T24" fmla="*/ 261 w 484"/>
                <a:gd name="T25" fmla="*/ 358 h 629"/>
                <a:gd name="T26" fmla="*/ 242 w 484"/>
                <a:gd name="T27" fmla="*/ 409 h 629"/>
                <a:gd name="T28" fmla="*/ 226 w 484"/>
                <a:gd name="T29" fmla="*/ 494 h 629"/>
                <a:gd name="T30" fmla="*/ 234 w 484"/>
                <a:gd name="T31" fmla="*/ 581 h 629"/>
                <a:gd name="T32" fmla="*/ 219 w 484"/>
                <a:gd name="T33" fmla="*/ 627 h 629"/>
                <a:gd name="T34" fmla="*/ 195 w 484"/>
                <a:gd name="T35" fmla="*/ 622 h 629"/>
                <a:gd name="T36" fmla="*/ 178 w 484"/>
                <a:gd name="T37" fmla="*/ 602 h 629"/>
                <a:gd name="T38" fmla="*/ 156 w 484"/>
                <a:gd name="T39" fmla="*/ 577 h 629"/>
                <a:gd name="T40" fmla="*/ 111 w 484"/>
                <a:gd name="T41" fmla="*/ 549 h 629"/>
                <a:gd name="T42" fmla="*/ 93 w 484"/>
                <a:gd name="T43" fmla="*/ 538 h 629"/>
                <a:gd name="T44" fmla="*/ 63 w 484"/>
                <a:gd name="T45" fmla="*/ 536 h 629"/>
                <a:gd name="T46" fmla="*/ 56 w 484"/>
                <a:gd name="T47" fmla="*/ 499 h 629"/>
                <a:gd name="T48" fmla="*/ 46 w 484"/>
                <a:gd name="T49" fmla="*/ 463 h 629"/>
                <a:gd name="T50" fmla="*/ 31 w 484"/>
                <a:gd name="T51" fmla="*/ 426 h 629"/>
                <a:gd name="T52" fmla="*/ 36 w 484"/>
                <a:gd name="T53" fmla="*/ 390 h 629"/>
                <a:gd name="T54" fmla="*/ 55 w 484"/>
                <a:gd name="T55" fmla="*/ 382 h 629"/>
                <a:gd name="T56" fmla="*/ 74 w 484"/>
                <a:gd name="T57" fmla="*/ 397 h 629"/>
                <a:gd name="T58" fmla="*/ 96 w 484"/>
                <a:gd name="T59" fmla="*/ 399 h 629"/>
                <a:gd name="T60" fmla="*/ 89 w 484"/>
                <a:gd name="T61" fmla="*/ 379 h 629"/>
                <a:gd name="T62" fmla="*/ 73 w 484"/>
                <a:gd name="T63" fmla="*/ 361 h 629"/>
                <a:gd name="T64" fmla="*/ 89 w 484"/>
                <a:gd name="T65" fmla="*/ 352 h 629"/>
                <a:gd name="T66" fmla="*/ 111 w 484"/>
                <a:gd name="T67" fmla="*/ 354 h 629"/>
                <a:gd name="T68" fmla="*/ 108 w 484"/>
                <a:gd name="T69" fmla="*/ 338 h 629"/>
                <a:gd name="T70" fmla="*/ 86 w 484"/>
                <a:gd name="T71" fmla="*/ 334 h 629"/>
                <a:gd name="T72" fmla="*/ 81 w 484"/>
                <a:gd name="T73" fmla="*/ 296 h 629"/>
                <a:gd name="T74" fmla="*/ 56 w 484"/>
                <a:gd name="T75" fmla="*/ 259 h 629"/>
                <a:gd name="T76" fmla="*/ 40 w 484"/>
                <a:gd name="T77" fmla="*/ 246 h 629"/>
                <a:gd name="T78" fmla="*/ 16 w 484"/>
                <a:gd name="T79" fmla="*/ 251 h 629"/>
                <a:gd name="T80" fmla="*/ 1 w 484"/>
                <a:gd name="T81" fmla="*/ 233 h 629"/>
                <a:gd name="T82" fmla="*/ 13 w 484"/>
                <a:gd name="T83" fmla="*/ 188 h 629"/>
                <a:gd name="T84" fmla="*/ 61 w 484"/>
                <a:gd name="T85" fmla="*/ 132 h 629"/>
                <a:gd name="T86" fmla="*/ 101 w 484"/>
                <a:gd name="T87" fmla="*/ 116 h 629"/>
                <a:gd name="T88" fmla="*/ 134 w 484"/>
                <a:gd name="T89" fmla="*/ 158 h 629"/>
                <a:gd name="T90" fmla="*/ 164 w 484"/>
                <a:gd name="T91" fmla="*/ 143 h 629"/>
                <a:gd name="T92" fmla="*/ 195 w 484"/>
                <a:gd name="T93" fmla="*/ 117 h 629"/>
                <a:gd name="T94" fmla="*/ 242 w 484"/>
                <a:gd name="T95" fmla="*/ 79 h 629"/>
                <a:gd name="T96" fmla="*/ 233 w 484"/>
                <a:gd name="T97" fmla="*/ 56 h 629"/>
                <a:gd name="T98" fmla="*/ 221 w 484"/>
                <a:gd name="T99" fmla="*/ 41 h 629"/>
                <a:gd name="T100" fmla="*/ 232 w 484"/>
                <a:gd name="T101" fmla="*/ 21 h 629"/>
                <a:gd name="T102" fmla="*/ 266 w 484"/>
                <a:gd name="T103" fmla="*/ 28 h 629"/>
                <a:gd name="T104" fmla="*/ 286 w 484"/>
                <a:gd name="T105" fmla="*/ 44 h 629"/>
                <a:gd name="T106" fmla="*/ 309 w 484"/>
                <a:gd name="T107" fmla="*/ 25 h 629"/>
                <a:gd name="T108" fmla="*/ 339 w 484"/>
                <a:gd name="T109" fmla="*/ 2 h 629"/>
                <a:gd name="T110" fmla="*/ 381 w 484"/>
                <a:gd name="T111" fmla="*/ 5 h 629"/>
                <a:gd name="T112" fmla="*/ 438 w 484"/>
                <a:gd name="T113" fmla="*/ 52 h 629"/>
                <a:gd name="T114" fmla="*/ 480 w 484"/>
                <a:gd name="T115" fmla="*/ 98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629">
                  <a:moveTo>
                    <a:pt x="482" y="103"/>
                  </a:moveTo>
                  <a:lnTo>
                    <a:pt x="484" y="109"/>
                  </a:lnTo>
                  <a:lnTo>
                    <a:pt x="484" y="116"/>
                  </a:lnTo>
                  <a:lnTo>
                    <a:pt x="483" y="122"/>
                  </a:lnTo>
                  <a:lnTo>
                    <a:pt x="482" y="126"/>
                  </a:lnTo>
                  <a:lnTo>
                    <a:pt x="481" y="132"/>
                  </a:lnTo>
                  <a:lnTo>
                    <a:pt x="478" y="138"/>
                  </a:lnTo>
                  <a:lnTo>
                    <a:pt x="474" y="142"/>
                  </a:lnTo>
                  <a:lnTo>
                    <a:pt x="471" y="146"/>
                  </a:lnTo>
                  <a:lnTo>
                    <a:pt x="463" y="146"/>
                  </a:lnTo>
                  <a:lnTo>
                    <a:pt x="455" y="146"/>
                  </a:lnTo>
                  <a:lnTo>
                    <a:pt x="452" y="146"/>
                  </a:lnTo>
                  <a:lnTo>
                    <a:pt x="448" y="147"/>
                  </a:lnTo>
                  <a:lnTo>
                    <a:pt x="443" y="148"/>
                  </a:lnTo>
                  <a:lnTo>
                    <a:pt x="440" y="150"/>
                  </a:lnTo>
                  <a:lnTo>
                    <a:pt x="440" y="155"/>
                  </a:lnTo>
                  <a:lnTo>
                    <a:pt x="441" y="162"/>
                  </a:lnTo>
                  <a:lnTo>
                    <a:pt x="441" y="165"/>
                  </a:lnTo>
                  <a:lnTo>
                    <a:pt x="441" y="169"/>
                  </a:lnTo>
                  <a:lnTo>
                    <a:pt x="441" y="172"/>
                  </a:lnTo>
                  <a:lnTo>
                    <a:pt x="440" y="174"/>
                  </a:lnTo>
                  <a:lnTo>
                    <a:pt x="440" y="179"/>
                  </a:lnTo>
                  <a:lnTo>
                    <a:pt x="439" y="185"/>
                  </a:lnTo>
                  <a:lnTo>
                    <a:pt x="438" y="190"/>
                  </a:lnTo>
                  <a:lnTo>
                    <a:pt x="436" y="193"/>
                  </a:lnTo>
                  <a:lnTo>
                    <a:pt x="434" y="194"/>
                  </a:lnTo>
                  <a:lnTo>
                    <a:pt x="431" y="193"/>
                  </a:lnTo>
                  <a:lnTo>
                    <a:pt x="428" y="191"/>
                  </a:lnTo>
                  <a:lnTo>
                    <a:pt x="424" y="189"/>
                  </a:lnTo>
                  <a:lnTo>
                    <a:pt x="417" y="184"/>
                  </a:lnTo>
                  <a:lnTo>
                    <a:pt x="413" y="181"/>
                  </a:lnTo>
                  <a:lnTo>
                    <a:pt x="410" y="183"/>
                  </a:lnTo>
                  <a:lnTo>
                    <a:pt x="408" y="186"/>
                  </a:lnTo>
                  <a:lnTo>
                    <a:pt x="405" y="190"/>
                  </a:lnTo>
                  <a:lnTo>
                    <a:pt x="403" y="193"/>
                  </a:lnTo>
                  <a:lnTo>
                    <a:pt x="400" y="200"/>
                  </a:lnTo>
                  <a:lnTo>
                    <a:pt x="397" y="205"/>
                  </a:lnTo>
                  <a:lnTo>
                    <a:pt x="393" y="205"/>
                  </a:lnTo>
                  <a:lnTo>
                    <a:pt x="387" y="205"/>
                  </a:lnTo>
                  <a:lnTo>
                    <a:pt x="380" y="207"/>
                  </a:lnTo>
                  <a:lnTo>
                    <a:pt x="374" y="209"/>
                  </a:lnTo>
                  <a:lnTo>
                    <a:pt x="370" y="218"/>
                  </a:lnTo>
                  <a:lnTo>
                    <a:pt x="366" y="225"/>
                  </a:lnTo>
                  <a:lnTo>
                    <a:pt x="363" y="225"/>
                  </a:lnTo>
                  <a:lnTo>
                    <a:pt x="360" y="225"/>
                  </a:lnTo>
                  <a:lnTo>
                    <a:pt x="358" y="224"/>
                  </a:lnTo>
                  <a:lnTo>
                    <a:pt x="355" y="222"/>
                  </a:lnTo>
                  <a:lnTo>
                    <a:pt x="350" y="219"/>
                  </a:lnTo>
                  <a:lnTo>
                    <a:pt x="347" y="217"/>
                  </a:lnTo>
                  <a:lnTo>
                    <a:pt x="341" y="220"/>
                  </a:lnTo>
                  <a:lnTo>
                    <a:pt x="337" y="223"/>
                  </a:lnTo>
                  <a:lnTo>
                    <a:pt x="333" y="227"/>
                  </a:lnTo>
                  <a:lnTo>
                    <a:pt x="330" y="232"/>
                  </a:lnTo>
                  <a:lnTo>
                    <a:pt x="332" y="238"/>
                  </a:lnTo>
                  <a:lnTo>
                    <a:pt x="334" y="246"/>
                  </a:lnTo>
                  <a:lnTo>
                    <a:pt x="335" y="250"/>
                  </a:lnTo>
                  <a:lnTo>
                    <a:pt x="335" y="254"/>
                  </a:lnTo>
                  <a:lnTo>
                    <a:pt x="335" y="258"/>
                  </a:lnTo>
                  <a:lnTo>
                    <a:pt x="334" y="261"/>
                  </a:lnTo>
                  <a:lnTo>
                    <a:pt x="327" y="271"/>
                  </a:lnTo>
                  <a:lnTo>
                    <a:pt x="319" y="281"/>
                  </a:lnTo>
                  <a:lnTo>
                    <a:pt x="312" y="284"/>
                  </a:lnTo>
                  <a:lnTo>
                    <a:pt x="303" y="288"/>
                  </a:lnTo>
                  <a:lnTo>
                    <a:pt x="295" y="293"/>
                  </a:lnTo>
                  <a:lnTo>
                    <a:pt x="288" y="296"/>
                  </a:lnTo>
                  <a:lnTo>
                    <a:pt x="278" y="302"/>
                  </a:lnTo>
                  <a:lnTo>
                    <a:pt x="265" y="308"/>
                  </a:lnTo>
                  <a:lnTo>
                    <a:pt x="261" y="312"/>
                  </a:lnTo>
                  <a:lnTo>
                    <a:pt x="257" y="318"/>
                  </a:lnTo>
                  <a:lnTo>
                    <a:pt x="254" y="324"/>
                  </a:lnTo>
                  <a:lnTo>
                    <a:pt x="253" y="328"/>
                  </a:lnTo>
                  <a:lnTo>
                    <a:pt x="252" y="331"/>
                  </a:lnTo>
                  <a:lnTo>
                    <a:pt x="253" y="335"/>
                  </a:lnTo>
                  <a:lnTo>
                    <a:pt x="255" y="339"/>
                  </a:lnTo>
                  <a:lnTo>
                    <a:pt x="257" y="344"/>
                  </a:lnTo>
                  <a:lnTo>
                    <a:pt x="259" y="349"/>
                  </a:lnTo>
                  <a:lnTo>
                    <a:pt x="261" y="354"/>
                  </a:lnTo>
                  <a:lnTo>
                    <a:pt x="261" y="358"/>
                  </a:lnTo>
                  <a:lnTo>
                    <a:pt x="261" y="363"/>
                  </a:lnTo>
                  <a:lnTo>
                    <a:pt x="259" y="371"/>
                  </a:lnTo>
                  <a:lnTo>
                    <a:pt x="254" y="381"/>
                  </a:lnTo>
                  <a:lnTo>
                    <a:pt x="249" y="391"/>
                  </a:lnTo>
                  <a:lnTo>
                    <a:pt x="245" y="399"/>
                  </a:lnTo>
                  <a:lnTo>
                    <a:pt x="242" y="409"/>
                  </a:lnTo>
                  <a:lnTo>
                    <a:pt x="237" y="421"/>
                  </a:lnTo>
                  <a:lnTo>
                    <a:pt x="233" y="433"/>
                  </a:lnTo>
                  <a:lnTo>
                    <a:pt x="230" y="443"/>
                  </a:lnTo>
                  <a:lnTo>
                    <a:pt x="229" y="457"/>
                  </a:lnTo>
                  <a:lnTo>
                    <a:pt x="228" y="476"/>
                  </a:lnTo>
                  <a:lnTo>
                    <a:pt x="226" y="494"/>
                  </a:lnTo>
                  <a:lnTo>
                    <a:pt x="226" y="509"/>
                  </a:lnTo>
                  <a:lnTo>
                    <a:pt x="227" y="523"/>
                  </a:lnTo>
                  <a:lnTo>
                    <a:pt x="230" y="539"/>
                  </a:lnTo>
                  <a:lnTo>
                    <a:pt x="232" y="556"/>
                  </a:lnTo>
                  <a:lnTo>
                    <a:pt x="234" y="569"/>
                  </a:lnTo>
                  <a:lnTo>
                    <a:pt x="234" y="581"/>
                  </a:lnTo>
                  <a:lnTo>
                    <a:pt x="233" y="595"/>
                  </a:lnTo>
                  <a:lnTo>
                    <a:pt x="232" y="609"/>
                  </a:lnTo>
                  <a:lnTo>
                    <a:pt x="230" y="620"/>
                  </a:lnTo>
                  <a:lnTo>
                    <a:pt x="227" y="623"/>
                  </a:lnTo>
                  <a:lnTo>
                    <a:pt x="223" y="626"/>
                  </a:lnTo>
                  <a:lnTo>
                    <a:pt x="219" y="627"/>
                  </a:lnTo>
                  <a:lnTo>
                    <a:pt x="214" y="628"/>
                  </a:lnTo>
                  <a:lnTo>
                    <a:pt x="211" y="629"/>
                  </a:lnTo>
                  <a:lnTo>
                    <a:pt x="207" y="628"/>
                  </a:lnTo>
                  <a:lnTo>
                    <a:pt x="203" y="627"/>
                  </a:lnTo>
                  <a:lnTo>
                    <a:pt x="199" y="625"/>
                  </a:lnTo>
                  <a:lnTo>
                    <a:pt x="195" y="622"/>
                  </a:lnTo>
                  <a:lnTo>
                    <a:pt x="192" y="619"/>
                  </a:lnTo>
                  <a:lnTo>
                    <a:pt x="189" y="616"/>
                  </a:lnTo>
                  <a:lnTo>
                    <a:pt x="187" y="612"/>
                  </a:lnTo>
                  <a:lnTo>
                    <a:pt x="184" y="610"/>
                  </a:lnTo>
                  <a:lnTo>
                    <a:pt x="181" y="606"/>
                  </a:lnTo>
                  <a:lnTo>
                    <a:pt x="178" y="602"/>
                  </a:lnTo>
                  <a:lnTo>
                    <a:pt x="175" y="597"/>
                  </a:lnTo>
                  <a:lnTo>
                    <a:pt x="173" y="592"/>
                  </a:lnTo>
                  <a:lnTo>
                    <a:pt x="170" y="587"/>
                  </a:lnTo>
                  <a:lnTo>
                    <a:pt x="167" y="583"/>
                  </a:lnTo>
                  <a:lnTo>
                    <a:pt x="164" y="581"/>
                  </a:lnTo>
                  <a:lnTo>
                    <a:pt x="156" y="577"/>
                  </a:lnTo>
                  <a:lnTo>
                    <a:pt x="147" y="573"/>
                  </a:lnTo>
                  <a:lnTo>
                    <a:pt x="136" y="575"/>
                  </a:lnTo>
                  <a:lnTo>
                    <a:pt x="124" y="577"/>
                  </a:lnTo>
                  <a:lnTo>
                    <a:pt x="118" y="569"/>
                  </a:lnTo>
                  <a:lnTo>
                    <a:pt x="113" y="557"/>
                  </a:lnTo>
                  <a:lnTo>
                    <a:pt x="111" y="549"/>
                  </a:lnTo>
                  <a:lnTo>
                    <a:pt x="109" y="541"/>
                  </a:lnTo>
                  <a:lnTo>
                    <a:pt x="105" y="538"/>
                  </a:lnTo>
                  <a:lnTo>
                    <a:pt x="101" y="537"/>
                  </a:lnTo>
                  <a:lnTo>
                    <a:pt x="97" y="537"/>
                  </a:lnTo>
                  <a:lnTo>
                    <a:pt x="93" y="537"/>
                  </a:lnTo>
                  <a:lnTo>
                    <a:pt x="93" y="538"/>
                  </a:lnTo>
                  <a:lnTo>
                    <a:pt x="91" y="541"/>
                  </a:lnTo>
                  <a:lnTo>
                    <a:pt x="88" y="543"/>
                  </a:lnTo>
                  <a:lnTo>
                    <a:pt x="85" y="545"/>
                  </a:lnTo>
                  <a:lnTo>
                    <a:pt x="78" y="543"/>
                  </a:lnTo>
                  <a:lnTo>
                    <a:pt x="70" y="540"/>
                  </a:lnTo>
                  <a:lnTo>
                    <a:pt x="63" y="536"/>
                  </a:lnTo>
                  <a:lnTo>
                    <a:pt x="58" y="533"/>
                  </a:lnTo>
                  <a:lnTo>
                    <a:pt x="56" y="529"/>
                  </a:lnTo>
                  <a:lnTo>
                    <a:pt x="55" y="523"/>
                  </a:lnTo>
                  <a:lnTo>
                    <a:pt x="55" y="516"/>
                  </a:lnTo>
                  <a:lnTo>
                    <a:pt x="54" y="509"/>
                  </a:lnTo>
                  <a:lnTo>
                    <a:pt x="56" y="499"/>
                  </a:lnTo>
                  <a:lnTo>
                    <a:pt x="58" y="486"/>
                  </a:lnTo>
                  <a:lnTo>
                    <a:pt x="58" y="482"/>
                  </a:lnTo>
                  <a:lnTo>
                    <a:pt x="56" y="476"/>
                  </a:lnTo>
                  <a:lnTo>
                    <a:pt x="53" y="470"/>
                  </a:lnTo>
                  <a:lnTo>
                    <a:pt x="51" y="466"/>
                  </a:lnTo>
                  <a:lnTo>
                    <a:pt x="46" y="463"/>
                  </a:lnTo>
                  <a:lnTo>
                    <a:pt x="41" y="460"/>
                  </a:lnTo>
                  <a:lnTo>
                    <a:pt x="35" y="456"/>
                  </a:lnTo>
                  <a:lnTo>
                    <a:pt x="31" y="450"/>
                  </a:lnTo>
                  <a:lnTo>
                    <a:pt x="30" y="443"/>
                  </a:lnTo>
                  <a:lnTo>
                    <a:pt x="30" y="435"/>
                  </a:lnTo>
                  <a:lnTo>
                    <a:pt x="31" y="426"/>
                  </a:lnTo>
                  <a:lnTo>
                    <a:pt x="31" y="419"/>
                  </a:lnTo>
                  <a:lnTo>
                    <a:pt x="31" y="412"/>
                  </a:lnTo>
                  <a:lnTo>
                    <a:pt x="32" y="403"/>
                  </a:lnTo>
                  <a:lnTo>
                    <a:pt x="33" y="399"/>
                  </a:lnTo>
                  <a:lnTo>
                    <a:pt x="35" y="395"/>
                  </a:lnTo>
                  <a:lnTo>
                    <a:pt x="36" y="390"/>
                  </a:lnTo>
                  <a:lnTo>
                    <a:pt x="39" y="387"/>
                  </a:lnTo>
                  <a:lnTo>
                    <a:pt x="43" y="384"/>
                  </a:lnTo>
                  <a:lnTo>
                    <a:pt x="47" y="382"/>
                  </a:lnTo>
                  <a:lnTo>
                    <a:pt x="50" y="381"/>
                  </a:lnTo>
                  <a:lnTo>
                    <a:pt x="53" y="381"/>
                  </a:lnTo>
                  <a:lnTo>
                    <a:pt x="55" y="382"/>
                  </a:lnTo>
                  <a:lnTo>
                    <a:pt x="58" y="383"/>
                  </a:lnTo>
                  <a:lnTo>
                    <a:pt x="62" y="383"/>
                  </a:lnTo>
                  <a:lnTo>
                    <a:pt x="66" y="383"/>
                  </a:lnTo>
                  <a:lnTo>
                    <a:pt x="69" y="384"/>
                  </a:lnTo>
                  <a:lnTo>
                    <a:pt x="70" y="387"/>
                  </a:lnTo>
                  <a:lnTo>
                    <a:pt x="74" y="397"/>
                  </a:lnTo>
                  <a:lnTo>
                    <a:pt x="78" y="403"/>
                  </a:lnTo>
                  <a:lnTo>
                    <a:pt x="81" y="406"/>
                  </a:lnTo>
                  <a:lnTo>
                    <a:pt x="85" y="406"/>
                  </a:lnTo>
                  <a:lnTo>
                    <a:pt x="90" y="406"/>
                  </a:lnTo>
                  <a:lnTo>
                    <a:pt x="93" y="403"/>
                  </a:lnTo>
                  <a:lnTo>
                    <a:pt x="96" y="399"/>
                  </a:lnTo>
                  <a:lnTo>
                    <a:pt x="98" y="392"/>
                  </a:lnTo>
                  <a:lnTo>
                    <a:pt x="99" y="390"/>
                  </a:lnTo>
                  <a:lnTo>
                    <a:pt x="99" y="387"/>
                  </a:lnTo>
                  <a:lnTo>
                    <a:pt x="98" y="384"/>
                  </a:lnTo>
                  <a:lnTo>
                    <a:pt x="97" y="383"/>
                  </a:lnTo>
                  <a:lnTo>
                    <a:pt x="89" y="379"/>
                  </a:lnTo>
                  <a:lnTo>
                    <a:pt x="82" y="375"/>
                  </a:lnTo>
                  <a:lnTo>
                    <a:pt x="78" y="371"/>
                  </a:lnTo>
                  <a:lnTo>
                    <a:pt x="75" y="367"/>
                  </a:lnTo>
                  <a:lnTo>
                    <a:pt x="74" y="365"/>
                  </a:lnTo>
                  <a:lnTo>
                    <a:pt x="73" y="363"/>
                  </a:lnTo>
                  <a:lnTo>
                    <a:pt x="73" y="361"/>
                  </a:lnTo>
                  <a:lnTo>
                    <a:pt x="74" y="359"/>
                  </a:lnTo>
                  <a:lnTo>
                    <a:pt x="75" y="356"/>
                  </a:lnTo>
                  <a:lnTo>
                    <a:pt x="78" y="354"/>
                  </a:lnTo>
                  <a:lnTo>
                    <a:pt x="80" y="352"/>
                  </a:lnTo>
                  <a:lnTo>
                    <a:pt x="82" y="351"/>
                  </a:lnTo>
                  <a:lnTo>
                    <a:pt x="89" y="352"/>
                  </a:lnTo>
                  <a:lnTo>
                    <a:pt x="97" y="355"/>
                  </a:lnTo>
                  <a:lnTo>
                    <a:pt x="100" y="356"/>
                  </a:lnTo>
                  <a:lnTo>
                    <a:pt x="104" y="356"/>
                  </a:lnTo>
                  <a:lnTo>
                    <a:pt x="107" y="356"/>
                  </a:lnTo>
                  <a:lnTo>
                    <a:pt x="109" y="355"/>
                  </a:lnTo>
                  <a:lnTo>
                    <a:pt x="111" y="354"/>
                  </a:lnTo>
                  <a:lnTo>
                    <a:pt x="112" y="351"/>
                  </a:lnTo>
                  <a:lnTo>
                    <a:pt x="112" y="349"/>
                  </a:lnTo>
                  <a:lnTo>
                    <a:pt x="113" y="347"/>
                  </a:lnTo>
                  <a:lnTo>
                    <a:pt x="112" y="344"/>
                  </a:lnTo>
                  <a:lnTo>
                    <a:pt x="110" y="341"/>
                  </a:lnTo>
                  <a:lnTo>
                    <a:pt x="108" y="338"/>
                  </a:lnTo>
                  <a:lnTo>
                    <a:pt x="105" y="336"/>
                  </a:lnTo>
                  <a:lnTo>
                    <a:pt x="101" y="336"/>
                  </a:lnTo>
                  <a:lnTo>
                    <a:pt x="97" y="337"/>
                  </a:lnTo>
                  <a:lnTo>
                    <a:pt x="93" y="337"/>
                  </a:lnTo>
                  <a:lnTo>
                    <a:pt x="89" y="336"/>
                  </a:lnTo>
                  <a:lnTo>
                    <a:pt x="86" y="334"/>
                  </a:lnTo>
                  <a:lnTo>
                    <a:pt x="84" y="331"/>
                  </a:lnTo>
                  <a:lnTo>
                    <a:pt x="82" y="327"/>
                  </a:lnTo>
                  <a:lnTo>
                    <a:pt x="82" y="324"/>
                  </a:lnTo>
                  <a:lnTo>
                    <a:pt x="87" y="314"/>
                  </a:lnTo>
                  <a:lnTo>
                    <a:pt x="93" y="304"/>
                  </a:lnTo>
                  <a:lnTo>
                    <a:pt x="81" y="296"/>
                  </a:lnTo>
                  <a:lnTo>
                    <a:pt x="66" y="288"/>
                  </a:lnTo>
                  <a:lnTo>
                    <a:pt x="63" y="285"/>
                  </a:lnTo>
                  <a:lnTo>
                    <a:pt x="61" y="280"/>
                  </a:lnTo>
                  <a:lnTo>
                    <a:pt x="59" y="275"/>
                  </a:lnTo>
                  <a:lnTo>
                    <a:pt x="58" y="269"/>
                  </a:lnTo>
                  <a:lnTo>
                    <a:pt x="56" y="259"/>
                  </a:lnTo>
                  <a:lnTo>
                    <a:pt x="54" y="249"/>
                  </a:lnTo>
                  <a:lnTo>
                    <a:pt x="53" y="247"/>
                  </a:lnTo>
                  <a:lnTo>
                    <a:pt x="50" y="246"/>
                  </a:lnTo>
                  <a:lnTo>
                    <a:pt x="46" y="245"/>
                  </a:lnTo>
                  <a:lnTo>
                    <a:pt x="43" y="245"/>
                  </a:lnTo>
                  <a:lnTo>
                    <a:pt x="40" y="246"/>
                  </a:lnTo>
                  <a:lnTo>
                    <a:pt x="38" y="248"/>
                  </a:lnTo>
                  <a:lnTo>
                    <a:pt x="36" y="250"/>
                  </a:lnTo>
                  <a:lnTo>
                    <a:pt x="35" y="253"/>
                  </a:lnTo>
                  <a:lnTo>
                    <a:pt x="29" y="253"/>
                  </a:lnTo>
                  <a:lnTo>
                    <a:pt x="22" y="253"/>
                  </a:lnTo>
                  <a:lnTo>
                    <a:pt x="16" y="251"/>
                  </a:lnTo>
                  <a:lnTo>
                    <a:pt x="12" y="249"/>
                  </a:lnTo>
                  <a:lnTo>
                    <a:pt x="9" y="247"/>
                  </a:lnTo>
                  <a:lnTo>
                    <a:pt x="7" y="245"/>
                  </a:lnTo>
                  <a:lnTo>
                    <a:pt x="5" y="242"/>
                  </a:lnTo>
                  <a:lnTo>
                    <a:pt x="3" y="239"/>
                  </a:lnTo>
                  <a:lnTo>
                    <a:pt x="1" y="233"/>
                  </a:lnTo>
                  <a:lnTo>
                    <a:pt x="0" y="229"/>
                  </a:lnTo>
                  <a:lnTo>
                    <a:pt x="1" y="222"/>
                  </a:lnTo>
                  <a:lnTo>
                    <a:pt x="2" y="216"/>
                  </a:lnTo>
                  <a:lnTo>
                    <a:pt x="4" y="209"/>
                  </a:lnTo>
                  <a:lnTo>
                    <a:pt x="7" y="202"/>
                  </a:lnTo>
                  <a:lnTo>
                    <a:pt x="13" y="188"/>
                  </a:lnTo>
                  <a:lnTo>
                    <a:pt x="20" y="177"/>
                  </a:lnTo>
                  <a:lnTo>
                    <a:pt x="27" y="167"/>
                  </a:lnTo>
                  <a:lnTo>
                    <a:pt x="37" y="156"/>
                  </a:lnTo>
                  <a:lnTo>
                    <a:pt x="47" y="146"/>
                  </a:lnTo>
                  <a:lnTo>
                    <a:pt x="54" y="138"/>
                  </a:lnTo>
                  <a:lnTo>
                    <a:pt x="61" y="132"/>
                  </a:lnTo>
                  <a:lnTo>
                    <a:pt x="69" y="125"/>
                  </a:lnTo>
                  <a:lnTo>
                    <a:pt x="77" y="119"/>
                  </a:lnTo>
                  <a:lnTo>
                    <a:pt x="85" y="115"/>
                  </a:lnTo>
                  <a:lnTo>
                    <a:pt x="90" y="115"/>
                  </a:lnTo>
                  <a:lnTo>
                    <a:pt x="95" y="115"/>
                  </a:lnTo>
                  <a:lnTo>
                    <a:pt x="101" y="116"/>
                  </a:lnTo>
                  <a:lnTo>
                    <a:pt x="105" y="119"/>
                  </a:lnTo>
                  <a:lnTo>
                    <a:pt x="107" y="130"/>
                  </a:lnTo>
                  <a:lnTo>
                    <a:pt x="109" y="142"/>
                  </a:lnTo>
                  <a:lnTo>
                    <a:pt x="118" y="150"/>
                  </a:lnTo>
                  <a:lnTo>
                    <a:pt x="128" y="158"/>
                  </a:lnTo>
                  <a:lnTo>
                    <a:pt x="134" y="158"/>
                  </a:lnTo>
                  <a:lnTo>
                    <a:pt x="141" y="157"/>
                  </a:lnTo>
                  <a:lnTo>
                    <a:pt x="147" y="156"/>
                  </a:lnTo>
                  <a:lnTo>
                    <a:pt x="151" y="154"/>
                  </a:lnTo>
                  <a:lnTo>
                    <a:pt x="156" y="152"/>
                  </a:lnTo>
                  <a:lnTo>
                    <a:pt x="160" y="148"/>
                  </a:lnTo>
                  <a:lnTo>
                    <a:pt x="164" y="143"/>
                  </a:lnTo>
                  <a:lnTo>
                    <a:pt x="168" y="138"/>
                  </a:lnTo>
                  <a:lnTo>
                    <a:pt x="171" y="133"/>
                  </a:lnTo>
                  <a:lnTo>
                    <a:pt x="175" y="129"/>
                  </a:lnTo>
                  <a:lnTo>
                    <a:pt x="179" y="125"/>
                  </a:lnTo>
                  <a:lnTo>
                    <a:pt x="183" y="123"/>
                  </a:lnTo>
                  <a:lnTo>
                    <a:pt x="195" y="117"/>
                  </a:lnTo>
                  <a:lnTo>
                    <a:pt x="210" y="111"/>
                  </a:lnTo>
                  <a:lnTo>
                    <a:pt x="220" y="101"/>
                  </a:lnTo>
                  <a:lnTo>
                    <a:pt x="234" y="91"/>
                  </a:lnTo>
                  <a:lnTo>
                    <a:pt x="235" y="88"/>
                  </a:lnTo>
                  <a:lnTo>
                    <a:pt x="238" y="83"/>
                  </a:lnTo>
                  <a:lnTo>
                    <a:pt x="242" y="79"/>
                  </a:lnTo>
                  <a:lnTo>
                    <a:pt x="245" y="74"/>
                  </a:lnTo>
                  <a:lnTo>
                    <a:pt x="245" y="71"/>
                  </a:lnTo>
                  <a:lnTo>
                    <a:pt x="243" y="67"/>
                  </a:lnTo>
                  <a:lnTo>
                    <a:pt x="240" y="62"/>
                  </a:lnTo>
                  <a:lnTo>
                    <a:pt x="237" y="59"/>
                  </a:lnTo>
                  <a:lnTo>
                    <a:pt x="233" y="56"/>
                  </a:lnTo>
                  <a:lnTo>
                    <a:pt x="228" y="52"/>
                  </a:lnTo>
                  <a:lnTo>
                    <a:pt x="226" y="50"/>
                  </a:lnTo>
                  <a:lnTo>
                    <a:pt x="224" y="48"/>
                  </a:lnTo>
                  <a:lnTo>
                    <a:pt x="222" y="46"/>
                  </a:lnTo>
                  <a:lnTo>
                    <a:pt x="222" y="43"/>
                  </a:lnTo>
                  <a:lnTo>
                    <a:pt x="221" y="41"/>
                  </a:lnTo>
                  <a:lnTo>
                    <a:pt x="220" y="39"/>
                  </a:lnTo>
                  <a:lnTo>
                    <a:pt x="220" y="36"/>
                  </a:lnTo>
                  <a:lnTo>
                    <a:pt x="221" y="33"/>
                  </a:lnTo>
                  <a:lnTo>
                    <a:pt x="223" y="28"/>
                  </a:lnTo>
                  <a:lnTo>
                    <a:pt x="226" y="23"/>
                  </a:lnTo>
                  <a:lnTo>
                    <a:pt x="232" y="21"/>
                  </a:lnTo>
                  <a:lnTo>
                    <a:pt x="239" y="20"/>
                  </a:lnTo>
                  <a:lnTo>
                    <a:pt x="245" y="19"/>
                  </a:lnTo>
                  <a:lnTo>
                    <a:pt x="249" y="19"/>
                  </a:lnTo>
                  <a:lnTo>
                    <a:pt x="255" y="21"/>
                  </a:lnTo>
                  <a:lnTo>
                    <a:pt x="261" y="24"/>
                  </a:lnTo>
                  <a:lnTo>
                    <a:pt x="266" y="28"/>
                  </a:lnTo>
                  <a:lnTo>
                    <a:pt x="272" y="31"/>
                  </a:lnTo>
                  <a:lnTo>
                    <a:pt x="274" y="35"/>
                  </a:lnTo>
                  <a:lnTo>
                    <a:pt x="277" y="39"/>
                  </a:lnTo>
                  <a:lnTo>
                    <a:pt x="280" y="42"/>
                  </a:lnTo>
                  <a:lnTo>
                    <a:pt x="284" y="43"/>
                  </a:lnTo>
                  <a:lnTo>
                    <a:pt x="286" y="44"/>
                  </a:lnTo>
                  <a:lnTo>
                    <a:pt x="288" y="43"/>
                  </a:lnTo>
                  <a:lnTo>
                    <a:pt x="291" y="42"/>
                  </a:lnTo>
                  <a:lnTo>
                    <a:pt x="294" y="40"/>
                  </a:lnTo>
                  <a:lnTo>
                    <a:pt x="299" y="35"/>
                  </a:lnTo>
                  <a:lnTo>
                    <a:pt x="303" y="31"/>
                  </a:lnTo>
                  <a:lnTo>
                    <a:pt x="309" y="25"/>
                  </a:lnTo>
                  <a:lnTo>
                    <a:pt x="315" y="18"/>
                  </a:lnTo>
                  <a:lnTo>
                    <a:pt x="321" y="12"/>
                  </a:lnTo>
                  <a:lnTo>
                    <a:pt x="327" y="8"/>
                  </a:lnTo>
                  <a:lnTo>
                    <a:pt x="330" y="5"/>
                  </a:lnTo>
                  <a:lnTo>
                    <a:pt x="334" y="3"/>
                  </a:lnTo>
                  <a:lnTo>
                    <a:pt x="339" y="2"/>
                  </a:lnTo>
                  <a:lnTo>
                    <a:pt x="345" y="1"/>
                  </a:lnTo>
                  <a:lnTo>
                    <a:pt x="356" y="0"/>
                  </a:lnTo>
                  <a:lnTo>
                    <a:pt x="366" y="0"/>
                  </a:lnTo>
                  <a:lnTo>
                    <a:pt x="371" y="0"/>
                  </a:lnTo>
                  <a:lnTo>
                    <a:pt x="376" y="2"/>
                  </a:lnTo>
                  <a:lnTo>
                    <a:pt x="381" y="5"/>
                  </a:lnTo>
                  <a:lnTo>
                    <a:pt x="386" y="8"/>
                  </a:lnTo>
                  <a:lnTo>
                    <a:pt x="396" y="15"/>
                  </a:lnTo>
                  <a:lnTo>
                    <a:pt x="405" y="19"/>
                  </a:lnTo>
                  <a:lnTo>
                    <a:pt x="415" y="28"/>
                  </a:lnTo>
                  <a:lnTo>
                    <a:pt x="426" y="40"/>
                  </a:lnTo>
                  <a:lnTo>
                    <a:pt x="438" y="52"/>
                  </a:lnTo>
                  <a:lnTo>
                    <a:pt x="448" y="63"/>
                  </a:lnTo>
                  <a:lnTo>
                    <a:pt x="457" y="72"/>
                  </a:lnTo>
                  <a:lnTo>
                    <a:pt x="468" y="83"/>
                  </a:lnTo>
                  <a:lnTo>
                    <a:pt x="473" y="88"/>
                  </a:lnTo>
                  <a:lnTo>
                    <a:pt x="477" y="93"/>
                  </a:lnTo>
                  <a:lnTo>
                    <a:pt x="480" y="98"/>
                  </a:lnTo>
                  <a:lnTo>
                    <a:pt x="482" y="103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Freeform 59"/>
            <p:cNvSpPr>
              <a:spLocks/>
            </p:cNvSpPr>
            <p:nvPr/>
          </p:nvSpPr>
          <p:spPr bwMode="auto">
            <a:xfrm>
              <a:off x="9413875" y="3683000"/>
              <a:ext cx="84138" cy="160337"/>
            </a:xfrm>
            <a:custGeom>
              <a:avLst/>
              <a:gdLst>
                <a:gd name="T0" fmla="*/ 103 w 105"/>
                <a:gd name="T1" fmla="*/ 86 h 201"/>
                <a:gd name="T2" fmla="*/ 105 w 105"/>
                <a:gd name="T3" fmla="*/ 93 h 201"/>
                <a:gd name="T4" fmla="*/ 105 w 105"/>
                <a:gd name="T5" fmla="*/ 102 h 201"/>
                <a:gd name="T6" fmla="*/ 104 w 105"/>
                <a:gd name="T7" fmla="*/ 109 h 201"/>
                <a:gd name="T8" fmla="*/ 103 w 105"/>
                <a:gd name="T9" fmla="*/ 114 h 201"/>
                <a:gd name="T10" fmla="*/ 102 w 105"/>
                <a:gd name="T11" fmla="*/ 125 h 201"/>
                <a:gd name="T12" fmla="*/ 99 w 105"/>
                <a:gd name="T13" fmla="*/ 138 h 201"/>
                <a:gd name="T14" fmla="*/ 95 w 105"/>
                <a:gd name="T15" fmla="*/ 151 h 201"/>
                <a:gd name="T16" fmla="*/ 92 w 105"/>
                <a:gd name="T17" fmla="*/ 162 h 201"/>
                <a:gd name="T18" fmla="*/ 86 w 105"/>
                <a:gd name="T19" fmla="*/ 172 h 201"/>
                <a:gd name="T20" fmla="*/ 80 w 105"/>
                <a:gd name="T21" fmla="*/ 186 h 201"/>
                <a:gd name="T22" fmla="*/ 71 w 105"/>
                <a:gd name="T23" fmla="*/ 191 h 201"/>
                <a:gd name="T24" fmla="*/ 61 w 105"/>
                <a:gd name="T25" fmla="*/ 197 h 201"/>
                <a:gd name="T26" fmla="*/ 57 w 105"/>
                <a:gd name="T27" fmla="*/ 200 h 201"/>
                <a:gd name="T28" fmla="*/ 52 w 105"/>
                <a:gd name="T29" fmla="*/ 201 h 201"/>
                <a:gd name="T30" fmla="*/ 46 w 105"/>
                <a:gd name="T31" fmla="*/ 201 h 201"/>
                <a:gd name="T32" fmla="*/ 42 w 105"/>
                <a:gd name="T33" fmla="*/ 201 h 201"/>
                <a:gd name="T34" fmla="*/ 34 w 105"/>
                <a:gd name="T35" fmla="*/ 201 h 201"/>
                <a:gd name="T36" fmla="*/ 27 w 105"/>
                <a:gd name="T37" fmla="*/ 201 h 201"/>
                <a:gd name="T38" fmla="*/ 24 w 105"/>
                <a:gd name="T39" fmla="*/ 197 h 201"/>
                <a:gd name="T40" fmla="*/ 21 w 105"/>
                <a:gd name="T41" fmla="*/ 191 h 201"/>
                <a:gd name="T42" fmla="*/ 20 w 105"/>
                <a:gd name="T43" fmla="*/ 184 h 201"/>
                <a:gd name="T44" fmla="*/ 19 w 105"/>
                <a:gd name="T45" fmla="*/ 178 h 201"/>
                <a:gd name="T46" fmla="*/ 18 w 105"/>
                <a:gd name="T47" fmla="*/ 173 h 201"/>
                <a:gd name="T48" fmla="*/ 18 w 105"/>
                <a:gd name="T49" fmla="*/ 167 h 201"/>
                <a:gd name="T50" fmla="*/ 18 w 105"/>
                <a:gd name="T51" fmla="*/ 161 h 201"/>
                <a:gd name="T52" fmla="*/ 19 w 105"/>
                <a:gd name="T53" fmla="*/ 154 h 201"/>
                <a:gd name="T54" fmla="*/ 20 w 105"/>
                <a:gd name="T55" fmla="*/ 148 h 201"/>
                <a:gd name="T56" fmla="*/ 20 w 105"/>
                <a:gd name="T57" fmla="*/ 141 h 201"/>
                <a:gd name="T58" fmla="*/ 20 w 105"/>
                <a:gd name="T59" fmla="*/ 136 h 201"/>
                <a:gd name="T60" fmla="*/ 19 w 105"/>
                <a:gd name="T61" fmla="*/ 130 h 201"/>
                <a:gd name="T62" fmla="*/ 18 w 105"/>
                <a:gd name="T63" fmla="*/ 122 h 201"/>
                <a:gd name="T64" fmla="*/ 15 w 105"/>
                <a:gd name="T65" fmla="*/ 112 h 201"/>
                <a:gd name="T66" fmla="*/ 11 w 105"/>
                <a:gd name="T67" fmla="*/ 102 h 201"/>
                <a:gd name="T68" fmla="*/ 8 w 105"/>
                <a:gd name="T69" fmla="*/ 94 h 201"/>
                <a:gd name="T70" fmla="*/ 5 w 105"/>
                <a:gd name="T71" fmla="*/ 88 h 201"/>
                <a:gd name="T72" fmla="*/ 2 w 105"/>
                <a:gd name="T73" fmla="*/ 81 h 201"/>
                <a:gd name="T74" fmla="*/ 1 w 105"/>
                <a:gd name="T75" fmla="*/ 73 h 201"/>
                <a:gd name="T76" fmla="*/ 0 w 105"/>
                <a:gd name="T77" fmla="*/ 67 h 201"/>
                <a:gd name="T78" fmla="*/ 0 w 105"/>
                <a:gd name="T79" fmla="*/ 59 h 201"/>
                <a:gd name="T80" fmla="*/ 0 w 105"/>
                <a:gd name="T81" fmla="*/ 49 h 201"/>
                <a:gd name="T82" fmla="*/ 2 w 105"/>
                <a:gd name="T83" fmla="*/ 39 h 201"/>
                <a:gd name="T84" fmla="*/ 4 w 105"/>
                <a:gd name="T85" fmla="*/ 32 h 201"/>
                <a:gd name="T86" fmla="*/ 17 w 105"/>
                <a:gd name="T87" fmla="*/ 26 h 201"/>
                <a:gd name="T88" fmla="*/ 31 w 105"/>
                <a:gd name="T89" fmla="*/ 20 h 201"/>
                <a:gd name="T90" fmla="*/ 36 w 105"/>
                <a:gd name="T91" fmla="*/ 16 h 201"/>
                <a:gd name="T92" fmla="*/ 40 w 105"/>
                <a:gd name="T93" fmla="*/ 10 h 201"/>
                <a:gd name="T94" fmla="*/ 43 w 105"/>
                <a:gd name="T95" fmla="*/ 4 h 201"/>
                <a:gd name="T96" fmla="*/ 46 w 105"/>
                <a:gd name="T97" fmla="*/ 0 h 201"/>
                <a:gd name="T98" fmla="*/ 49 w 105"/>
                <a:gd name="T99" fmla="*/ 0 h 201"/>
                <a:gd name="T100" fmla="*/ 54 w 105"/>
                <a:gd name="T101" fmla="*/ 1 h 201"/>
                <a:gd name="T102" fmla="*/ 58 w 105"/>
                <a:gd name="T103" fmla="*/ 2 h 201"/>
                <a:gd name="T104" fmla="*/ 61 w 105"/>
                <a:gd name="T105" fmla="*/ 4 h 201"/>
                <a:gd name="T106" fmla="*/ 69 w 105"/>
                <a:gd name="T107" fmla="*/ 14 h 201"/>
                <a:gd name="T108" fmla="*/ 76 w 105"/>
                <a:gd name="T109" fmla="*/ 28 h 201"/>
                <a:gd name="T110" fmla="*/ 77 w 105"/>
                <a:gd name="T111" fmla="*/ 34 h 201"/>
                <a:gd name="T112" fmla="*/ 79 w 105"/>
                <a:gd name="T113" fmla="*/ 41 h 201"/>
                <a:gd name="T114" fmla="*/ 81 w 105"/>
                <a:gd name="T115" fmla="*/ 49 h 201"/>
                <a:gd name="T116" fmla="*/ 84 w 105"/>
                <a:gd name="T117" fmla="*/ 55 h 201"/>
                <a:gd name="T118" fmla="*/ 88 w 105"/>
                <a:gd name="T119" fmla="*/ 62 h 201"/>
                <a:gd name="T120" fmla="*/ 94 w 105"/>
                <a:gd name="T121" fmla="*/ 71 h 201"/>
                <a:gd name="T122" fmla="*/ 99 w 105"/>
                <a:gd name="T123" fmla="*/ 79 h 201"/>
                <a:gd name="T124" fmla="*/ 103 w 105"/>
                <a:gd name="T125" fmla="*/ 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201">
                  <a:moveTo>
                    <a:pt x="103" y="86"/>
                  </a:moveTo>
                  <a:lnTo>
                    <a:pt x="105" y="93"/>
                  </a:lnTo>
                  <a:lnTo>
                    <a:pt x="105" y="102"/>
                  </a:lnTo>
                  <a:lnTo>
                    <a:pt x="104" y="109"/>
                  </a:lnTo>
                  <a:lnTo>
                    <a:pt x="103" y="114"/>
                  </a:lnTo>
                  <a:lnTo>
                    <a:pt x="102" y="125"/>
                  </a:lnTo>
                  <a:lnTo>
                    <a:pt x="99" y="138"/>
                  </a:lnTo>
                  <a:lnTo>
                    <a:pt x="95" y="151"/>
                  </a:lnTo>
                  <a:lnTo>
                    <a:pt x="92" y="162"/>
                  </a:lnTo>
                  <a:lnTo>
                    <a:pt x="86" y="172"/>
                  </a:lnTo>
                  <a:lnTo>
                    <a:pt x="80" y="186"/>
                  </a:lnTo>
                  <a:lnTo>
                    <a:pt x="71" y="191"/>
                  </a:lnTo>
                  <a:lnTo>
                    <a:pt x="61" y="197"/>
                  </a:lnTo>
                  <a:lnTo>
                    <a:pt x="57" y="200"/>
                  </a:lnTo>
                  <a:lnTo>
                    <a:pt x="52" y="201"/>
                  </a:lnTo>
                  <a:lnTo>
                    <a:pt x="46" y="201"/>
                  </a:lnTo>
                  <a:lnTo>
                    <a:pt x="42" y="201"/>
                  </a:lnTo>
                  <a:lnTo>
                    <a:pt x="34" y="201"/>
                  </a:lnTo>
                  <a:lnTo>
                    <a:pt x="27" y="201"/>
                  </a:lnTo>
                  <a:lnTo>
                    <a:pt x="24" y="197"/>
                  </a:lnTo>
                  <a:lnTo>
                    <a:pt x="21" y="191"/>
                  </a:lnTo>
                  <a:lnTo>
                    <a:pt x="20" y="184"/>
                  </a:lnTo>
                  <a:lnTo>
                    <a:pt x="19" y="178"/>
                  </a:lnTo>
                  <a:lnTo>
                    <a:pt x="18" y="173"/>
                  </a:lnTo>
                  <a:lnTo>
                    <a:pt x="18" y="167"/>
                  </a:lnTo>
                  <a:lnTo>
                    <a:pt x="18" y="161"/>
                  </a:lnTo>
                  <a:lnTo>
                    <a:pt x="19" y="154"/>
                  </a:lnTo>
                  <a:lnTo>
                    <a:pt x="20" y="148"/>
                  </a:lnTo>
                  <a:lnTo>
                    <a:pt x="20" y="141"/>
                  </a:lnTo>
                  <a:lnTo>
                    <a:pt x="20" y="136"/>
                  </a:lnTo>
                  <a:lnTo>
                    <a:pt x="19" y="130"/>
                  </a:lnTo>
                  <a:lnTo>
                    <a:pt x="18" y="122"/>
                  </a:lnTo>
                  <a:lnTo>
                    <a:pt x="15" y="112"/>
                  </a:lnTo>
                  <a:lnTo>
                    <a:pt x="11" y="102"/>
                  </a:lnTo>
                  <a:lnTo>
                    <a:pt x="8" y="94"/>
                  </a:lnTo>
                  <a:lnTo>
                    <a:pt x="5" y="88"/>
                  </a:lnTo>
                  <a:lnTo>
                    <a:pt x="2" y="81"/>
                  </a:lnTo>
                  <a:lnTo>
                    <a:pt x="1" y="73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2" y="39"/>
                  </a:lnTo>
                  <a:lnTo>
                    <a:pt x="4" y="32"/>
                  </a:lnTo>
                  <a:lnTo>
                    <a:pt x="17" y="26"/>
                  </a:lnTo>
                  <a:lnTo>
                    <a:pt x="31" y="20"/>
                  </a:lnTo>
                  <a:lnTo>
                    <a:pt x="36" y="16"/>
                  </a:lnTo>
                  <a:lnTo>
                    <a:pt x="40" y="10"/>
                  </a:lnTo>
                  <a:lnTo>
                    <a:pt x="43" y="4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2"/>
                  </a:lnTo>
                  <a:lnTo>
                    <a:pt x="61" y="4"/>
                  </a:lnTo>
                  <a:lnTo>
                    <a:pt x="69" y="14"/>
                  </a:lnTo>
                  <a:lnTo>
                    <a:pt x="76" y="28"/>
                  </a:lnTo>
                  <a:lnTo>
                    <a:pt x="77" y="34"/>
                  </a:lnTo>
                  <a:lnTo>
                    <a:pt x="79" y="41"/>
                  </a:lnTo>
                  <a:lnTo>
                    <a:pt x="81" y="49"/>
                  </a:lnTo>
                  <a:lnTo>
                    <a:pt x="84" y="55"/>
                  </a:lnTo>
                  <a:lnTo>
                    <a:pt x="88" y="62"/>
                  </a:lnTo>
                  <a:lnTo>
                    <a:pt x="94" y="71"/>
                  </a:lnTo>
                  <a:lnTo>
                    <a:pt x="99" y="79"/>
                  </a:lnTo>
                  <a:lnTo>
                    <a:pt x="103" y="86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Freeform 60"/>
            <p:cNvSpPr>
              <a:spLocks/>
            </p:cNvSpPr>
            <p:nvPr/>
          </p:nvSpPr>
          <p:spPr bwMode="auto">
            <a:xfrm>
              <a:off x="9366250" y="3587750"/>
              <a:ext cx="30163" cy="36512"/>
            </a:xfrm>
            <a:custGeom>
              <a:avLst/>
              <a:gdLst>
                <a:gd name="T0" fmla="*/ 34 w 38"/>
                <a:gd name="T1" fmla="*/ 24 h 46"/>
                <a:gd name="T2" fmla="*/ 38 w 38"/>
                <a:gd name="T3" fmla="*/ 33 h 46"/>
                <a:gd name="T4" fmla="*/ 35 w 38"/>
                <a:gd name="T5" fmla="*/ 37 h 46"/>
                <a:gd name="T6" fmla="*/ 32 w 38"/>
                <a:gd name="T7" fmla="*/ 41 h 46"/>
                <a:gd name="T8" fmla="*/ 28 w 38"/>
                <a:gd name="T9" fmla="*/ 44 h 46"/>
                <a:gd name="T10" fmla="*/ 25 w 38"/>
                <a:gd name="T11" fmla="*/ 46 h 46"/>
                <a:gd name="T12" fmla="*/ 22 w 38"/>
                <a:gd name="T13" fmla="*/ 44 h 46"/>
                <a:gd name="T14" fmla="*/ 17 w 38"/>
                <a:gd name="T15" fmla="*/ 41 h 46"/>
                <a:gd name="T16" fmla="*/ 13 w 38"/>
                <a:gd name="T17" fmla="*/ 37 h 46"/>
                <a:gd name="T18" fmla="*/ 9 w 38"/>
                <a:gd name="T19" fmla="*/ 33 h 46"/>
                <a:gd name="T20" fmla="*/ 5 w 38"/>
                <a:gd name="T21" fmla="*/ 28 h 46"/>
                <a:gd name="T22" fmla="*/ 0 w 38"/>
                <a:gd name="T23" fmla="*/ 20 h 46"/>
                <a:gd name="T24" fmla="*/ 1 w 38"/>
                <a:gd name="T25" fmla="*/ 16 h 46"/>
                <a:gd name="T26" fmla="*/ 1 w 38"/>
                <a:gd name="T27" fmla="*/ 12 h 46"/>
                <a:gd name="T28" fmla="*/ 2 w 38"/>
                <a:gd name="T29" fmla="*/ 7 h 46"/>
                <a:gd name="T30" fmla="*/ 5 w 38"/>
                <a:gd name="T31" fmla="*/ 3 h 46"/>
                <a:gd name="T32" fmla="*/ 9 w 38"/>
                <a:gd name="T33" fmla="*/ 1 h 46"/>
                <a:gd name="T34" fmla="*/ 15 w 38"/>
                <a:gd name="T35" fmla="*/ 0 h 46"/>
                <a:gd name="T36" fmla="*/ 21 w 38"/>
                <a:gd name="T37" fmla="*/ 1 h 46"/>
                <a:gd name="T38" fmla="*/ 25 w 38"/>
                <a:gd name="T39" fmla="*/ 3 h 46"/>
                <a:gd name="T40" fmla="*/ 28 w 38"/>
                <a:gd name="T41" fmla="*/ 8 h 46"/>
                <a:gd name="T42" fmla="*/ 31 w 38"/>
                <a:gd name="T43" fmla="*/ 14 h 46"/>
                <a:gd name="T44" fmla="*/ 33 w 38"/>
                <a:gd name="T45" fmla="*/ 20 h 46"/>
                <a:gd name="T46" fmla="*/ 34 w 38"/>
                <a:gd name="T4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46">
                  <a:moveTo>
                    <a:pt x="34" y="24"/>
                  </a:moveTo>
                  <a:lnTo>
                    <a:pt x="38" y="33"/>
                  </a:lnTo>
                  <a:lnTo>
                    <a:pt x="35" y="37"/>
                  </a:lnTo>
                  <a:lnTo>
                    <a:pt x="32" y="41"/>
                  </a:lnTo>
                  <a:lnTo>
                    <a:pt x="28" y="44"/>
                  </a:lnTo>
                  <a:lnTo>
                    <a:pt x="25" y="46"/>
                  </a:lnTo>
                  <a:lnTo>
                    <a:pt x="22" y="44"/>
                  </a:lnTo>
                  <a:lnTo>
                    <a:pt x="17" y="41"/>
                  </a:lnTo>
                  <a:lnTo>
                    <a:pt x="13" y="37"/>
                  </a:lnTo>
                  <a:lnTo>
                    <a:pt x="9" y="33"/>
                  </a:lnTo>
                  <a:lnTo>
                    <a:pt x="5" y="28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2" y="7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31" y="14"/>
                  </a:lnTo>
                  <a:lnTo>
                    <a:pt x="33" y="20"/>
                  </a:lnTo>
                  <a:lnTo>
                    <a:pt x="34" y="24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Freeform 61"/>
            <p:cNvSpPr>
              <a:spLocks/>
            </p:cNvSpPr>
            <p:nvPr/>
          </p:nvSpPr>
          <p:spPr bwMode="auto">
            <a:xfrm>
              <a:off x="8766175" y="3413125"/>
              <a:ext cx="158750" cy="117475"/>
            </a:xfrm>
            <a:custGeom>
              <a:avLst/>
              <a:gdLst>
                <a:gd name="T0" fmla="*/ 190 w 199"/>
                <a:gd name="T1" fmla="*/ 100 h 148"/>
                <a:gd name="T2" fmla="*/ 197 w 199"/>
                <a:gd name="T3" fmla="*/ 114 h 148"/>
                <a:gd name="T4" fmla="*/ 197 w 199"/>
                <a:gd name="T5" fmla="*/ 124 h 148"/>
                <a:gd name="T6" fmla="*/ 190 w 199"/>
                <a:gd name="T7" fmla="*/ 133 h 148"/>
                <a:gd name="T8" fmla="*/ 180 w 199"/>
                <a:gd name="T9" fmla="*/ 139 h 148"/>
                <a:gd name="T10" fmla="*/ 160 w 199"/>
                <a:gd name="T11" fmla="*/ 140 h 148"/>
                <a:gd name="T12" fmla="*/ 143 w 199"/>
                <a:gd name="T13" fmla="*/ 142 h 148"/>
                <a:gd name="T14" fmla="*/ 121 w 199"/>
                <a:gd name="T15" fmla="*/ 147 h 148"/>
                <a:gd name="T16" fmla="*/ 100 w 199"/>
                <a:gd name="T17" fmla="*/ 146 h 148"/>
                <a:gd name="T18" fmla="*/ 80 w 199"/>
                <a:gd name="T19" fmla="*/ 145 h 148"/>
                <a:gd name="T20" fmla="*/ 59 w 199"/>
                <a:gd name="T21" fmla="*/ 146 h 148"/>
                <a:gd name="T22" fmla="*/ 45 w 199"/>
                <a:gd name="T23" fmla="*/ 143 h 148"/>
                <a:gd name="T24" fmla="*/ 36 w 199"/>
                <a:gd name="T25" fmla="*/ 136 h 148"/>
                <a:gd name="T26" fmla="*/ 25 w 199"/>
                <a:gd name="T27" fmla="*/ 123 h 148"/>
                <a:gd name="T28" fmla="*/ 9 w 199"/>
                <a:gd name="T29" fmla="*/ 109 h 148"/>
                <a:gd name="T30" fmla="*/ 0 w 199"/>
                <a:gd name="T31" fmla="*/ 102 h 148"/>
                <a:gd name="T32" fmla="*/ 0 w 199"/>
                <a:gd name="T33" fmla="*/ 94 h 148"/>
                <a:gd name="T34" fmla="*/ 3 w 199"/>
                <a:gd name="T35" fmla="*/ 83 h 148"/>
                <a:gd name="T36" fmla="*/ 7 w 199"/>
                <a:gd name="T37" fmla="*/ 75 h 148"/>
                <a:gd name="T38" fmla="*/ 14 w 199"/>
                <a:gd name="T39" fmla="*/ 70 h 148"/>
                <a:gd name="T40" fmla="*/ 26 w 199"/>
                <a:gd name="T41" fmla="*/ 65 h 148"/>
                <a:gd name="T42" fmla="*/ 41 w 199"/>
                <a:gd name="T43" fmla="*/ 56 h 148"/>
                <a:gd name="T44" fmla="*/ 62 w 199"/>
                <a:gd name="T45" fmla="*/ 41 h 148"/>
                <a:gd name="T46" fmla="*/ 76 w 199"/>
                <a:gd name="T47" fmla="*/ 27 h 148"/>
                <a:gd name="T48" fmla="*/ 89 w 199"/>
                <a:gd name="T49" fmla="*/ 9 h 148"/>
                <a:gd name="T50" fmla="*/ 106 w 199"/>
                <a:gd name="T51" fmla="*/ 1 h 148"/>
                <a:gd name="T52" fmla="*/ 127 w 199"/>
                <a:gd name="T53" fmla="*/ 1 h 148"/>
                <a:gd name="T54" fmla="*/ 141 w 199"/>
                <a:gd name="T55" fmla="*/ 4 h 148"/>
                <a:gd name="T56" fmla="*/ 156 w 199"/>
                <a:gd name="T57" fmla="*/ 8 h 148"/>
                <a:gd name="T58" fmla="*/ 170 w 199"/>
                <a:gd name="T59" fmla="*/ 23 h 148"/>
                <a:gd name="T60" fmla="*/ 177 w 199"/>
                <a:gd name="T61" fmla="*/ 54 h 148"/>
                <a:gd name="T62" fmla="*/ 176 w 199"/>
                <a:gd name="T63" fmla="*/ 72 h 148"/>
                <a:gd name="T64" fmla="*/ 183 w 199"/>
                <a:gd name="T65" fmla="*/ 8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48">
                  <a:moveTo>
                    <a:pt x="187" y="93"/>
                  </a:moveTo>
                  <a:lnTo>
                    <a:pt x="190" y="100"/>
                  </a:lnTo>
                  <a:lnTo>
                    <a:pt x="194" y="107"/>
                  </a:lnTo>
                  <a:lnTo>
                    <a:pt x="197" y="114"/>
                  </a:lnTo>
                  <a:lnTo>
                    <a:pt x="199" y="121"/>
                  </a:lnTo>
                  <a:lnTo>
                    <a:pt x="197" y="124"/>
                  </a:lnTo>
                  <a:lnTo>
                    <a:pt x="194" y="129"/>
                  </a:lnTo>
                  <a:lnTo>
                    <a:pt x="190" y="133"/>
                  </a:lnTo>
                  <a:lnTo>
                    <a:pt x="187" y="137"/>
                  </a:lnTo>
                  <a:lnTo>
                    <a:pt x="180" y="139"/>
                  </a:lnTo>
                  <a:lnTo>
                    <a:pt x="170" y="140"/>
                  </a:lnTo>
                  <a:lnTo>
                    <a:pt x="160" y="140"/>
                  </a:lnTo>
                  <a:lnTo>
                    <a:pt x="151" y="140"/>
                  </a:lnTo>
                  <a:lnTo>
                    <a:pt x="143" y="142"/>
                  </a:lnTo>
                  <a:lnTo>
                    <a:pt x="132" y="144"/>
                  </a:lnTo>
                  <a:lnTo>
                    <a:pt x="121" y="147"/>
                  </a:lnTo>
                  <a:lnTo>
                    <a:pt x="111" y="148"/>
                  </a:lnTo>
                  <a:lnTo>
                    <a:pt x="100" y="146"/>
                  </a:lnTo>
                  <a:lnTo>
                    <a:pt x="88" y="144"/>
                  </a:lnTo>
                  <a:lnTo>
                    <a:pt x="80" y="145"/>
                  </a:lnTo>
                  <a:lnTo>
                    <a:pt x="70" y="146"/>
                  </a:lnTo>
                  <a:lnTo>
                    <a:pt x="59" y="146"/>
                  </a:lnTo>
                  <a:lnTo>
                    <a:pt x="49" y="144"/>
                  </a:lnTo>
                  <a:lnTo>
                    <a:pt x="45" y="143"/>
                  </a:lnTo>
                  <a:lnTo>
                    <a:pt x="41" y="140"/>
                  </a:lnTo>
                  <a:lnTo>
                    <a:pt x="36" y="136"/>
                  </a:lnTo>
                  <a:lnTo>
                    <a:pt x="33" y="133"/>
                  </a:lnTo>
                  <a:lnTo>
                    <a:pt x="25" y="123"/>
                  </a:lnTo>
                  <a:lnTo>
                    <a:pt x="17" y="113"/>
                  </a:lnTo>
                  <a:lnTo>
                    <a:pt x="9" y="109"/>
                  </a:lnTo>
                  <a:lnTo>
                    <a:pt x="1" y="105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5"/>
                  </a:lnTo>
                  <a:lnTo>
                    <a:pt x="10" y="73"/>
                  </a:lnTo>
                  <a:lnTo>
                    <a:pt x="14" y="70"/>
                  </a:lnTo>
                  <a:lnTo>
                    <a:pt x="18" y="68"/>
                  </a:lnTo>
                  <a:lnTo>
                    <a:pt x="26" y="65"/>
                  </a:lnTo>
                  <a:lnTo>
                    <a:pt x="33" y="62"/>
                  </a:lnTo>
                  <a:lnTo>
                    <a:pt x="41" y="56"/>
                  </a:lnTo>
                  <a:lnTo>
                    <a:pt x="51" y="48"/>
                  </a:lnTo>
                  <a:lnTo>
                    <a:pt x="62" y="41"/>
                  </a:lnTo>
                  <a:lnTo>
                    <a:pt x="72" y="35"/>
                  </a:lnTo>
                  <a:lnTo>
                    <a:pt x="76" y="27"/>
                  </a:lnTo>
                  <a:lnTo>
                    <a:pt x="82" y="17"/>
                  </a:lnTo>
                  <a:lnTo>
                    <a:pt x="89" y="9"/>
                  </a:lnTo>
                  <a:lnTo>
                    <a:pt x="96" y="3"/>
                  </a:lnTo>
                  <a:lnTo>
                    <a:pt x="106" y="1"/>
                  </a:lnTo>
                  <a:lnTo>
                    <a:pt x="117" y="0"/>
                  </a:lnTo>
                  <a:lnTo>
                    <a:pt x="127" y="1"/>
                  </a:lnTo>
                  <a:lnTo>
                    <a:pt x="135" y="3"/>
                  </a:lnTo>
                  <a:lnTo>
                    <a:pt x="141" y="4"/>
                  </a:lnTo>
                  <a:lnTo>
                    <a:pt x="149" y="6"/>
                  </a:lnTo>
                  <a:lnTo>
                    <a:pt x="156" y="8"/>
                  </a:lnTo>
                  <a:lnTo>
                    <a:pt x="162" y="11"/>
                  </a:lnTo>
                  <a:lnTo>
                    <a:pt x="170" y="23"/>
                  </a:lnTo>
                  <a:lnTo>
                    <a:pt x="179" y="39"/>
                  </a:lnTo>
                  <a:lnTo>
                    <a:pt x="177" y="54"/>
                  </a:lnTo>
                  <a:lnTo>
                    <a:pt x="175" y="66"/>
                  </a:lnTo>
                  <a:lnTo>
                    <a:pt x="176" y="72"/>
                  </a:lnTo>
                  <a:lnTo>
                    <a:pt x="180" y="80"/>
                  </a:lnTo>
                  <a:lnTo>
                    <a:pt x="183" y="87"/>
                  </a:lnTo>
                  <a:lnTo>
                    <a:pt x="187" y="93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Freeform 62"/>
            <p:cNvSpPr>
              <a:spLocks/>
            </p:cNvSpPr>
            <p:nvPr/>
          </p:nvSpPr>
          <p:spPr bwMode="auto">
            <a:xfrm>
              <a:off x="9237663" y="3311525"/>
              <a:ext cx="31750" cy="74612"/>
            </a:xfrm>
            <a:custGeom>
              <a:avLst/>
              <a:gdLst>
                <a:gd name="T0" fmla="*/ 36 w 39"/>
                <a:gd name="T1" fmla="*/ 16 h 93"/>
                <a:gd name="T2" fmla="*/ 38 w 39"/>
                <a:gd name="T3" fmla="*/ 24 h 93"/>
                <a:gd name="T4" fmla="*/ 39 w 39"/>
                <a:gd name="T5" fmla="*/ 34 h 93"/>
                <a:gd name="T6" fmla="*/ 39 w 39"/>
                <a:gd name="T7" fmla="*/ 44 h 93"/>
                <a:gd name="T8" fmla="*/ 39 w 39"/>
                <a:gd name="T9" fmla="*/ 52 h 93"/>
                <a:gd name="T10" fmla="*/ 38 w 39"/>
                <a:gd name="T11" fmla="*/ 62 h 93"/>
                <a:gd name="T12" fmla="*/ 36 w 39"/>
                <a:gd name="T13" fmla="*/ 73 h 93"/>
                <a:gd name="T14" fmla="*/ 32 w 39"/>
                <a:gd name="T15" fmla="*/ 79 h 93"/>
                <a:gd name="T16" fmla="*/ 27 w 39"/>
                <a:gd name="T17" fmla="*/ 84 h 93"/>
                <a:gd name="T18" fmla="*/ 22 w 39"/>
                <a:gd name="T19" fmla="*/ 89 h 93"/>
                <a:gd name="T20" fmla="*/ 19 w 39"/>
                <a:gd name="T21" fmla="*/ 93 h 93"/>
                <a:gd name="T22" fmla="*/ 15 w 39"/>
                <a:gd name="T23" fmla="*/ 93 h 93"/>
                <a:gd name="T24" fmla="*/ 12 w 39"/>
                <a:gd name="T25" fmla="*/ 92 h 93"/>
                <a:gd name="T26" fmla="*/ 8 w 39"/>
                <a:gd name="T27" fmla="*/ 91 h 93"/>
                <a:gd name="T28" fmla="*/ 5 w 39"/>
                <a:gd name="T29" fmla="*/ 89 h 93"/>
                <a:gd name="T30" fmla="*/ 3 w 39"/>
                <a:gd name="T31" fmla="*/ 88 h 93"/>
                <a:gd name="T32" fmla="*/ 3 w 39"/>
                <a:gd name="T33" fmla="*/ 87 h 93"/>
                <a:gd name="T34" fmla="*/ 2 w 39"/>
                <a:gd name="T35" fmla="*/ 85 h 93"/>
                <a:gd name="T36" fmla="*/ 2 w 39"/>
                <a:gd name="T37" fmla="*/ 82 h 93"/>
                <a:gd name="T38" fmla="*/ 1 w 39"/>
                <a:gd name="T39" fmla="*/ 77 h 93"/>
                <a:gd name="T40" fmla="*/ 1 w 39"/>
                <a:gd name="T41" fmla="*/ 73 h 93"/>
                <a:gd name="T42" fmla="*/ 6 w 39"/>
                <a:gd name="T43" fmla="*/ 66 h 93"/>
                <a:gd name="T44" fmla="*/ 12 w 39"/>
                <a:gd name="T45" fmla="*/ 60 h 93"/>
                <a:gd name="T46" fmla="*/ 14 w 39"/>
                <a:gd name="T47" fmla="*/ 55 h 93"/>
                <a:gd name="T48" fmla="*/ 14 w 39"/>
                <a:gd name="T49" fmla="*/ 48 h 93"/>
                <a:gd name="T50" fmla="*/ 14 w 39"/>
                <a:gd name="T51" fmla="*/ 41 h 93"/>
                <a:gd name="T52" fmla="*/ 12 w 39"/>
                <a:gd name="T53" fmla="*/ 36 h 93"/>
                <a:gd name="T54" fmla="*/ 6 w 39"/>
                <a:gd name="T55" fmla="*/ 30 h 93"/>
                <a:gd name="T56" fmla="*/ 1 w 39"/>
                <a:gd name="T57" fmla="*/ 24 h 93"/>
                <a:gd name="T58" fmla="*/ 0 w 39"/>
                <a:gd name="T59" fmla="*/ 20 h 93"/>
                <a:gd name="T60" fmla="*/ 0 w 39"/>
                <a:gd name="T61" fmla="*/ 14 h 93"/>
                <a:gd name="T62" fmla="*/ 1 w 39"/>
                <a:gd name="T63" fmla="*/ 8 h 93"/>
                <a:gd name="T64" fmla="*/ 1 w 39"/>
                <a:gd name="T65" fmla="*/ 4 h 93"/>
                <a:gd name="T66" fmla="*/ 5 w 39"/>
                <a:gd name="T67" fmla="*/ 1 h 93"/>
                <a:gd name="T68" fmla="*/ 10 w 39"/>
                <a:gd name="T69" fmla="*/ 0 h 93"/>
                <a:gd name="T70" fmla="*/ 15 w 39"/>
                <a:gd name="T71" fmla="*/ 0 h 93"/>
                <a:gd name="T72" fmla="*/ 19 w 39"/>
                <a:gd name="T73" fmla="*/ 0 h 93"/>
                <a:gd name="T74" fmla="*/ 21 w 39"/>
                <a:gd name="T75" fmla="*/ 0 h 93"/>
                <a:gd name="T76" fmla="*/ 24 w 39"/>
                <a:gd name="T77" fmla="*/ 1 h 93"/>
                <a:gd name="T78" fmla="*/ 27 w 39"/>
                <a:gd name="T79" fmla="*/ 3 h 93"/>
                <a:gd name="T80" fmla="*/ 30 w 39"/>
                <a:gd name="T81" fmla="*/ 5 h 93"/>
                <a:gd name="T82" fmla="*/ 32 w 39"/>
                <a:gd name="T83" fmla="*/ 7 h 93"/>
                <a:gd name="T84" fmla="*/ 34 w 39"/>
                <a:gd name="T85" fmla="*/ 10 h 93"/>
                <a:gd name="T86" fmla="*/ 36 w 39"/>
                <a:gd name="T87" fmla="*/ 13 h 93"/>
                <a:gd name="T88" fmla="*/ 36 w 39"/>
                <a:gd name="T89" fmla="*/ 1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93">
                  <a:moveTo>
                    <a:pt x="36" y="16"/>
                  </a:moveTo>
                  <a:lnTo>
                    <a:pt x="38" y="24"/>
                  </a:lnTo>
                  <a:lnTo>
                    <a:pt x="39" y="34"/>
                  </a:lnTo>
                  <a:lnTo>
                    <a:pt x="39" y="44"/>
                  </a:lnTo>
                  <a:lnTo>
                    <a:pt x="39" y="52"/>
                  </a:lnTo>
                  <a:lnTo>
                    <a:pt x="38" y="62"/>
                  </a:lnTo>
                  <a:lnTo>
                    <a:pt x="36" y="73"/>
                  </a:lnTo>
                  <a:lnTo>
                    <a:pt x="32" y="79"/>
                  </a:lnTo>
                  <a:lnTo>
                    <a:pt x="27" y="84"/>
                  </a:lnTo>
                  <a:lnTo>
                    <a:pt x="22" y="89"/>
                  </a:lnTo>
                  <a:lnTo>
                    <a:pt x="19" y="93"/>
                  </a:lnTo>
                  <a:lnTo>
                    <a:pt x="15" y="93"/>
                  </a:lnTo>
                  <a:lnTo>
                    <a:pt x="12" y="92"/>
                  </a:lnTo>
                  <a:lnTo>
                    <a:pt x="8" y="91"/>
                  </a:lnTo>
                  <a:lnTo>
                    <a:pt x="5" y="89"/>
                  </a:lnTo>
                  <a:lnTo>
                    <a:pt x="3" y="88"/>
                  </a:lnTo>
                  <a:lnTo>
                    <a:pt x="3" y="87"/>
                  </a:lnTo>
                  <a:lnTo>
                    <a:pt x="2" y="85"/>
                  </a:lnTo>
                  <a:lnTo>
                    <a:pt x="2" y="82"/>
                  </a:lnTo>
                  <a:lnTo>
                    <a:pt x="1" y="77"/>
                  </a:lnTo>
                  <a:lnTo>
                    <a:pt x="1" y="73"/>
                  </a:lnTo>
                  <a:lnTo>
                    <a:pt x="6" y="66"/>
                  </a:lnTo>
                  <a:lnTo>
                    <a:pt x="12" y="60"/>
                  </a:lnTo>
                  <a:lnTo>
                    <a:pt x="14" y="55"/>
                  </a:lnTo>
                  <a:lnTo>
                    <a:pt x="14" y="48"/>
                  </a:lnTo>
                  <a:lnTo>
                    <a:pt x="14" y="41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8"/>
                  </a:lnTo>
                  <a:lnTo>
                    <a:pt x="1" y="4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2" y="7"/>
                  </a:lnTo>
                  <a:lnTo>
                    <a:pt x="34" y="10"/>
                  </a:lnTo>
                  <a:lnTo>
                    <a:pt x="36" y="13"/>
                  </a:lnTo>
                  <a:lnTo>
                    <a:pt x="36" y="16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Freeform 63"/>
            <p:cNvSpPr>
              <a:spLocks/>
            </p:cNvSpPr>
            <p:nvPr/>
          </p:nvSpPr>
          <p:spPr bwMode="auto">
            <a:xfrm>
              <a:off x="9332913" y="3840163"/>
              <a:ext cx="25400" cy="44450"/>
            </a:xfrm>
            <a:custGeom>
              <a:avLst/>
              <a:gdLst>
                <a:gd name="T0" fmla="*/ 28 w 32"/>
                <a:gd name="T1" fmla="*/ 8 h 55"/>
                <a:gd name="T2" fmla="*/ 30 w 32"/>
                <a:gd name="T3" fmla="*/ 12 h 55"/>
                <a:gd name="T4" fmla="*/ 32 w 32"/>
                <a:gd name="T5" fmla="*/ 18 h 55"/>
                <a:gd name="T6" fmla="*/ 32 w 32"/>
                <a:gd name="T7" fmla="*/ 23 h 55"/>
                <a:gd name="T8" fmla="*/ 32 w 32"/>
                <a:gd name="T9" fmla="*/ 27 h 55"/>
                <a:gd name="T10" fmla="*/ 31 w 32"/>
                <a:gd name="T11" fmla="*/ 30 h 55"/>
                <a:gd name="T12" fmla="*/ 30 w 32"/>
                <a:gd name="T13" fmla="*/ 33 h 55"/>
                <a:gd name="T14" fmla="*/ 27 w 32"/>
                <a:gd name="T15" fmla="*/ 36 h 55"/>
                <a:gd name="T16" fmla="*/ 24 w 32"/>
                <a:gd name="T17" fmla="*/ 39 h 55"/>
                <a:gd name="T18" fmla="*/ 25 w 32"/>
                <a:gd name="T19" fmla="*/ 43 h 55"/>
                <a:gd name="T20" fmla="*/ 26 w 32"/>
                <a:gd name="T21" fmla="*/ 47 h 55"/>
                <a:gd name="T22" fmla="*/ 26 w 32"/>
                <a:gd name="T23" fmla="*/ 49 h 55"/>
                <a:gd name="T24" fmla="*/ 26 w 32"/>
                <a:gd name="T25" fmla="*/ 50 h 55"/>
                <a:gd name="T26" fmla="*/ 25 w 32"/>
                <a:gd name="T27" fmla="*/ 51 h 55"/>
                <a:gd name="T28" fmla="*/ 24 w 32"/>
                <a:gd name="T29" fmla="*/ 51 h 55"/>
                <a:gd name="T30" fmla="*/ 23 w 32"/>
                <a:gd name="T31" fmla="*/ 54 h 55"/>
                <a:gd name="T32" fmla="*/ 21 w 32"/>
                <a:gd name="T33" fmla="*/ 55 h 55"/>
                <a:gd name="T34" fmla="*/ 19 w 32"/>
                <a:gd name="T35" fmla="*/ 55 h 55"/>
                <a:gd name="T36" fmla="*/ 16 w 32"/>
                <a:gd name="T37" fmla="*/ 55 h 55"/>
                <a:gd name="T38" fmla="*/ 12 w 32"/>
                <a:gd name="T39" fmla="*/ 55 h 55"/>
                <a:gd name="T40" fmla="*/ 8 w 32"/>
                <a:gd name="T41" fmla="*/ 53 h 55"/>
                <a:gd name="T42" fmla="*/ 5 w 32"/>
                <a:gd name="T43" fmla="*/ 50 h 55"/>
                <a:gd name="T44" fmla="*/ 4 w 32"/>
                <a:gd name="T45" fmla="*/ 47 h 55"/>
                <a:gd name="T46" fmla="*/ 1 w 32"/>
                <a:gd name="T47" fmla="*/ 41 h 55"/>
                <a:gd name="T48" fmla="*/ 0 w 32"/>
                <a:gd name="T49" fmla="*/ 33 h 55"/>
                <a:gd name="T50" fmla="*/ 0 w 32"/>
                <a:gd name="T51" fmla="*/ 26 h 55"/>
                <a:gd name="T52" fmla="*/ 0 w 32"/>
                <a:gd name="T53" fmla="*/ 20 h 55"/>
                <a:gd name="T54" fmla="*/ 0 w 32"/>
                <a:gd name="T55" fmla="*/ 15 h 55"/>
                <a:gd name="T56" fmla="*/ 2 w 32"/>
                <a:gd name="T57" fmla="*/ 10 h 55"/>
                <a:gd name="T58" fmla="*/ 5 w 32"/>
                <a:gd name="T59" fmla="*/ 4 h 55"/>
                <a:gd name="T60" fmla="*/ 8 w 32"/>
                <a:gd name="T61" fmla="*/ 0 h 55"/>
                <a:gd name="T62" fmla="*/ 14 w 32"/>
                <a:gd name="T63" fmla="*/ 0 h 55"/>
                <a:gd name="T64" fmla="*/ 19 w 32"/>
                <a:gd name="T65" fmla="*/ 2 h 55"/>
                <a:gd name="T66" fmla="*/ 24 w 32"/>
                <a:gd name="T67" fmla="*/ 5 h 55"/>
                <a:gd name="T68" fmla="*/ 28 w 32"/>
                <a:gd name="T6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55">
                  <a:moveTo>
                    <a:pt x="28" y="8"/>
                  </a:moveTo>
                  <a:lnTo>
                    <a:pt x="30" y="12"/>
                  </a:lnTo>
                  <a:lnTo>
                    <a:pt x="32" y="18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1" y="30"/>
                  </a:lnTo>
                  <a:lnTo>
                    <a:pt x="30" y="33"/>
                  </a:lnTo>
                  <a:lnTo>
                    <a:pt x="27" y="36"/>
                  </a:lnTo>
                  <a:lnTo>
                    <a:pt x="24" y="39"/>
                  </a:lnTo>
                  <a:lnTo>
                    <a:pt x="25" y="43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5" y="51"/>
                  </a:lnTo>
                  <a:lnTo>
                    <a:pt x="24" y="51"/>
                  </a:lnTo>
                  <a:lnTo>
                    <a:pt x="23" y="54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16" y="55"/>
                  </a:lnTo>
                  <a:lnTo>
                    <a:pt x="12" y="55"/>
                  </a:lnTo>
                  <a:lnTo>
                    <a:pt x="8" y="53"/>
                  </a:lnTo>
                  <a:lnTo>
                    <a:pt x="5" y="50"/>
                  </a:lnTo>
                  <a:lnTo>
                    <a:pt x="4" y="47"/>
                  </a:lnTo>
                  <a:lnTo>
                    <a:pt x="1" y="41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5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8" y="8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Freeform 64"/>
            <p:cNvSpPr>
              <a:spLocks/>
            </p:cNvSpPr>
            <p:nvPr/>
          </p:nvSpPr>
          <p:spPr bwMode="auto">
            <a:xfrm>
              <a:off x="10704513" y="2092325"/>
              <a:ext cx="34925" cy="47625"/>
            </a:xfrm>
            <a:custGeom>
              <a:avLst/>
              <a:gdLst>
                <a:gd name="T0" fmla="*/ 45 w 45"/>
                <a:gd name="T1" fmla="*/ 42 h 60"/>
                <a:gd name="T2" fmla="*/ 45 w 45"/>
                <a:gd name="T3" fmla="*/ 46 h 60"/>
                <a:gd name="T4" fmla="*/ 45 w 45"/>
                <a:gd name="T5" fmla="*/ 51 h 60"/>
                <a:gd name="T6" fmla="*/ 44 w 45"/>
                <a:gd name="T7" fmla="*/ 53 h 60"/>
                <a:gd name="T8" fmla="*/ 44 w 45"/>
                <a:gd name="T9" fmla="*/ 55 h 60"/>
                <a:gd name="T10" fmla="*/ 43 w 45"/>
                <a:gd name="T11" fmla="*/ 56 h 60"/>
                <a:gd name="T12" fmla="*/ 41 w 45"/>
                <a:gd name="T13" fmla="*/ 57 h 60"/>
                <a:gd name="T14" fmla="*/ 41 w 45"/>
                <a:gd name="T15" fmla="*/ 58 h 60"/>
                <a:gd name="T16" fmla="*/ 39 w 45"/>
                <a:gd name="T17" fmla="*/ 59 h 60"/>
                <a:gd name="T18" fmla="*/ 37 w 45"/>
                <a:gd name="T19" fmla="*/ 60 h 60"/>
                <a:gd name="T20" fmla="*/ 34 w 45"/>
                <a:gd name="T21" fmla="*/ 60 h 60"/>
                <a:gd name="T22" fmla="*/ 28 w 45"/>
                <a:gd name="T23" fmla="*/ 59 h 60"/>
                <a:gd name="T24" fmla="*/ 23 w 45"/>
                <a:gd name="T25" fmla="*/ 57 h 60"/>
                <a:gd name="T26" fmla="*/ 19 w 45"/>
                <a:gd name="T27" fmla="*/ 55 h 60"/>
                <a:gd name="T28" fmla="*/ 15 w 45"/>
                <a:gd name="T29" fmla="*/ 50 h 60"/>
                <a:gd name="T30" fmla="*/ 10 w 45"/>
                <a:gd name="T31" fmla="*/ 44 h 60"/>
                <a:gd name="T32" fmla="*/ 6 w 45"/>
                <a:gd name="T33" fmla="*/ 38 h 60"/>
                <a:gd name="T34" fmla="*/ 3 w 45"/>
                <a:gd name="T35" fmla="*/ 34 h 60"/>
                <a:gd name="T36" fmla="*/ 1 w 45"/>
                <a:gd name="T37" fmla="*/ 28 h 60"/>
                <a:gd name="T38" fmla="*/ 0 w 45"/>
                <a:gd name="T39" fmla="*/ 25 h 60"/>
                <a:gd name="T40" fmla="*/ 0 w 45"/>
                <a:gd name="T41" fmla="*/ 21 h 60"/>
                <a:gd name="T42" fmla="*/ 1 w 45"/>
                <a:gd name="T43" fmla="*/ 18 h 60"/>
                <a:gd name="T44" fmla="*/ 2 w 45"/>
                <a:gd name="T45" fmla="*/ 15 h 60"/>
                <a:gd name="T46" fmla="*/ 3 w 45"/>
                <a:gd name="T47" fmla="*/ 12 h 60"/>
                <a:gd name="T48" fmla="*/ 5 w 45"/>
                <a:gd name="T49" fmla="*/ 8 h 60"/>
                <a:gd name="T50" fmla="*/ 7 w 45"/>
                <a:gd name="T51" fmla="*/ 4 h 60"/>
                <a:gd name="T52" fmla="*/ 11 w 45"/>
                <a:gd name="T53" fmla="*/ 0 h 60"/>
                <a:gd name="T54" fmla="*/ 18 w 45"/>
                <a:gd name="T55" fmla="*/ 2 h 60"/>
                <a:gd name="T56" fmla="*/ 23 w 45"/>
                <a:gd name="T57" fmla="*/ 4 h 60"/>
                <a:gd name="T58" fmla="*/ 25 w 45"/>
                <a:gd name="T59" fmla="*/ 17 h 60"/>
                <a:gd name="T60" fmla="*/ 27 w 45"/>
                <a:gd name="T61" fmla="*/ 30 h 60"/>
                <a:gd name="T62" fmla="*/ 37 w 45"/>
                <a:gd name="T63" fmla="*/ 36 h 60"/>
                <a:gd name="T64" fmla="*/ 45 w 45"/>
                <a:gd name="T6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60">
                  <a:moveTo>
                    <a:pt x="45" y="42"/>
                  </a:moveTo>
                  <a:lnTo>
                    <a:pt x="45" y="46"/>
                  </a:lnTo>
                  <a:lnTo>
                    <a:pt x="45" y="51"/>
                  </a:lnTo>
                  <a:lnTo>
                    <a:pt x="44" y="53"/>
                  </a:lnTo>
                  <a:lnTo>
                    <a:pt x="44" y="55"/>
                  </a:lnTo>
                  <a:lnTo>
                    <a:pt x="43" y="56"/>
                  </a:lnTo>
                  <a:lnTo>
                    <a:pt x="41" y="57"/>
                  </a:lnTo>
                  <a:lnTo>
                    <a:pt x="41" y="58"/>
                  </a:lnTo>
                  <a:lnTo>
                    <a:pt x="39" y="59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28" y="59"/>
                  </a:lnTo>
                  <a:lnTo>
                    <a:pt x="23" y="57"/>
                  </a:lnTo>
                  <a:lnTo>
                    <a:pt x="19" y="55"/>
                  </a:lnTo>
                  <a:lnTo>
                    <a:pt x="15" y="50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3" y="34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3" y="12"/>
                  </a:lnTo>
                  <a:lnTo>
                    <a:pt x="5" y="8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17"/>
                  </a:lnTo>
                  <a:lnTo>
                    <a:pt x="27" y="30"/>
                  </a:lnTo>
                  <a:lnTo>
                    <a:pt x="37" y="36"/>
                  </a:lnTo>
                  <a:lnTo>
                    <a:pt x="45" y="42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Freeform 65"/>
            <p:cNvSpPr>
              <a:spLocks/>
            </p:cNvSpPr>
            <p:nvPr/>
          </p:nvSpPr>
          <p:spPr bwMode="auto">
            <a:xfrm>
              <a:off x="10628313" y="2212975"/>
              <a:ext cx="107950" cy="76200"/>
            </a:xfrm>
            <a:custGeom>
              <a:avLst/>
              <a:gdLst>
                <a:gd name="T0" fmla="*/ 136 w 136"/>
                <a:gd name="T1" fmla="*/ 22 h 97"/>
                <a:gd name="T2" fmla="*/ 136 w 136"/>
                <a:gd name="T3" fmla="*/ 29 h 97"/>
                <a:gd name="T4" fmla="*/ 135 w 136"/>
                <a:gd name="T5" fmla="*/ 37 h 97"/>
                <a:gd name="T6" fmla="*/ 134 w 136"/>
                <a:gd name="T7" fmla="*/ 46 h 97"/>
                <a:gd name="T8" fmla="*/ 132 w 136"/>
                <a:gd name="T9" fmla="*/ 53 h 97"/>
                <a:gd name="T10" fmla="*/ 130 w 136"/>
                <a:gd name="T11" fmla="*/ 57 h 97"/>
                <a:gd name="T12" fmla="*/ 127 w 136"/>
                <a:gd name="T13" fmla="*/ 63 h 97"/>
                <a:gd name="T14" fmla="*/ 122 w 136"/>
                <a:gd name="T15" fmla="*/ 68 h 97"/>
                <a:gd name="T16" fmla="*/ 119 w 136"/>
                <a:gd name="T17" fmla="*/ 72 h 97"/>
                <a:gd name="T18" fmla="*/ 112 w 136"/>
                <a:gd name="T19" fmla="*/ 76 h 97"/>
                <a:gd name="T20" fmla="*/ 103 w 136"/>
                <a:gd name="T21" fmla="*/ 77 h 97"/>
                <a:gd name="T22" fmla="*/ 96 w 136"/>
                <a:gd name="T23" fmla="*/ 77 h 97"/>
                <a:gd name="T24" fmla="*/ 91 w 136"/>
                <a:gd name="T25" fmla="*/ 77 h 97"/>
                <a:gd name="T26" fmla="*/ 80 w 136"/>
                <a:gd name="T27" fmla="*/ 87 h 97"/>
                <a:gd name="T28" fmla="*/ 71 w 136"/>
                <a:gd name="T29" fmla="*/ 93 h 97"/>
                <a:gd name="T30" fmla="*/ 64 w 136"/>
                <a:gd name="T31" fmla="*/ 95 h 97"/>
                <a:gd name="T32" fmla="*/ 55 w 136"/>
                <a:gd name="T33" fmla="*/ 96 h 97"/>
                <a:gd name="T34" fmla="*/ 47 w 136"/>
                <a:gd name="T35" fmla="*/ 97 h 97"/>
                <a:gd name="T36" fmla="*/ 39 w 136"/>
                <a:gd name="T37" fmla="*/ 97 h 97"/>
                <a:gd name="T38" fmla="*/ 24 w 136"/>
                <a:gd name="T39" fmla="*/ 89 h 97"/>
                <a:gd name="T40" fmla="*/ 12 w 136"/>
                <a:gd name="T41" fmla="*/ 81 h 97"/>
                <a:gd name="T42" fmla="*/ 6 w 136"/>
                <a:gd name="T43" fmla="*/ 75 h 97"/>
                <a:gd name="T44" fmla="*/ 3 w 136"/>
                <a:gd name="T45" fmla="*/ 67 h 97"/>
                <a:gd name="T46" fmla="*/ 1 w 136"/>
                <a:gd name="T47" fmla="*/ 59 h 97"/>
                <a:gd name="T48" fmla="*/ 0 w 136"/>
                <a:gd name="T49" fmla="*/ 53 h 97"/>
                <a:gd name="T50" fmla="*/ 0 w 136"/>
                <a:gd name="T51" fmla="*/ 49 h 97"/>
                <a:gd name="T52" fmla="*/ 0 w 136"/>
                <a:gd name="T53" fmla="*/ 43 h 97"/>
                <a:gd name="T54" fmla="*/ 1 w 136"/>
                <a:gd name="T55" fmla="*/ 37 h 97"/>
                <a:gd name="T56" fmla="*/ 4 w 136"/>
                <a:gd name="T57" fmla="*/ 33 h 97"/>
                <a:gd name="T58" fmla="*/ 6 w 136"/>
                <a:gd name="T59" fmla="*/ 30 h 97"/>
                <a:gd name="T60" fmla="*/ 10 w 136"/>
                <a:gd name="T61" fmla="*/ 25 h 97"/>
                <a:gd name="T62" fmla="*/ 15 w 136"/>
                <a:gd name="T63" fmla="*/ 21 h 97"/>
                <a:gd name="T64" fmla="*/ 20 w 136"/>
                <a:gd name="T65" fmla="*/ 18 h 97"/>
                <a:gd name="T66" fmla="*/ 34 w 136"/>
                <a:gd name="T67" fmla="*/ 20 h 97"/>
                <a:gd name="T68" fmla="*/ 47 w 136"/>
                <a:gd name="T69" fmla="*/ 22 h 97"/>
                <a:gd name="T70" fmla="*/ 55 w 136"/>
                <a:gd name="T71" fmla="*/ 21 h 97"/>
                <a:gd name="T72" fmla="*/ 63 w 136"/>
                <a:gd name="T73" fmla="*/ 21 h 97"/>
                <a:gd name="T74" fmla="*/ 72 w 136"/>
                <a:gd name="T75" fmla="*/ 20 h 97"/>
                <a:gd name="T76" fmla="*/ 79 w 136"/>
                <a:gd name="T77" fmla="*/ 18 h 97"/>
                <a:gd name="T78" fmla="*/ 88 w 136"/>
                <a:gd name="T79" fmla="*/ 10 h 97"/>
                <a:gd name="T80" fmla="*/ 99 w 136"/>
                <a:gd name="T81" fmla="*/ 2 h 97"/>
                <a:gd name="T82" fmla="*/ 103 w 136"/>
                <a:gd name="T83" fmla="*/ 1 h 97"/>
                <a:gd name="T84" fmla="*/ 107 w 136"/>
                <a:gd name="T85" fmla="*/ 1 h 97"/>
                <a:gd name="T86" fmla="*/ 111 w 136"/>
                <a:gd name="T87" fmla="*/ 0 h 97"/>
                <a:gd name="T88" fmla="*/ 115 w 136"/>
                <a:gd name="T89" fmla="*/ 2 h 97"/>
                <a:gd name="T90" fmla="*/ 119 w 136"/>
                <a:gd name="T91" fmla="*/ 4 h 97"/>
                <a:gd name="T92" fmla="*/ 126 w 136"/>
                <a:gd name="T93" fmla="*/ 9 h 97"/>
                <a:gd name="T94" fmla="*/ 132 w 136"/>
                <a:gd name="T95" fmla="*/ 15 h 97"/>
                <a:gd name="T96" fmla="*/ 136 w 136"/>
                <a:gd name="T97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" h="97">
                  <a:moveTo>
                    <a:pt x="136" y="22"/>
                  </a:moveTo>
                  <a:lnTo>
                    <a:pt x="136" y="29"/>
                  </a:lnTo>
                  <a:lnTo>
                    <a:pt x="135" y="37"/>
                  </a:lnTo>
                  <a:lnTo>
                    <a:pt x="134" y="46"/>
                  </a:lnTo>
                  <a:lnTo>
                    <a:pt x="132" y="53"/>
                  </a:lnTo>
                  <a:lnTo>
                    <a:pt x="130" y="57"/>
                  </a:lnTo>
                  <a:lnTo>
                    <a:pt x="127" y="63"/>
                  </a:lnTo>
                  <a:lnTo>
                    <a:pt x="122" y="68"/>
                  </a:lnTo>
                  <a:lnTo>
                    <a:pt x="119" y="72"/>
                  </a:lnTo>
                  <a:lnTo>
                    <a:pt x="112" y="76"/>
                  </a:lnTo>
                  <a:lnTo>
                    <a:pt x="103" y="77"/>
                  </a:lnTo>
                  <a:lnTo>
                    <a:pt x="96" y="77"/>
                  </a:lnTo>
                  <a:lnTo>
                    <a:pt x="91" y="77"/>
                  </a:lnTo>
                  <a:lnTo>
                    <a:pt x="80" y="87"/>
                  </a:lnTo>
                  <a:lnTo>
                    <a:pt x="71" y="93"/>
                  </a:lnTo>
                  <a:lnTo>
                    <a:pt x="64" y="95"/>
                  </a:lnTo>
                  <a:lnTo>
                    <a:pt x="55" y="96"/>
                  </a:lnTo>
                  <a:lnTo>
                    <a:pt x="47" y="97"/>
                  </a:lnTo>
                  <a:lnTo>
                    <a:pt x="39" y="97"/>
                  </a:lnTo>
                  <a:lnTo>
                    <a:pt x="24" y="89"/>
                  </a:lnTo>
                  <a:lnTo>
                    <a:pt x="12" y="81"/>
                  </a:lnTo>
                  <a:lnTo>
                    <a:pt x="6" y="75"/>
                  </a:lnTo>
                  <a:lnTo>
                    <a:pt x="3" y="67"/>
                  </a:lnTo>
                  <a:lnTo>
                    <a:pt x="1" y="59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1" y="37"/>
                  </a:lnTo>
                  <a:lnTo>
                    <a:pt x="4" y="33"/>
                  </a:lnTo>
                  <a:lnTo>
                    <a:pt x="6" y="30"/>
                  </a:lnTo>
                  <a:lnTo>
                    <a:pt x="10" y="25"/>
                  </a:lnTo>
                  <a:lnTo>
                    <a:pt x="15" y="21"/>
                  </a:lnTo>
                  <a:lnTo>
                    <a:pt x="20" y="18"/>
                  </a:lnTo>
                  <a:lnTo>
                    <a:pt x="34" y="20"/>
                  </a:lnTo>
                  <a:lnTo>
                    <a:pt x="47" y="22"/>
                  </a:lnTo>
                  <a:lnTo>
                    <a:pt x="55" y="21"/>
                  </a:lnTo>
                  <a:lnTo>
                    <a:pt x="63" y="21"/>
                  </a:lnTo>
                  <a:lnTo>
                    <a:pt x="72" y="20"/>
                  </a:lnTo>
                  <a:lnTo>
                    <a:pt x="79" y="18"/>
                  </a:lnTo>
                  <a:lnTo>
                    <a:pt x="88" y="10"/>
                  </a:lnTo>
                  <a:lnTo>
                    <a:pt x="99" y="2"/>
                  </a:lnTo>
                  <a:lnTo>
                    <a:pt x="103" y="1"/>
                  </a:lnTo>
                  <a:lnTo>
                    <a:pt x="107" y="1"/>
                  </a:lnTo>
                  <a:lnTo>
                    <a:pt x="111" y="0"/>
                  </a:lnTo>
                  <a:lnTo>
                    <a:pt x="115" y="2"/>
                  </a:lnTo>
                  <a:lnTo>
                    <a:pt x="119" y="4"/>
                  </a:lnTo>
                  <a:lnTo>
                    <a:pt x="126" y="9"/>
                  </a:lnTo>
                  <a:lnTo>
                    <a:pt x="132" y="15"/>
                  </a:lnTo>
                  <a:lnTo>
                    <a:pt x="136" y="22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Freeform 66"/>
            <p:cNvSpPr>
              <a:spLocks/>
            </p:cNvSpPr>
            <p:nvPr/>
          </p:nvSpPr>
          <p:spPr bwMode="auto">
            <a:xfrm>
              <a:off x="10666413" y="2100263"/>
              <a:ext cx="23813" cy="34925"/>
            </a:xfrm>
            <a:custGeom>
              <a:avLst/>
              <a:gdLst>
                <a:gd name="T0" fmla="*/ 26 w 30"/>
                <a:gd name="T1" fmla="*/ 16 h 45"/>
                <a:gd name="T2" fmla="*/ 28 w 30"/>
                <a:gd name="T3" fmla="*/ 23 h 45"/>
                <a:gd name="T4" fmla="*/ 30 w 30"/>
                <a:gd name="T5" fmla="*/ 31 h 45"/>
                <a:gd name="T6" fmla="*/ 30 w 30"/>
                <a:gd name="T7" fmla="*/ 35 h 45"/>
                <a:gd name="T8" fmla="*/ 29 w 30"/>
                <a:gd name="T9" fmla="*/ 38 h 45"/>
                <a:gd name="T10" fmla="*/ 28 w 30"/>
                <a:gd name="T11" fmla="*/ 41 h 45"/>
                <a:gd name="T12" fmla="*/ 26 w 30"/>
                <a:gd name="T13" fmla="*/ 43 h 45"/>
                <a:gd name="T14" fmla="*/ 24 w 30"/>
                <a:gd name="T15" fmla="*/ 44 h 45"/>
                <a:gd name="T16" fmla="*/ 22 w 30"/>
                <a:gd name="T17" fmla="*/ 45 h 45"/>
                <a:gd name="T18" fmla="*/ 19 w 30"/>
                <a:gd name="T19" fmla="*/ 45 h 45"/>
                <a:gd name="T20" fmla="*/ 17 w 30"/>
                <a:gd name="T21" fmla="*/ 44 h 45"/>
                <a:gd name="T22" fmla="*/ 11 w 30"/>
                <a:gd name="T23" fmla="*/ 42 h 45"/>
                <a:gd name="T24" fmla="*/ 8 w 30"/>
                <a:gd name="T25" fmla="*/ 39 h 45"/>
                <a:gd name="T26" fmla="*/ 6 w 30"/>
                <a:gd name="T27" fmla="*/ 39 h 45"/>
                <a:gd name="T28" fmla="*/ 5 w 30"/>
                <a:gd name="T29" fmla="*/ 37 h 45"/>
                <a:gd name="T30" fmla="*/ 4 w 30"/>
                <a:gd name="T31" fmla="*/ 35 h 45"/>
                <a:gd name="T32" fmla="*/ 3 w 30"/>
                <a:gd name="T33" fmla="*/ 32 h 45"/>
                <a:gd name="T34" fmla="*/ 1 w 30"/>
                <a:gd name="T35" fmla="*/ 26 h 45"/>
                <a:gd name="T36" fmla="*/ 0 w 30"/>
                <a:gd name="T37" fmla="*/ 20 h 45"/>
                <a:gd name="T38" fmla="*/ 1 w 30"/>
                <a:gd name="T39" fmla="*/ 16 h 45"/>
                <a:gd name="T40" fmla="*/ 3 w 30"/>
                <a:gd name="T41" fmla="*/ 10 h 45"/>
                <a:gd name="T42" fmla="*/ 5 w 30"/>
                <a:gd name="T43" fmla="*/ 5 h 45"/>
                <a:gd name="T44" fmla="*/ 8 w 30"/>
                <a:gd name="T45" fmla="*/ 0 h 45"/>
                <a:gd name="T46" fmla="*/ 15 w 30"/>
                <a:gd name="T47" fmla="*/ 0 h 45"/>
                <a:gd name="T48" fmla="*/ 22 w 30"/>
                <a:gd name="T49" fmla="*/ 0 h 45"/>
                <a:gd name="T50" fmla="*/ 24 w 30"/>
                <a:gd name="T51" fmla="*/ 4 h 45"/>
                <a:gd name="T52" fmla="*/ 25 w 30"/>
                <a:gd name="T53" fmla="*/ 8 h 45"/>
                <a:gd name="T54" fmla="*/ 26 w 30"/>
                <a:gd name="T55" fmla="*/ 12 h 45"/>
                <a:gd name="T56" fmla="*/ 26 w 30"/>
                <a:gd name="T57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45">
                  <a:moveTo>
                    <a:pt x="26" y="16"/>
                  </a:moveTo>
                  <a:lnTo>
                    <a:pt x="28" y="23"/>
                  </a:lnTo>
                  <a:lnTo>
                    <a:pt x="30" y="31"/>
                  </a:lnTo>
                  <a:lnTo>
                    <a:pt x="30" y="35"/>
                  </a:lnTo>
                  <a:lnTo>
                    <a:pt x="29" y="38"/>
                  </a:lnTo>
                  <a:lnTo>
                    <a:pt x="28" y="41"/>
                  </a:lnTo>
                  <a:lnTo>
                    <a:pt x="26" y="43"/>
                  </a:lnTo>
                  <a:lnTo>
                    <a:pt x="24" y="44"/>
                  </a:lnTo>
                  <a:lnTo>
                    <a:pt x="22" y="45"/>
                  </a:lnTo>
                  <a:lnTo>
                    <a:pt x="19" y="45"/>
                  </a:lnTo>
                  <a:lnTo>
                    <a:pt x="17" y="44"/>
                  </a:lnTo>
                  <a:lnTo>
                    <a:pt x="11" y="42"/>
                  </a:lnTo>
                  <a:lnTo>
                    <a:pt x="8" y="39"/>
                  </a:lnTo>
                  <a:lnTo>
                    <a:pt x="6" y="39"/>
                  </a:lnTo>
                  <a:lnTo>
                    <a:pt x="5" y="37"/>
                  </a:lnTo>
                  <a:lnTo>
                    <a:pt x="4" y="35"/>
                  </a:lnTo>
                  <a:lnTo>
                    <a:pt x="3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3" y="10"/>
                  </a:lnTo>
                  <a:lnTo>
                    <a:pt x="5" y="5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5" y="8"/>
                  </a:lnTo>
                  <a:lnTo>
                    <a:pt x="26" y="12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Freeform 67"/>
            <p:cNvSpPr>
              <a:spLocks/>
            </p:cNvSpPr>
            <p:nvPr/>
          </p:nvSpPr>
          <p:spPr bwMode="auto">
            <a:xfrm>
              <a:off x="10593388" y="2009775"/>
              <a:ext cx="55563" cy="28575"/>
            </a:xfrm>
            <a:custGeom>
              <a:avLst/>
              <a:gdLst>
                <a:gd name="T0" fmla="*/ 68 w 69"/>
                <a:gd name="T1" fmla="*/ 19 h 38"/>
                <a:gd name="T2" fmla="*/ 69 w 69"/>
                <a:gd name="T3" fmla="*/ 21 h 38"/>
                <a:gd name="T4" fmla="*/ 69 w 69"/>
                <a:gd name="T5" fmla="*/ 23 h 38"/>
                <a:gd name="T6" fmla="*/ 68 w 69"/>
                <a:gd name="T7" fmla="*/ 25 h 38"/>
                <a:gd name="T8" fmla="*/ 67 w 69"/>
                <a:gd name="T9" fmla="*/ 27 h 38"/>
                <a:gd name="T10" fmla="*/ 65 w 69"/>
                <a:gd name="T11" fmla="*/ 32 h 38"/>
                <a:gd name="T12" fmla="*/ 63 w 69"/>
                <a:gd name="T13" fmla="*/ 36 h 38"/>
                <a:gd name="T14" fmla="*/ 60 w 69"/>
                <a:gd name="T15" fmla="*/ 37 h 38"/>
                <a:gd name="T16" fmla="*/ 55 w 69"/>
                <a:gd name="T17" fmla="*/ 38 h 38"/>
                <a:gd name="T18" fmla="*/ 50 w 69"/>
                <a:gd name="T19" fmla="*/ 38 h 38"/>
                <a:gd name="T20" fmla="*/ 45 w 69"/>
                <a:gd name="T21" fmla="*/ 37 h 38"/>
                <a:gd name="T22" fmla="*/ 34 w 69"/>
                <a:gd name="T23" fmla="*/ 36 h 38"/>
                <a:gd name="T24" fmla="*/ 26 w 69"/>
                <a:gd name="T25" fmla="*/ 36 h 38"/>
                <a:gd name="T26" fmla="*/ 16 w 69"/>
                <a:gd name="T27" fmla="*/ 30 h 38"/>
                <a:gd name="T28" fmla="*/ 6 w 69"/>
                <a:gd name="T29" fmla="*/ 23 h 38"/>
                <a:gd name="T30" fmla="*/ 4 w 69"/>
                <a:gd name="T31" fmla="*/ 19 h 38"/>
                <a:gd name="T32" fmla="*/ 2 w 69"/>
                <a:gd name="T33" fmla="*/ 15 h 38"/>
                <a:gd name="T34" fmla="*/ 1 w 69"/>
                <a:gd name="T35" fmla="*/ 13 h 38"/>
                <a:gd name="T36" fmla="*/ 0 w 69"/>
                <a:gd name="T37" fmla="*/ 9 h 38"/>
                <a:gd name="T38" fmla="*/ 0 w 69"/>
                <a:gd name="T39" fmla="*/ 7 h 38"/>
                <a:gd name="T40" fmla="*/ 1 w 69"/>
                <a:gd name="T41" fmla="*/ 5 h 38"/>
                <a:gd name="T42" fmla="*/ 3 w 69"/>
                <a:gd name="T43" fmla="*/ 3 h 38"/>
                <a:gd name="T44" fmla="*/ 6 w 69"/>
                <a:gd name="T45" fmla="*/ 1 h 38"/>
                <a:gd name="T46" fmla="*/ 10 w 69"/>
                <a:gd name="T47" fmla="*/ 0 h 38"/>
                <a:gd name="T48" fmla="*/ 14 w 69"/>
                <a:gd name="T49" fmla="*/ 0 h 38"/>
                <a:gd name="T50" fmla="*/ 23 w 69"/>
                <a:gd name="T51" fmla="*/ 1 h 38"/>
                <a:gd name="T52" fmla="*/ 30 w 69"/>
                <a:gd name="T53" fmla="*/ 1 h 38"/>
                <a:gd name="T54" fmla="*/ 41 w 69"/>
                <a:gd name="T55" fmla="*/ 3 h 38"/>
                <a:gd name="T56" fmla="*/ 51 w 69"/>
                <a:gd name="T57" fmla="*/ 5 h 38"/>
                <a:gd name="T58" fmla="*/ 57 w 69"/>
                <a:gd name="T59" fmla="*/ 9 h 38"/>
                <a:gd name="T60" fmla="*/ 62 w 69"/>
                <a:gd name="T61" fmla="*/ 13 h 38"/>
                <a:gd name="T62" fmla="*/ 66 w 69"/>
                <a:gd name="T63" fmla="*/ 16 h 38"/>
                <a:gd name="T64" fmla="*/ 68 w 69"/>
                <a:gd name="T65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38">
                  <a:moveTo>
                    <a:pt x="68" y="19"/>
                  </a:moveTo>
                  <a:lnTo>
                    <a:pt x="69" y="21"/>
                  </a:lnTo>
                  <a:lnTo>
                    <a:pt x="69" y="23"/>
                  </a:lnTo>
                  <a:lnTo>
                    <a:pt x="68" y="25"/>
                  </a:lnTo>
                  <a:lnTo>
                    <a:pt x="67" y="27"/>
                  </a:lnTo>
                  <a:lnTo>
                    <a:pt x="65" y="32"/>
                  </a:lnTo>
                  <a:lnTo>
                    <a:pt x="63" y="36"/>
                  </a:lnTo>
                  <a:lnTo>
                    <a:pt x="60" y="37"/>
                  </a:lnTo>
                  <a:lnTo>
                    <a:pt x="55" y="38"/>
                  </a:lnTo>
                  <a:lnTo>
                    <a:pt x="50" y="38"/>
                  </a:lnTo>
                  <a:lnTo>
                    <a:pt x="45" y="37"/>
                  </a:lnTo>
                  <a:lnTo>
                    <a:pt x="34" y="36"/>
                  </a:lnTo>
                  <a:lnTo>
                    <a:pt x="26" y="36"/>
                  </a:lnTo>
                  <a:lnTo>
                    <a:pt x="16" y="30"/>
                  </a:lnTo>
                  <a:lnTo>
                    <a:pt x="6" y="23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3" y="1"/>
                  </a:lnTo>
                  <a:lnTo>
                    <a:pt x="30" y="1"/>
                  </a:lnTo>
                  <a:lnTo>
                    <a:pt x="41" y="3"/>
                  </a:lnTo>
                  <a:lnTo>
                    <a:pt x="51" y="5"/>
                  </a:lnTo>
                  <a:lnTo>
                    <a:pt x="57" y="9"/>
                  </a:lnTo>
                  <a:lnTo>
                    <a:pt x="62" y="13"/>
                  </a:lnTo>
                  <a:lnTo>
                    <a:pt x="66" y="16"/>
                  </a:lnTo>
                  <a:lnTo>
                    <a:pt x="68" y="19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Freeform 68"/>
            <p:cNvSpPr>
              <a:spLocks/>
            </p:cNvSpPr>
            <p:nvPr/>
          </p:nvSpPr>
          <p:spPr bwMode="auto">
            <a:xfrm>
              <a:off x="10569575" y="2170113"/>
              <a:ext cx="61913" cy="33337"/>
            </a:xfrm>
            <a:custGeom>
              <a:avLst/>
              <a:gdLst>
                <a:gd name="T0" fmla="*/ 77 w 80"/>
                <a:gd name="T1" fmla="*/ 3 h 42"/>
                <a:gd name="T2" fmla="*/ 79 w 80"/>
                <a:gd name="T3" fmla="*/ 7 h 42"/>
                <a:gd name="T4" fmla="*/ 80 w 80"/>
                <a:gd name="T5" fmla="*/ 10 h 42"/>
                <a:gd name="T6" fmla="*/ 80 w 80"/>
                <a:gd name="T7" fmla="*/ 14 h 42"/>
                <a:gd name="T8" fmla="*/ 80 w 80"/>
                <a:gd name="T9" fmla="*/ 17 h 42"/>
                <a:gd name="T10" fmla="*/ 80 w 80"/>
                <a:gd name="T11" fmla="*/ 21 h 42"/>
                <a:gd name="T12" fmla="*/ 78 w 80"/>
                <a:gd name="T13" fmla="*/ 26 h 42"/>
                <a:gd name="T14" fmla="*/ 76 w 80"/>
                <a:gd name="T15" fmla="*/ 31 h 42"/>
                <a:gd name="T16" fmla="*/ 73 w 80"/>
                <a:gd name="T17" fmla="*/ 35 h 42"/>
                <a:gd name="T18" fmla="*/ 63 w 80"/>
                <a:gd name="T19" fmla="*/ 37 h 42"/>
                <a:gd name="T20" fmla="*/ 54 w 80"/>
                <a:gd name="T21" fmla="*/ 38 h 42"/>
                <a:gd name="T22" fmla="*/ 48 w 80"/>
                <a:gd name="T23" fmla="*/ 40 h 42"/>
                <a:gd name="T24" fmla="*/ 43 w 80"/>
                <a:gd name="T25" fmla="*/ 42 h 42"/>
                <a:gd name="T26" fmla="*/ 30 w 80"/>
                <a:gd name="T27" fmla="*/ 38 h 42"/>
                <a:gd name="T28" fmla="*/ 16 w 80"/>
                <a:gd name="T29" fmla="*/ 35 h 42"/>
                <a:gd name="T30" fmla="*/ 8 w 80"/>
                <a:gd name="T31" fmla="*/ 26 h 42"/>
                <a:gd name="T32" fmla="*/ 0 w 80"/>
                <a:gd name="T33" fmla="*/ 17 h 42"/>
                <a:gd name="T34" fmla="*/ 0 w 80"/>
                <a:gd name="T35" fmla="*/ 7 h 42"/>
                <a:gd name="T36" fmla="*/ 2 w 80"/>
                <a:gd name="T37" fmla="*/ 5 h 42"/>
                <a:gd name="T38" fmla="*/ 4 w 80"/>
                <a:gd name="T39" fmla="*/ 3 h 42"/>
                <a:gd name="T40" fmla="*/ 7 w 80"/>
                <a:gd name="T41" fmla="*/ 2 h 42"/>
                <a:gd name="T42" fmla="*/ 11 w 80"/>
                <a:gd name="T43" fmla="*/ 1 h 42"/>
                <a:gd name="T44" fmla="*/ 18 w 80"/>
                <a:gd name="T45" fmla="*/ 0 h 42"/>
                <a:gd name="T46" fmla="*/ 24 w 80"/>
                <a:gd name="T47" fmla="*/ 0 h 42"/>
                <a:gd name="T48" fmla="*/ 34 w 80"/>
                <a:gd name="T49" fmla="*/ 2 h 42"/>
                <a:gd name="T50" fmla="*/ 47 w 80"/>
                <a:gd name="T51" fmla="*/ 3 h 42"/>
                <a:gd name="T52" fmla="*/ 53 w 80"/>
                <a:gd name="T53" fmla="*/ 3 h 42"/>
                <a:gd name="T54" fmla="*/ 62 w 80"/>
                <a:gd name="T55" fmla="*/ 2 h 42"/>
                <a:gd name="T56" fmla="*/ 70 w 80"/>
                <a:gd name="T57" fmla="*/ 2 h 42"/>
                <a:gd name="T58" fmla="*/ 77 w 80"/>
                <a:gd name="T5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42">
                  <a:moveTo>
                    <a:pt x="77" y="3"/>
                  </a:moveTo>
                  <a:lnTo>
                    <a:pt x="79" y="7"/>
                  </a:lnTo>
                  <a:lnTo>
                    <a:pt x="80" y="10"/>
                  </a:lnTo>
                  <a:lnTo>
                    <a:pt x="80" y="14"/>
                  </a:lnTo>
                  <a:lnTo>
                    <a:pt x="80" y="17"/>
                  </a:lnTo>
                  <a:lnTo>
                    <a:pt x="80" y="21"/>
                  </a:lnTo>
                  <a:lnTo>
                    <a:pt x="78" y="26"/>
                  </a:lnTo>
                  <a:lnTo>
                    <a:pt x="76" y="31"/>
                  </a:lnTo>
                  <a:lnTo>
                    <a:pt x="73" y="35"/>
                  </a:lnTo>
                  <a:lnTo>
                    <a:pt x="63" y="37"/>
                  </a:lnTo>
                  <a:lnTo>
                    <a:pt x="54" y="38"/>
                  </a:lnTo>
                  <a:lnTo>
                    <a:pt x="48" y="40"/>
                  </a:lnTo>
                  <a:lnTo>
                    <a:pt x="43" y="42"/>
                  </a:lnTo>
                  <a:lnTo>
                    <a:pt x="30" y="38"/>
                  </a:lnTo>
                  <a:lnTo>
                    <a:pt x="16" y="35"/>
                  </a:lnTo>
                  <a:lnTo>
                    <a:pt x="8" y="26"/>
                  </a:lnTo>
                  <a:lnTo>
                    <a:pt x="0" y="17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4" y="2"/>
                  </a:lnTo>
                  <a:lnTo>
                    <a:pt x="47" y="3"/>
                  </a:lnTo>
                  <a:lnTo>
                    <a:pt x="53" y="3"/>
                  </a:lnTo>
                  <a:lnTo>
                    <a:pt x="62" y="2"/>
                  </a:lnTo>
                  <a:lnTo>
                    <a:pt x="70" y="2"/>
                  </a:lnTo>
                  <a:lnTo>
                    <a:pt x="77" y="3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0" name="Freeform 69"/>
            <p:cNvSpPr>
              <a:spLocks/>
            </p:cNvSpPr>
            <p:nvPr/>
          </p:nvSpPr>
          <p:spPr bwMode="auto">
            <a:xfrm>
              <a:off x="10501313" y="2201863"/>
              <a:ext cx="109538" cy="73025"/>
            </a:xfrm>
            <a:custGeom>
              <a:avLst/>
              <a:gdLst>
                <a:gd name="T0" fmla="*/ 138 w 138"/>
                <a:gd name="T1" fmla="*/ 45 h 92"/>
                <a:gd name="T2" fmla="*/ 137 w 138"/>
                <a:gd name="T3" fmla="*/ 49 h 92"/>
                <a:gd name="T4" fmla="*/ 135 w 138"/>
                <a:gd name="T5" fmla="*/ 54 h 92"/>
                <a:gd name="T6" fmla="*/ 133 w 138"/>
                <a:gd name="T7" fmla="*/ 60 h 92"/>
                <a:gd name="T8" fmla="*/ 130 w 138"/>
                <a:gd name="T9" fmla="*/ 64 h 92"/>
                <a:gd name="T10" fmla="*/ 122 w 138"/>
                <a:gd name="T11" fmla="*/ 69 h 92"/>
                <a:gd name="T12" fmla="*/ 112 w 138"/>
                <a:gd name="T13" fmla="*/ 73 h 92"/>
                <a:gd name="T14" fmla="*/ 102 w 138"/>
                <a:gd name="T15" fmla="*/ 77 h 92"/>
                <a:gd name="T16" fmla="*/ 95 w 138"/>
                <a:gd name="T17" fmla="*/ 80 h 92"/>
                <a:gd name="T18" fmla="*/ 85 w 138"/>
                <a:gd name="T19" fmla="*/ 83 h 92"/>
                <a:gd name="T20" fmla="*/ 74 w 138"/>
                <a:gd name="T21" fmla="*/ 87 h 92"/>
                <a:gd name="T22" fmla="*/ 64 w 138"/>
                <a:gd name="T23" fmla="*/ 91 h 92"/>
                <a:gd name="T24" fmla="*/ 55 w 138"/>
                <a:gd name="T25" fmla="*/ 92 h 92"/>
                <a:gd name="T26" fmla="*/ 47 w 138"/>
                <a:gd name="T27" fmla="*/ 91 h 92"/>
                <a:gd name="T28" fmla="*/ 36 w 138"/>
                <a:gd name="T29" fmla="*/ 86 h 92"/>
                <a:gd name="T30" fmla="*/ 30 w 138"/>
                <a:gd name="T31" fmla="*/ 84 h 92"/>
                <a:gd name="T32" fmla="*/ 25 w 138"/>
                <a:gd name="T33" fmla="*/ 81 h 92"/>
                <a:gd name="T34" fmla="*/ 20 w 138"/>
                <a:gd name="T35" fmla="*/ 79 h 92"/>
                <a:gd name="T36" fmla="*/ 16 w 138"/>
                <a:gd name="T37" fmla="*/ 76 h 92"/>
                <a:gd name="T38" fmla="*/ 13 w 138"/>
                <a:gd name="T39" fmla="*/ 74 h 92"/>
                <a:gd name="T40" fmla="*/ 11 w 138"/>
                <a:gd name="T41" fmla="*/ 71 h 92"/>
                <a:gd name="T42" fmla="*/ 8 w 138"/>
                <a:gd name="T43" fmla="*/ 67 h 92"/>
                <a:gd name="T44" fmla="*/ 6 w 138"/>
                <a:gd name="T45" fmla="*/ 64 h 92"/>
                <a:gd name="T46" fmla="*/ 2 w 138"/>
                <a:gd name="T47" fmla="*/ 56 h 92"/>
                <a:gd name="T48" fmla="*/ 1 w 138"/>
                <a:gd name="T49" fmla="*/ 49 h 92"/>
                <a:gd name="T50" fmla="*/ 0 w 138"/>
                <a:gd name="T51" fmla="*/ 45 h 92"/>
                <a:gd name="T52" fmla="*/ 0 w 138"/>
                <a:gd name="T53" fmla="*/ 42 h 92"/>
                <a:gd name="T54" fmla="*/ 0 w 138"/>
                <a:gd name="T55" fmla="*/ 39 h 92"/>
                <a:gd name="T56" fmla="*/ 2 w 138"/>
                <a:gd name="T57" fmla="*/ 35 h 92"/>
                <a:gd name="T58" fmla="*/ 5 w 138"/>
                <a:gd name="T59" fmla="*/ 29 h 92"/>
                <a:gd name="T60" fmla="*/ 9 w 138"/>
                <a:gd name="T61" fmla="*/ 25 h 92"/>
                <a:gd name="T62" fmla="*/ 13 w 138"/>
                <a:gd name="T63" fmla="*/ 18 h 92"/>
                <a:gd name="T64" fmla="*/ 21 w 138"/>
                <a:gd name="T65" fmla="*/ 11 h 92"/>
                <a:gd name="T66" fmla="*/ 25 w 138"/>
                <a:gd name="T67" fmla="*/ 7 h 92"/>
                <a:gd name="T68" fmla="*/ 29 w 138"/>
                <a:gd name="T69" fmla="*/ 5 h 92"/>
                <a:gd name="T70" fmla="*/ 32 w 138"/>
                <a:gd name="T71" fmla="*/ 3 h 92"/>
                <a:gd name="T72" fmla="*/ 36 w 138"/>
                <a:gd name="T73" fmla="*/ 2 h 92"/>
                <a:gd name="T74" fmla="*/ 39 w 138"/>
                <a:gd name="T75" fmla="*/ 1 h 92"/>
                <a:gd name="T76" fmla="*/ 42 w 138"/>
                <a:gd name="T77" fmla="*/ 0 h 92"/>
                <a:gd name="T78" fmla="*/ 46 w 138"/>
                <a:gd name="T79" fmla="*/ 1 h 92"/>
                <a:gd name="T80" fmla="*/ 49 w 138"/>
                <a:gd name="T81" fmla="*/ 1 h 92"/>
                <a:gd name="T82" fmla="*/ 56 w 138"/>
                <a:gd name="T83" fmla="*/ 3 h 92"/>
                <a:gd name="T84" fmla="*/ 63 w 138"/>
                <a:gd name="T85" fmla="*/ 6 h 92"/>
                <a:gd name="T86" fmla="*/ 66 w 138"/>
                <a:gd name="T87" fmla="*/ 8 h 92"/>
                <a:gd name="T88" fmla="*/ 71 w 138"/>
                <a:gd name="T89" fmla="*/ 12 h 92"/>
                <a:gd name="T90" fmla="*/ 75 w 138"/>
                <a:gd name="T91" fmla="*/ 17 h 92"/>
                <a:gd name="T92" fmla="*/ 78 w 138"/>
                <a:gd name="T93" fmla="*/ 21 h 92"/>
                <a:gd name="T94" fmla="*/ 92 w 138"/>
                <a:gd name="T95" fmla="*/ 19 h 92"/>
                <a:gd name="T96" fmla="*/ 106 w 138"/>
                <a:gd name="T97" fmla="*/ 18 h 92"/>
                <a:gd name="T98" fmla="*/ 113 w 138"/>
                <a:gd name="T99" fmla="*/ 18 h 92"/>
                <a:gd name="T100" fmla="*/ 120 w 138"/>
                <a:gd name="T101" fmla="*/ 20 h 92"/>
                <a:gd name="T102" fmla="*/ 126 w 138"/>
                <a:gd name="T103" fmla="*/ 22 h 92"/>
                <a:gd name="T104" fmla="*/ 130 w 138"/>
                <a:gd name="T105" fmla="*/ 25 h 92"/>
                <a:gd name="T106" fmla="*/ 133 w 138"/>
                <a:gd name="T107" fmla="*/ 29 h 92"/>
                <a:gd name="T108" fmla="*/ 135 w 138"/>
                <a:gd name="T109" fmla="*/ 34 h 92"/>
                <a:gd name="T110" fmla="*/ 137 w 138"/>
                <a:gd name="T111" fmla="*/ 39 h 92"/>
                <a:gd name="T112" fmla="*/ 138 w 138"/>
                <a:gd name="T1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8" h="92">
                  <a:moveTo>
                    <a:pt x="138" y="45"/>
                  </a:moveTo>
                  <a:lnTo>
                    <a:pt x="137" y="49"/>
                  </a:lnTo>
                  <a:lnTo>
                    <a:pt x="135" y="54"/>
                  </a:lnTo>
                  <a:lnTo>
                    <a:pt x="133" y="60"/>
                  </a:lnTo>
                  <a:lnTo>
                    <a:pt x="130" y="64"/>
                  </a:lnTo>
                  <a:lnTo>
                    <a:pt x="122" y="69"/>
                  </a:lnTo>
                  <a:lnTo>
                    <a:pt x="112" y="73"/>
                  </a:lnTo>
                  <a:lnTo>
                    <a:pt x="102" y="77"/>
                  </a:lnTo>
                  <a:lnTo>
                    <a:pt x="95" y="80"/>
                  </a:lnTo>
                  <a:lnTo>
                    <a:pt x="85" y="83"/>
                  </a:lnTo>
                  <a:lnTo>
                    <a:pt x="74" y="87"/>
                  </a:lnTo>
                  <a:lnTo>
                    <a:pt x="64" y="91"/>
                  </a:lnTo>
                  <a:lnTo>
                    <a:pt x="55" y="92"/>
                  </a:lnTo>
                  <a:lnTo>
                    <a:pt x="47" y="91"/>
                  </a:lnTo>
                  <a:lnTo>
                    <a:pt x="36" y="86"/>
                  </a:lnTo>
                  <a:lnTo>
                    <a:pt x="30" y="84"/>
                  </a:lnTo>
                  <a:lnTo>
                    <a:pt x="25" y="81"/>
                  </a:lnTo>
                  <a:lnTo>
                    <a:pt x="20" y="79"/>
                  </a:lnTo>
                  <a:lnTo>
                    <a:pt x="16" y="76"/>
                  </a:lnTo>
                  <a:lnTo>
                    <a:pt x="13" y="74"/>
                  </a:lnTo>
                  <a:lnTo>
                    <a:pt x="11" y="71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2" y="56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2" y="35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3" y="18"/>
                  </a:lnTo>
                  <a:lnTo>
                    <a:pt x="21" y="11"/>
                  </a:lnTo>
                  <a:lnTo>
                    <a:pt x="25" y="7"/>
                  </a:lnTo>
                  <a:lnTo>
                    <a:pt x="29" y="5"/>
                  </a:lnTo>
                  <a:lnTo>
                    <a:pt x="32" y="3"/>
                  </a:lnTo>
                  <a:lnTo>
                    <a:pt x="36" y="2"/>
                  </a:lnTo>
                  <a:lnTo>
                    <a:pt x="39" y="1"/>
                  </a:lnTo>
                  <a:lnTo>
                    <a:pt x="42" y="0"/>
                  </a:lnTo>
                  <a:lnTo>
                    <a:pt x="46" y="1"/>
                  </a:lnTo>
                  <a:lnTo>
                    <a:pt x="49" y="1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6" y="8"/>
                  </a:lnTo>
                  <a:lnTo>
                    <a:pt x="71" y="12"/>
                  </a:lnTo>
                  <a:lnTo>
                    <a:pt x="75" y="17"/>
                  </a:lnTo>
                  <a:lnTo>
                    <a:pt x="78" y="21"/>
                  </a:lnTo>
                  <a:lnTo>
                    <a:pt x="92" y="19"/>
                  </a:lnTo>
                  <a:lnTo>
                    <a:pt x="106" y="18"/>
                  </a:lnTo>
                  <a:lnTo>
                    <a:pt x="113" y="18"/>
                  </a:lnTo>
                  <a:lnTo>
                    <a:pt x="120" y="20"/>
                  </a:lnTo>
                  <a:lnTo>
                    <a:pt x="126" y="22"/>
                  </a:lnTo>
                  <a:lnTo>
                    <a:pt x="130" y="25"/>
                  </a:lnTo>
                  <a:lnTo>
                    <a:pt x="133" y="29"/>
                  </a:lnTo>
                  <a:lnTo>
                    <a:pt x="135" y="34"/>
                  </a:lnTo>
                  <a:lnTo>
                    <a:pt x="137" y="39"/>
                  </a:lnTo>
                  <a:lnTo>
                    <a:pt x="138" y="45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" name="Freeform 70"/>
            <p:cNvSpPr>
              <a:spLocks/>
            </p:cNvSpPr>
            <p:nvPr/>
          </p:nvSpPr>
          <p:spPr bwMode="auto">
            <a:xfrm>
              <a:off x="10572750" y="2078038"/>
              <a:ext cx="28575" cy="36512"/>
            </a:xfrm>
            <a:custGeom>
              <a:avLst/>
              <a:gdLst>
                <a:gd name="T0" fmla="*/ 31 w 36"/>
                <a:gd name="T1" fmla="*/ 12 h 46"/>
                <a:gd name="T2" fmla="*/ 33 w 36"/>
                <a:gd name="T3" fmla="*/ 18 h 46"/>
                <a:gd name="T4" fmla="*/ 35 w 36"/>
                <a:gd name="T5" fmla="*/ 27 h 46"/>
                <a:gd name="T6" fmla="*/ 36 w 36"/>
                <a:gd name="T7" fmla="*/ 32 h 46"/>
                <a:gd name="T8" fmla="*/ 36 w 36"/>
                <a:gd name="T9" fmla="*/ 36 h 46"/>
                <a:gd name="T10" fmla="*/ 36 w 36"/>
                <a:gd name="T11" fmla="*/ 40 h 46"/>
                <a:gd name="T12" fmla="*/ 34 w 36"/>
                <a:gd name="T13" fmla="*/ 42 h 46"/>
                <a:gd name="T14" fmla="*/ 31 w 36"/>
                <a:gd name="T15" fmla="*/ 44 h 46"/>
                <a:gd name="T16" fmla="*/ 27 w 36"/>
                <a:gd name="T17" fmla="*/ 46 h 46"/>
                <a:gd name="T18" fmla="*/ 23 w 36"/>
                <a:gd name="T19" fmla="*/ 46 h 46"/>
                <a:gd name="T20" fmla="*/ 20 w 36"/>
                <a:gd name="T21" fmla="*/ 46 h 46"/>
                <a:gd name="T22" fmla="*/ 14 w 36"/>
                <a:gd name="T23" fmla="*/ 45 h 46"/>
                <a:gd name="T24" fmla="*/ 9 w 36"/>
                <a:gd name="T25" fmla="*/ 41 h 46"/>
                <a:gd name="T26" fmla="*/ 3 w 36"/>
                <a:gd name="T27" fmla="*/ 37 h 46"/>
                <a:gd name="T28" fmla="*/ 0 w 36"/>
                <a:gd name="T29" fmla="*/ 33 h 46"/>
                <a:gd name="T30" fmla="*/ 0 w 36"/>
                <a:gd name="T31" fmla="*/ 23 h 46"/>
                <a:gd name="T32" fmla="*/ 0 w 36"/>
                <a:gd name="T33" fmla="*/ 12 h 46"/>
                <a:gd name="T34" fmla="*/ 6 w 36"/>
                <a:gd name="T35" fmla="*/ 4 h 46"/>
                <a:gd name="T36" fmla="*/ 8 w 36"/>
                <a:gd name="T37" fmla="*/ 0 h 46"/>
                <a:gd name="T38" fmla="*/ 15 w 36"/>
                <a:gd name="T39" fmla="*/ 0 h 46"/>
                <a:gd name="T40" fmla="*/ 21 w 36"/>
                <a:gd name="T41" fmla="*/ 3 h 46"/>
                <a:gd name="T42" fmla="*/ 24 w 36"/>
                <a:gd name="T43" fmla="*/ 4 h 46"/>
                <a:gd name="T44" fmla="*/ 27 w 36"/>
                <a:gd name="T45" fmla="*/ 7 h 46"/>
                <a:gd name="T46" fmla="*/ 29 w 36"/>
                <a:gd name="T47" fmla="*/ 9 h 46"/>
                <a:gd name="T48" fmla="*/ 31 w 36"/>
                <a:gd name="T49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46">
                  <a:moveTo>
                    <a:pt x="31" y="12"/>
                  </a:moveTo>
                  <a:lnTo>
                    <a:pt x="33" y="18"/>
                  </a:lnTo>
                  <a:lnTo>
                    <a:pt x="35" y="27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6" y="40"/>
                  </a:lnTo>
                  <a:lnTo>
                    <a:pt x="34" y="42"/>
                  </a:lnTo>
                  <a:lnTo>
                    <a:pt x="31" y="44"/>
                  </a:lnTo>
                  <a:lnTo>
                    <a:pt x="27" y="46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4" y="45"/>
                  </a:lnTo>
                  <a:lnTo>
                    <a:pt x="9" y="41"/>
                  </a:lnTo>
                  <a:lnTo>
                    <a:pt x="3" y="37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6" y="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1" y="12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2" name="Freeform 71"/>
            <p:cNvSpPr>
              <a:spLocks/>
            </p:cNvSpPr>
            <p:nvPr/>
          </p:nvSpPr>
          <p:spPr bwMode="auto">
            <a:xfrm>
              <a:off x="10548938" y="2030413"/>
              <a:ext cx="30163" cy="30162"/>
            </a:xfrm>
            <a:custGeom>
              <a:avLst/>
              <a:gdLst>
                <a:gd name="T0" fmla="*/ 36 w 39"/>
                <a:gd name="T1" fmla="*/ 17 h 38"/>
                <a:gd name="T2" fmla="*/ 39 w 39"/>
                <a:gd name="T3" fmla="*/ 21 h 38"/>
                <a:gd name="T4" fmla="*/ 39 w 39"/>
                <a:gd name="T5" fmla="*/ 27 h 38"/>
                <a:gd name="T6" fmla="*/ 39 w 39"/>
                <a:gd name="T7" fmla="*/ 32 h 38"/>
                <a:gd name="T8" fmla="*/ 36 w 39"/>
                <a:gd name="T9" fmla="*/ 36 h 38"/>
                <a:gd name="T10" fmla="*/ 35 w 39"/>
                <a:gd name="T11" fmla="*/ 37 h 38"/>
                <a:gd name="T12" fmla="*/ 31 w 39"/>
                <a:gd name="T13" fmla="*/ 38 h 38"/>
                <a:gd name="T14" fmla="*/ 27 w 39"/>
                <a:gd name="T15" fmla="*/ 38 h 38"/>
                <a:gd name="T16" fmla="*/ 24 w 39"/>
                <a:gd name="T17" fmla="*/ 37 h 38"/>
                <a:gd name="T18" fmla="*/ 16 w 39"/>
                <a:gd name="T19" fmla="*/ 35 h 38"/>
                <a:gd name="T20" fmla="*/ 9 w 39"/>
                <a:gd name="T21" fmla="*/ 32 h 38"/>
                <a:gd name="T22" fmla="*/ 6 w 39"/>
                <a:gd name="T23" fmla="*/ 31 h 38"/>
                <a:gd name="T24" fmla="*/ 4 w 39"/>
                <a:gd name="T25" fmla="*/ 28 h 38"/>
                <a:gd name="T26" fmla="*/ 2 w 39"/>
                <a:gd name="T27" fmla="*/ 24 h 38"/>
                <a:gd name="T28" fmla="*/ 1 w 39"/>
                <a:gd name="T29" fmla="*/ 21 h 38"/>
                <a:gd name="T30" fmla="*/ 0 w 39"/>
                <a:gd name="T31" fmla="*/ 19 h 38"/>
                <a:gd name="T32" fmla="*/ 0 w 39"/>
                <a:gd name="T33" fmla="*/ 16 h 38"/>
                <a:gd name="T34" fmla="*/ 0 w 39"/>
                <a:gd name="T35" fmla="*/ 13 h 38"/>
                <a:gd name="T36" fmla="*/ 0 w 39"/>
                <a:gd name="T37" fmla="*/ 10 h 38"/>
                <a:gd name="T38" fmla="*/ 1 w 39"/>
                <a:gd name="T39" fmla="*/ 7 h 38"/>
                <a:gd name="T40" fmla="*/ 2 w 39"/>
                <a:gd name="T41" fmla="*/ 4 h 38"/>
                <a:gd name="T42" fmla="*/ 4 w 39"/>
                <a:gd name="T43" fmla="*/ 3 h 38"/>
                <a:gd name="T44" fmla="*/ 5 w 39"/>
                <a:gd name="T45" fmla="*/ 2 h 38"/>
                <a:gd name="T46" fmla="*/ 9 w 39"/>
                <a:gd name="T47" fmla="*/ 0 h 38"/>
                <a:gd name="T48" fmla="*/ 15 w 39"/>
                <a:gd name="T49" fmla="*/ 0 h 38"/>
                <a:gd name="T50" fmla="*/ 20 w 39"/>
                <a:gd name="T51" fmla="*/ 1 h 38"/>
                <a:gd name="T52" fmla="*/ 24 w 39"/>
                <a:gd name="T53" fmla="*/ 2 h 38"/>
                <a:gd name="T54" fmla="*/ 27 w 39"/>
                <a:gd name="T55" fmla="*/ 5 h 38"/>
                <a:gd name="T56" fmla="*/ 31 w 39"/>
                <a:gd name="T57" fmla="*/ 9 h 38"/>
                <a:gd name="T58" fmla="*/ 35 w 39"/>
                <a:gd name="T59" fmla="*/ 14 h 38"/>
                <a:gd name="T60" fmla="*/ 36 w 39"/>
                <a:gd name="T61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38">
                  <a:moveTo>
                    <a:pt x="36" y="17"/>
                  </a:moveTo>
                  <a:lnTo>
                    <a:pt x="39" y="21"/>
                  </a:lnTo>
                  <a:lnTo>
                    <a:pt x="39" y="27"/>
                  </a:lnTo>
                  <a:lnTo>
                    <a:pt x="39" y="32"/>
                  </a:lnTo>
                  <a:lnTo>
                    <a:pt x="36" y="36"/>
                  </a:lnTo>
                  <a:lnTo>
                    <a:pt x="35" y="37"/>
                  </a:lnTo>
                  <a:lnTo>
                    <a:pt x="31" y="38"/>
                  </a:lnTo>
                  <a:lnTo>
                    <a:pt x="27" y="38"/>
                  </a:lnTo>
                  <a:lnTo>
                    <a:pt x="24" y="37"/>
                  </a:lnTo>
                  <a:lnTo>
                    <a:pt x="16" y="35"/>
                  </a:lnTo>
                  <a:lnTo>
                    <a:pt x="9" y="32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5" y="14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3" name="Freeform 72"/>
            <p:cNvSpPr>
              <a:spLocks/>
            </p:cNvSpPr>
            <p:nvPr/>
          </p:nvSpPr>
          <p:spPr bwMode="auto">
            <a:xfrm>
              <a:off x="10526713" y="2124075"/>
              <a:ext cx="20638" cy="22225"/>
            </a:xfrm>
            <a:custGeom>
              <a:avLst/>
              <a:gdLst>
                <a:gd name="T0" fmla="*/ 26 w 26"/>
                <a:gd name="T1" fmla="*/ 11 h 30"/>
                <a:gd name="T2" fmla="*/ 26 w 26"/>
                <a:gd name="T3" fmla="*/ 16 h 30"/>
                <a:gd name="T4" fmla="*/ 26 w 26"/>
                <a:gd name="T5" fmla="*/ 21 h 30"/>
                <a:gd name="T6" fmla="*/ 25 w 26"/>
                <a:gd name="T7" fmla="*/ 25 h 30"/>
                <a:gd name="T8" fmla="*/ 23 w 26"/>
                <a:gd name="T9" fmla="*/ 29 h 30"/>
                <a:gd name="T10" fmla="*/ 21 w 26"/>
                <a:gd name="T11" fmla="*/ 29 h 30"/>
                <a:gd name="T12" fmla="*/ 17 w 26"/>
                <a:gd name="T13" fmla="*/ 30 h 30"/>
                <a:gd name="T14" fmla="*/ 13 w 26"/>
                <a:gd name="T15" fmla="*/ 30 h 30"/>
                <a:gd name="T16" fmla="*/ 9 w 26"/>
                <a:gd name="T17" fmla="*/ 29 h 30"/>
                <a:gd name="T18" fmla="*/ 6 w 26"/>
                <a:gd name="T19" fmla="*/ 28 h 30"/>
                <a:gd name="T20" fmla="*/ 4 w 26"/>
                <a:gd name="T21" fmla="*/ 26 h 30"/>
                <a:gd name="T22" fmla="*/ 3 w 26"/>
                <a:gd name="T23" fmla="*/ 24 h 30"/>
                <a:gd name="T24" fmla="*/ 2 w 26"/>
                <a:gd name="T25" fmla="*/ 21 h 30"/>
                <a:gd name="T26" fmla="*/ 0 w 26"/>
                <a:gd name="T27" fmla="*/ 18 h 30"/>
                <a:gd name="T28" fmla="*/ 1 w 26"/>
                <a:gd name="T29" fmla="*/ 15 h 30"/>
                <a:gd name="T30" fmla="*/ 1 w 26"/>
                <a:gd name="T31" fmla="*/ 11 h 30"/>
                <a:gd name="T32" fmla="*/ 2 w 26"/>
                <a:gd name="T33" fmla="*/ 8 h 30"/>
                <a:gd name="T34" fmla="*/ 9 w 26"/>
                <a:gd name="T35" fmla="*/ 5 h 30"/>
                <a:gd name="T36" fmla="*/ 12 w 26"/>
                <a:gd name="T37" fmla="*/ 3 h 30"/>
                <a:gd name="T38" fmla="*/ 14 w 26"/>
                <a:gd name="T39" fmla="*/ 1 h 30"/>
                <a:gd name="T40" fmla="*/ 17 w 26"/>
                <a:gd name="T41" fmla="*/ 0 h 30"/>
                <a:gd name="T42" fmla="*/ 19 w 26"/>
                <a:gd name="T43" fmla="*/ 2 h 30"/>
                <a:gd name="T44" fmla="*/ 23 w 26"/>
                <a:gd name="T45" fmla="*/ 5 h 30"/>
                <a:gd name="T46" fmla="*/ 26 w 26"/>
                <a:gd name="T47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30">
                  <a:moveTo>
                    <a:pt x="26" y="11"/>
                  </a:moveTo>
                  <a:lnTo>
                    <a:pt x="26" y="16"/>
                  </a:lnTo>
                  <a:lnTo>
                    <a:pt x="26" y="21"/>
                  </a:lnTo>
                  <a:lnTo>
                    <a:pt x="25" y="25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3" y="30"/>
                  </a:lnTo>
                  <a:lnTo>
                    <a:pt x="9" y="29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2" y="8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5"/>
                  </a:lnTo>
                  <a:lnTo>
                    <a:pt x="26" y="11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" name="Freeform 73"/>
            <p:cNvSpPr>
              <a:spLocks/>
            </p:cNvSpPr>
            <p:nvPr/>
          </p:nvSpPr>
          <p:spPr bwMode="auto">
            <a:xfrm>
              <a:off x="10520363" y="2089150"/>
              <a:ext cx="19050" cy="19050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5 h 24"/>
                <a:gd name="T4" fmla="*/ 25 w 25"/>
                <a:gd name="T5" fmla="*/ 17 h 24"/>
                <a:gd name="T6" fmla="*/ 23 w 25"/>
                <a:gd name="T7" fmla="*/ 19 h 24"/>
                <a:gd name="T8" fmla="*/ 21 w 25"/>
                <a:gd name="T9" fmla="*/ 20 h 24"/>
                <a:gd name="T10" fmla="*/ 20 w 25"/>
                <a:gd name="T11" fmla="*/ 22 h 24"/>
                <a:gd name="T12" fmla="*/ 19 w 25"/>
                <a:gd name="T13" fmla="*/ 23 h 24"/>
                <a:gd name="T14" fmla="*/ 16 w 25"/>
                <a:gd name="T15" fmla="*/ 24 h 24"/>
                <a:gd name="T16" fmla="*/ 13 w 25"/>
                <a:gd name="T17" fmla="*/ 24 h 24"/>
                <a:gd name="T18" fmla="*/ 10 w 25"/>
                <a:gd name="T19" fmla="*/ 23 h 24"/>
                <a:gd name="T20" fmla="*/ 6 w 25"/>
                <a:gd name="T21" fmla="*/ 21 h 24"/>
                <a:gd name="T22" fmla="*/ 2 w 25"/>
                <a:gd name="T23" fmla="*/ 19 h 24"/>
                <a:gd name="T24" fmla="*/ 1 w 25"/>
                <a:gd name="T25" fmla="*/ 16 h 24"/>
                <a:gd name="T26" fmla="*/ 0 w 25"/>
                <a:gd name="T27" fmla="*/ 14 h 24"/>
                <a:gd name="T28" fmla="*/ 0 w 25"/>
                <a:gd name="T29" fmla="*/ 12 h 24"/>
                <a:gd name="T30" fmla="*/ 0 w 25"/>
                <a:gd name="T31" fmla="*/ 9 h 24"/>
                <a:gd name="T32" fmla="*/ 0 w 25"/>
                <a:gd name="T33" fmla="*/ 7 h 24"/>
                <a:gd name="T34" fmla="*/ 1 w 25"/>
                <a:gd name="T35" fmla="*/ 4 h 24"/>
                <a:gd name="T36" fmla="*/ 2 w 25"/>
                <a:gd name="T37" fmla="*/ 2 h 24"/>
                <a:gd name="T38" fmla="*/ 4 w 25"/>
                <a:gd name="T39" fmla="*/ 1 h 24"/>
                <a:gd name="T40" fmla="*/ 5 w 25"/>
                <a:gd name="T41" fmla="*/ 0 h 24"/>
                <a:gd name="T42" fmla="*/ 11 w 25"/>
                <a:gd name="T43" fmla="*/ 0 h 24"/>
                <a:gd name="T44" fmla="*/ 13 w 25"/>
                <a:gd name="T45" fmla="*/ 0 h 24"/>
                <a:gd name="T46" fmla="*/ 17 w 25"/>
                <a:gd name="T47" fmla="*/ 3 h 24"/>
                <a:gd name="T48" fmla="*/ 21 w 25"/>
                <a:gd name="T49" fmla="*/ 6 h 24"/>
                <a:gd name="T50" fmla="*/ 24 w 25"/>
                <a:gd name="T51" fmla="*/ 9 h 24"/>
                <a:gd name="T52" fmla="*/ 25 w 25"/>
                <a:gd name="T5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5"/>
                  </a:lnTo>
                  <a:lnTo>
                    <a:pt x="25" y="17"/>
                  </a:lnTo>
                  <a:lnTo>
                    <a:pt x="23" y="19"/>
                  </a:lnTo>
                  <a:lnTo>
                    <a:pt x="21" y="20"/>
                  </a:lnTo>
                  <a:lnTo>
                    <a:pt x="20" y="22"/>
                  </a:lnTo>
                  <a:lnTo>
                    <a:pt x="19" y="23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3"/>
                  </a:lnTo>
                  <a:lnTo>
                    <a:pt x="21" y="6"/>
                  </a:lnTo>
                  <a:lnTo>
                    <a:pt x="24" y="9"/>
                  </a:lnTo>
                  <a:lnTo>
                    <a:pt x="25" y="12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5" name="Freeform 74"/>
            <p:cNvSpPr>
              <a:spLocks/>
            </p:cNvSpPr>
            <p:nvPr/>
          </p:nvSpPr>
          <p:spPr bwMode="auto">
            <a:xfrm>
              <a:off x="10483850" y="2036763"/>
              <a:ext cx="52388" cy="38100"/>
            </a:xfrm>
            <a:custGeom>
              <a:avLst/>
              <a:gdLst>
                <a:gd name="T0" fmla="*/ 65 w 65"/>
                <a:gd name="T1" fmla="*/ 33 h 49"/>
                <a:gd name="T2" fmla="*/ 65 w 65"/>
                <a:gd name="T3" fmla="*/ 37 h 49"/>
                <a:gd name="T4" fmla="*/ 65 w 65"/>
                <a:gd name="T5" fmla="*/ 42 h 49"/>
                <a:gd name="T6" fmla="*/ 64 w 65"/>
                <a:gd name="T7" fmla="*/ 44 h 49"/>
                <a:gd name="T8" fmla="*/ 64 w 65"/>
                <a:gd name="T9" fmla="*/ 46 h 49"/>
                <a:gd name="T10" fmla="*/ 63 w 65"/>
                <a:gd name="T11" fmla="*/ 47 h 49"/>
                <a:gd name="T12" fmla="*/ 62 w 65"/>
                <a:gd name="T13" fmla="*/ 48 h 49"/>
                <a:gd name="T14" fmla="*/ 58 w 65"/>
                <a:gd name="T15" fmla="*/ 49 h 49"/>
                <a:gd name="T16" fmla="*/ 55 w 65"/>
                <a:gd name="T17" fmla="*/ 48 h 49"/>
                <a:gd name="T18" fmla="*/ 51 w 65"/>
                <a:gd name="T19" fmla="*/ 47 h 49"/>
                <a:gd name="T20" fmla="*/ 46 w 65"/>
                <a:gd name="T21" fmla="*/ 45 h 49"/>
                <a:gd name="T22" fmla="*/ 38 w 65"/>
                <a:gd name="T23" fmla="*/ 41 h 49"/>
                <a:gd name="T24" fmla="*/ 31 w 65"/>
                <a:gd name="T25" fmla="*/ 37 h 49"/>
                <a:gd name="T26" fmla="*/ 27 w 65"/>
                <a:gd name="T27" fmla="*/ 37 h 49"/>
                <a:gd name="T28" fmla="*/ 23 w 65"/>
                <a:gd name="T29" fmla="*/ 36 h 49"/>
                <a:gd name="T30" fmla="*/ 19 w 65"/>
                <a:gd name="T31" fmla="*/ 35 h 49"/>
                <a:gd name="T32" fmla="*/ 16 w 65"/>
                <a:gd name="T33" fmla="*/ 33 h 49"/>
                <a:gd name="T34" fmla="*/ 8 w 65"/>
                <a:gd name="T35" fmla="*/ 26 h 49"/>
                <a:gd name="T36" fmla="*/ 0 w 65"/>
                <a:gd name="T37" fmla="*/ 19 h 49"/>
                <a:gd name="T38" fmla="*/ 1 w 65"/>
                <a:gd name="T39" fmla="*/ 15 h 49"/>
                <a:gd name="T40" fmla="*/ 3 w 65"/>
                <a:gd name="T41" fmla="*/ 9 h 49"/>
                <a:gd name="T42" fmla="*/ 5 w 65"/>
                <a:gd name="T43" fmla="*/ 4 h 49"/>
                <a:gd name="T44" fmla="*/ 8 w 65"/>
                <a:gd name="T45" fmla="*/ 0 h 49"/>
                <a:gd name="T46" fmla="*/ 16 w 65"/>
                <a:gd name="T47" fmla="*/ 0 h 49"/>
                <a:gd name="T48" fmla="*/ 23 w 65"/>
                <a:gd name="T49" fmla="*/ 0 h 49"/>
                <a:gd name="T50" fmla="*/ 27 w 65"/>
                <a:gd name="T51" fmla="*/ 8 h 49"/>
                <a:gd name="T52" fmla="*/ 31 w 65"/>
                <a:gd name="T53" fmla="*/ 15 h 49"/>
                <a:gd name="T54" fmla="*/ 39 w 65"/>
                <a:gd name="T55" fmla="*/ 15 h 49"/>
                <a:gd name="T56" fmla="*/ 46 w 65"/>
                <a:gd name="T57" fmla="*/ 15 h 49"/>
                <a:gd name="T58" fmla="*/ 50 w 65"/>
                <a:gd name="T59" fmla="*/ 14 h 49"/>
                <a:gd name="T60" fmla="*/ 54 w 65"/>
                <a:gd name="T61" fmla="*/ 14 h 49"/>
                <a:gd name="T62" fmla="*/ 58 w 65"/>
                <a:gd name="T63" fmla="*/ 13 h 49"/>
                <a:gd name="T64" fmla="*/ 62 w 65"/>
                <a:gd name="T65" fmla="*/ 15 h 49"/>
                <a:gd name="T66" fmla="*/ 64 w 65"/>
                <a:gd name="T67" fmla="*/ 19 h 49"/>
                <a:gd name="T68" fmla="*/ 65 w 65"/>
                <a:gd name="T69" fmla="*/ 24 h 49"/>
                <a:gd name="T70" fmla="*/ 65 w 65"/>
                <a:gd name="T71" fmla="*/ 29 h 49"/>
                <a:gd name="T72" fmla="*/ 65 w 65"/>
                <a:gd name="T73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49">
                  <a:moveTo>
                    <a:pt x="65" y="33"/>
                  </a:moveTo>
                  <a:lnTo>
                    <a:pt x="65" y="37"/>
                  </a:lnTo>
                  <a:lnTo>
                    <a:pt x="65" y="42"/>
                  </a:lnTo>
                  <a:lnTo>
                    <a:pt x="64" y="44"/>
                  </a:lnTo>
                  <a:lnTo>
                    <a:pt x="64" y="46"/>
                  </a:lnTo>
                  <a:lnTo>
                    <a:pt x="63" y="47"/>
                  </a:lnTo>
                  <a:lnTo>
                    <a:pt x="62" y="48"/>
                  </a:lnTo>
                  <a:lnTo>
                    <a:pt x="58" y="49"/>
                  </a:lnTo>
                  <a:lnTo>
                    <a:pt x="55" y="48"/>
                  </a:lnTo>
                  <a:lnTo>
                    <a:pt x="51" y="47"/>
                  </a:lnTo>
                  <a:lnTo>
                    <a:pt x="46" y="45"/>
                  </a:lnTo>
                  <a:lnTo>
                    <a:pt x="38" y="41"/>
                  </a:lnTo>
                  <a:lnTo>
                    <a:pt x="31" y="37"/>
                  </a:lnTo>
                  <a:lnTo>
                    <a:pt x="27" y="37"/>
                  </a:lnTo>
                  <a:lnTo>
                    <a:pt x="23" y="36"/>
                  </a:lnTo>
                  <a:lnTo>
                    <a:pt x="19" y="35"/>
                  </a:lnTo>
                  <a:lnTo>
                    <a:pt x="16" y="33"/>
                  </a:lnTo>
                  <a:lnTo>
                    <a:pt x="8" y="26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9"/>
                  </a:lnTo>
                  <a:lnTo>
                    <a:pt x="5" y="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7" y="8"/>
                  </a:lnTo>
                  <a:lnTo>
                    <a:pt x="31" y="15"/>
                  </a:lnTo>
                  <a:lnTo>
                    <a:pt x="39" y="15"/>
                  </a:lnTo>
                  <a:lnTo>
                    <a:pt x="46" y="15"/>
                  </a:lnTo>
                  <a:lnTo>
                    <a:pt x="50" y="14"/>
                  </a:lnTo>
                  <a:lnTo>
                    <a:pt x="54" y="14"/>
                  </a:lnTo>
                  <a:lnTo>
                    <a:pt x="58" y="13"/>
                  </a:lnTo>
                  <a:lnTo>
                    <a:pt x="62" y="15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5" y="29"/>
                  </a:lnTo>
                  <a:lnTo>
                    <a:pt x="65" y="33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6" name="Freeform 75"/>
            <p:cNvSpPr>
              <a:spLocks/>
            </p:cNvSpPr>
            <p:nvPr/>
          </p:nvSpPr>
          <p:spPr bwMode="auto">
            <a:xfrm>
              <a:off x="10510838" y="2157413"/>
              <a:ext cx="20638" cy="23812"/>
            </a:xfrm>
            <a:custGeom>
              <a:avLst/>
              <a:gdLst>
                <a:gd name="T0" fmla="*/ 24 w 27"/>
                <a:gd name="T1" fmla="*/ 5 h 30"/>
                <a:gd name="T2" fmla="*/ 26 w 27"/>
                <a:gd name="T3" fmla="*/ 9 h 30"/>
                <a:gd name="T4" fmla="*/ 27 w 27"/>
                <a:gd name="T5" fmla="*/ 14 h 30"/>
                <a:gd name="T6" fmla="*/ 26 w 27"/>
                <a:gd name="T7" fmla="*/ 18 h 30"/>
                <a:gd name="T8" fmla="*/ 24 w 27"/>
                <a:gd name="T9" fmla="*/ 22 h 30"/>
                <a:gd name="T10" fmla="*/ 22 w 27"/>
                <a:gd name="T11" fmla="*/ 26 h 30"/>
                <a:gd name="T12" fmla="*/ 17 w 27"/>
                <a:gd name="T13" fmla="*/ 30 h 30"/>
                <a:gd name="T14" fmla="*/ 14 w 27"/>
                <a:gd name="T15" fmla="*/ 29 h 30"/>
                <a:gd name="T16" fmla="*/ 9 w 27"/>
                <a:gd name="T17" fmla="*/ 25 h 30"/>
                <a:gd name="T18" fmla="*/ 4 w 27"/>
                <a:gd name="T19" fmla="*/ 21 h 30"/>
                <a:gd name="T20" fmla="*/ 0 w 27"/>
                <a:gd name="T21" fmla="*/ 18 h 30"/>
                <a:gd name="T22" fmla="*/ 0 w 27"/>
                <a:gd name="T23" fmla="*/ 13 h 30"/>
                <a:gd name="T24" fmla="*/ 0 w 27"/>
                <a:gd name="T25" fmla="*/ 8 h 30"/>
                <a:gd name="T26" fmla="*/ 1 w 27"/>
                <a:gd name="T27" fmla="*/ 5 h 30"/>
                <a:gd name="T28" fmla="*/ 1 w 27"/>
                <a:gd name="T29" fmla="*/ 3 h 30"/>
                <a:gd name="T30" fmla="*/ 2 w 27"/>
                <a:gd name="T31" fmla="*/ 2 h 30"/>
                <a:gd name="T32" fmla="*/ 3 w 27"/>
                <a:gd name="T33" fmla="*/ 1 h 30"/>
                <a:gd name="T34" fmla="*/ 6 w 27"/>
                <a:gd name="T35" fmla="*/ 0 h 30"/>
                <a:gd name="T36" fmla="*/ 9 w 27"/>
                <a:gd name="T37" fmla="*/ 0 h 30"/>
                <a:gd name="T38" fmla="*/ 11 w 27"/>
                <a:gd name="T39" fmla="*/ 1 h 30"/>
                <a:gd name="T40" fmla="*/ 14 w 27"/>
                <a:gd name="T41" fmla="*/ 1 h 30"/>
                <a:gd name="T42" fmla="*/ 17 w 27"/>
                <a:gd name="T43" fmla="*/ 1 h 30"/>
                <a:gd name="T44" fmla="*/ 20 w 27"/>
                <a:gd name="T45" fmla="*/ 2 h 30"/>
                <a:gd name="T46" fmla="*/ 23 w 27"/>
                <a:gd name="T47" fmla="*/ 3 h 30"/>
                <a:gd name="T48" fmla="*/ 24 w 27"/>
                <a:gd name="T4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30">
                  <a:moveTo>
                    <a:pt x="24" y="5"/>
                  </a:moveTo>
                  <a:lnTo>
                    <a:pt x="26" y="9"/>
                  </a:lnTo>
                  <a:lnTo>
                    <a:pt x="27" y="14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22" y="26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9" y="25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7" name="Freeform 76"/>
            <p:cNvSpPr>
              <a:spLocks/>
            </p:cNvSpPr>
            <p:nvPr/>
          </p:nvSpPr>
          <p:spPr bwMode="auto">
            <a:xfrm>
              <a:off x="10487025" y="2081213"/>
              <a:ext cx="23813" cy="63500"/>
            </a:xfrm>
            <a:custGeom>
              <a:avLst/>
              <a:gdLst>
                <a:gd name="T0" fmla="*/ 28 w 28"/>
                <a:gd name="T1" fmla="*/ 44 h 79"/>
                <a:gd name="T2" fmla="*/ 28 w 28"/>
                <a:gd name="T3" fmla="*/ 54 h 79"/>
                <a:gd name="T4" fmla="*/ 28 w 28"/>
                <a:gd name="T5" fmla="*/ 67 h 79"/>
                <a:gd name="T6" fmla="*/ 28 w 28"/>
                <a:gd name="T7" fmla="*/ 71 h 79"/>
                <a:gd name="T8" fmla="*/ 27 w 28"/>
                <a:gd name="T9" fmla="*/ 75 h 79"/>
                <a:gd name="T10" fmla="*/ 27 w 28"/>
                <a:gd name="T11" fmla="*/ 77 h 79"/>
                <a:gd name="T12" fmla="*/ 26 w 28"/>
                <a:gd name="T13" fmla="*/ 78 h 79"/>
                <a:gd name="T14" fmla="*/ 25 w 28"/>
                <a:gd name="T15" fmla="*/ 79 h 79"/>
                <a:gd name="T16" fmla="*/ 24 w 28"/>
                <a:gd name="T17" fmla="*/ 79 h 79"/>
                <a:gd name="T18" fmla="*/ 21 w 28"/>
                <a:gd name="T19" fmla="*/ 79 h 79"/>
                <a:gd name="T20" fmla="*/ 19 w 28"/>
                <a:gd name="T21" fmla="*/ 77 h 79"/>
                <a:gd name="T22" fmla="*/ 17 w 28"/>
                <a:gd name="T23" fmla="*/ 75 h 79"/>
                <a:gd name="T24" fmla="*/ 15 w 28"/>
                <a:gd name="T25" fmla="*/ 73 h 79"/>
                <a:gd name="T26" fmla="*/ 13 w 28"/>
                <a:gd name="T27" fmla="*/ 68 h 79"/>
                <a:gd name="T28" fmla="*/ 12 w 28"/>
                <a:gd name="T29" fmla="*/ 63 h 79"/>
                <a:gd name="T30" fmla="*/ 10 w 28"/>
                <a:gd name="T31" fmla="*/ 60 h 79"/>
                <a:gd name="T32" fmla="*/ 8 w 28"/>
                <a:gd name="T33" fmla="*/ 56 h 79"/>
                <a:gd name="T34" fmla="*/ 8 w 28"/>
                <a:gd name="T35" fmla="*/ 51 h 79"/>
                <a:gd name="T36" fmla="*/ 8 w 28"/>
                <a:gd name="T37" fmla="*/ 48 h 79"/>
                <a:gd name="T38" fmla="*/ 4 w 28"/>
                <a:gd name="T39" fmla="*/ 37 h 79"/>
                <a:gd name="T40" fmla="*/ 0 w 28"/>
                <a:gd name="T41" fmla="*/ 24 h 79"/>
                <a:gd name="T42" fmla="*/ 0 w 28"/>
                <a:gd name="T43" fmla="*/ 20 h 79"/>
                <a:gd name="T44" fmla="*/ 0 w 28"/>
                <a:gd name="T45" fmla="*/ 14 h 79"/>
                <a:gd name="T46" fmla="*/ 2 w 28"/>
                <a:gd name="T47" fmla="*/ 8 h 79"/>
                <a:gd name="T48" fmla="*/ 4 w 28"/>
                <a:gd name="T49" fmla="*/ 4 h 79"/>
                <a:gd name="T50" fmla="*/ 12 w 28"/>
                <a:gd name="T51" fmla="*/ 0 h 79"/>
                <a:gd name="T52" fmla="*/ 15 w 28"/>
                <a:gd name="T53" fmla="*/ 4 h 79"/>
                <a:gd name="T54" fmla="*/ 17 w 28"/>
                <a:gd name="T55" fmla="*/ 8 h 79"/>
                <a:gd name="T56" fmla="*/ 19 w 28"/>
                <a:gd name="T57" fmla="*/ 12 h 79"/>
                <a:gd name="T58" fmla="*/ 20 w 28"/>
                <a:gd name="T59" fmla="*/ 16 h 79"/>
                <a:gd name="T60" fmla="*/ 23 w 28"/>
                <a:gd name="T61" fmla="*/ 23 h 79"/>
                <a:gd name="T62" fmla="*/ 25 w 28"/>
                <a:gd name="T63" fmla="*/ 30 h 79"/>
                <a:gd name="T64" fmla="*/ 27 w 28"/>
                <a:gd name="T65" fmla="*/ 37 h 79"/>
                <a:gd name="T66" fmla="*/ 28 w 28"/>
                <a:gd name="T67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79">
                  <a:moveTo>
                    <a:pt x="28" y="44"/>
                  </a:moveTo>
                  <a:lnTo>
                    <a:pt x="28" y="54"/>
                  </a:lnTo>
                  <a:lnTo>
                    <a:pt x="28" y="67"/>
                  </a:lnTo>
                  <a:lnTo>
                    <a:pt x="28" y="71"/>
                  </a:lnTo>
                  <a:lnTo>
                    <a:pt x="27" y="75"/>
                  </a:lnTo>
                  <a:lnTo>
                    <a:pt x="27" y="77"/>
                  </a:lnTo>
                  <a:lnTo>
                    <a:pt x="26" y="78"/>
                  </a:lnTo>
                  <a:lnTo>
                    <a:pt x="25" y="79"/>
                  </a:lnTo>
                  <a:lnTo>
                    <a:pt x="24" y="79"/>
                  </a:lnTo>
                  <a:lnTo>
                    <a:pt x="21" y="79"/>
                  </a:lnTo>
                  <a:lnTo>
                    <a:pt x="19" y="77"/>
                  </a:lnTo>
                  <a:lnTo>
                    <a:pt x="17" y="75"/>
                  </a:lnTo>
                  <a:lnTo>
                    <a:pt x="15" y="73"/>
                  </a:lnTo>
                  <a:lnTo>
                    <a:pt x="13" y="68"/>
                  </a:lnTo>
                  <a:lnTo>
                    <a:pt x="12" y="63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4" y="3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7" y="8"/>
                  </a:lnTo>
                  <a:lnTo>
                    <a:pt x="19" y="12"/>
                  </a:lnTo>
                  <a:lnTo>
                    <a:pt x="20" y="16"/>
                  </a:lnTo>
                  <a:lnTo>
                    <a:pt x="23" y="23"/>
                  </a:lnTo>
                  <a:lnTo>
                    <a:pt x="25" y="30"/>
                  </a:lnTo>
                  <a:lnTo>
                    <a:pt x="27" y="37"/>
                  </a:lnTo>
                  <a:lnTo>
                    <a:pt x="28" y="44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Freeform 77"/>
            <p:cNvSpPr>
              <a:spLocks/>
            </p:cNvSpPr>
            <p:nvPr/>
          </p:nvSpPr>
          <p:spPr bwMode="auto">
            <a:xfrm>
              <a:off x="10485438" y="2187575"/>
              <a:ext cx="20638" cy="17462"/>
            </a:xfrm>
            <a:custGeom>
              <a:avLst/>
              <a:gdLst>
                <a:gd name="T0" fmla="*/ 25 w 25"/>
                <a:gd name="T1" fmla="*/ 8 h 23"/>
                <a:gd name="T2" fmla="*/ 25 w 25"/>
                <a:gd name="T3" fmla="*/ 12 h 23"/>
                <a:gd name="T4" fmla="*/ 25 w 25"/>
                <a:gd name="T5" fmla="*/ 16 h 23"/>
                <a:gd name="T6" fmla="*/ 24 w 25"/>
                <a:gd name="T7" fmla="*/ 18 h 23"/>
                <a:gd name="T8" fmla="*/ 24 w 25"/>
                <a:gd name="T9" fmla="*/ 20 h 23"/>
                <a:gd name="T10" fmla="*/ 23 w 25"/>
                <a:gd name="T11" fmla="*/ 22 h 23"/>
                <a:gd name="T12" fmla="*/ 21 w 25"/>
                <a:gd name="T13" fmla="*/ 22 h 23"/>
                <a:gd name="T14" fmla="*/ 19 w 25"/>
                <a:gd name="T15" fmla="*/ 23 h 23"/>
                <a:gd name="T16" fmla="*/ 17 w 25"/>
                <a:gd name="T17" fmla="*/ 23 h 23"/>
                <a:gd name="T18" fmla="*/ 14 w 25"/>
                <a:gd name="T19" fmla="*/ 23 h 23"/>
                <a:gd name="T20" fmla="*/ 11 w 25"/>
                <a:gd name="T21" fmla="*/ 23 h 23"/>
                <a:gd name="T22" fmla="*/ 6 w 25"/>
                <a:gd name="T23" fmla="*/ 21 h 23"/>
                <a:gd name="T24" fmla="*/ 1 w 25"/>
                <a:gd name="T25" fmla="*/ 18 h 23"/>
                <a:gd name="T26" fmla="*/ 1 w 25"/>
                <a:gd name="T27" fmla="*/ 17 h 23"/>
                <a:gd name="T28" fmla="*/ 0 w 25"/>
                <a:gd name="T29" fmla="*/ 13 h 23"/>
                <a:gd name="T30" fmla="*/ 0 w 25"/>
                <a:gd name="T31" fmla="*/ 10 h 23"/>
                <a:gd name="T32" fmla="*/ 0 w 25"/>
                <a:gd name="T33" fmla="*/ 8 h 23"/>
                <a:gd name="T34" fmla="*/ 0 w 25"/>
                <a:gd name="T35" fmla="*/ 6 h 23"/>
                <a:gd name="T36" fmla="*/ 1 w 25"/>
                <a:gd name="T37" fmla="*/ 4 h 23"/>
                <a:gd name="T38" fmla="*/ 3 w 25"/>
                <a:gd name="T39" fmla="*/ 3 h 23"/>
                <a:gd name="T40" fmla="*/ 6 w 25"/>
                <a:gd name="T41" fmla="*/ 1 h 23"/>
                <a:gd name="T42" fmla="*/ 8 w 25"/>
                <a:gd name="T43" fmla="*/ 1 h 23"/>
                <a:gd name="T44" fmla="*/ 10 w 25"/>
                <a:gd name="T45" fmla="*/ 0 h 23"/>
                <a:gd name="T46" fmla="*/ 12 w 25"/>
                <a:gd name="T47" fmla="*/ 0 h 23"/>
                <a:gd name="T48" fmla="*/ 13 w 25"/>
                <a:gd name="T49" fmla="*/ 1 h 23"/>
                <a:gd name="T50" fmla="*/ 16 w 25"/>
                <a:gd name="T51" fmla="*/ 2 h 23"/>
                <a:gd name="T52" fmla="*/ 19 w 25"/>
                <a:gd name="T53" fmla="*/ 3 h 23"/>
                <a:gd name="T54" fmla="*/ 22 w 25"/>
                <a:gd name="T55" fmla="*/ 5 h 23"/>
                <a:gd name="T56" fmla="*/ 25 w 25"/>
                <a:gd name="T57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23">
                  <a:moveTo>
                    <a:pt x="25" y="8"/>
                  </a:moveTo>
                  <a:lnTo>
                    <a:pt x="25" y="12"/>
                  </a:lnTo>
                  <a:lnTo>
                    <a:pt x="25" y="16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19" y="23"/>
                  </a:lnTo>
                  <a:lnTo>
                    <a:pt x="17" y="23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6" y="21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5" y="8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Freeform 78"/>
            <p:cNvSpPr>
              <a:spLocks/>
            </p:cNvSpPr>
            <p:nvPr/>
          </p:nvSpPr>
          <p:spPr bwMode="auto">
            <a:xfrm>
              <a:off x="10421938" y="2189163"/>
              <a:ext cx="65088" cy="71437"/>
            </a:xfrm>
            <a:custGeom>
              <a:avLst/>
              <a:gdLst>
                <a:gd name="T0" fmla="*/ 73 w 84"/>
                <a:gd name="T1" fmla="*/ 39 h 89"/>
                <a:gd name="T2" fmla="*/ 76 w 84"/>
                <a:gd name="T3" fmla="*/ 46 h 89"/>
                <a:gd name="T4" fmla="*/ 80 w 84"/>
                <a:gd name="T5" fmla="*/ 56 h 89"/>
                <a:gd name="T6" fmla="*/ 83 w 84"/>
                <a:gd name="T7" fmla="*/ 66 h 89"/>
                <a:gd name="T8" fmla="*/ 84 w 84"/>
                <a:gd name="T9" fmla="*/ 73 h 89"/>
                <a:gd name="T10" fmla="*/ 78 w 84"/>
                <a:gd name="T11" fmla="*/ 81 h 89"/>
                <a:gd name="T12" fmla="*/ 73 w 84"/>
                <a:gd name="T13" fmla="*/ 89 h 89"/>
                <a:gd name="T14" fmla="*/ 70 w 84"/>
                <a:gd name="T15" fmla="*/ 87 h 89"/>
                <a:gd name="T16" fmla="*/ 67 w 84"/>
                <a:gd name="T17" fmla="*/ 84 h 89"/>
                <a:gd name="T18" fmla="*/ 64 w 84"/>
                <a:gd name="T19" fmla="*/ 80 h 89"/>
                <a:gd name="T20" fmla="*/ 61 w 84"/>
                <a:gd name="T21" fmla="*/ 77 h 89"/>
                <a:gd name="T22" fmla="*/ 55 w 84"/>
                <a:gd name="T23" fmla="*/ 76 h 89"/>
                <a:gd name="T24" fmla="*/ 50 w 84"/>
                <a:gd name="T25" fmla="*/ 74 h 89"/>
                <a:gd name="T26" fmla="*/ 48 w 84"/>
                <a:gd name="T27" fmla="*/ 73 h 89"/>
                <a:gd name="T28" fmla="*/ 46 w 84"/>
                <a:gd name="T29" fmla="*/ 72 h 89"/>
                <a:gd name="T30" fmla="*/ 44 w 84"/>
                <a:gd name="T31" fmla="*/ 72 h 89"/>
                <a:gd name="T32" fmla="*/ 42 w 84"/>
                <a:gd name="T33" fmla="*/ 73 h 89"/>
                <a:gd name="T34" fmla="*/ 31 w 84"/>
                <a:gd name="T35" fmla="*/ 79 h 89"/>
                <a:gd name="T36" fmla="*/ 19 w 84"/>
                <a:gd name="T37" fmla="*/ 85 h 89"/>
                <a:gd name="T38" fmla="*/ 16 w 84"/>
                <a:gd name="T39" fmla="*/ 83 h 89"/>
                <a:gd name="T40" fmla="*/ 12 w 84"/>
                <a:gd name="T41" fmla="*/ 80 h 89"/>
                <a:gd name="T42" fmla="*/ 7 w 84"/>
                <a:gd name="T43" fmla="*/ 77 h 89"/>
                <a:gd name="T44" fmla="*/ 3 w 84"/>
                <a:gd name="T45" fmla="*/ 73 h 89"/>
                <a:gd name="T46" fmla="*/ 1 w 84"/>
                <a:gd name="T47" fmla="*/ 67 h 89"/>
                <a:gd name="T48" fmla="*/ 0 w 84"/>
                <a:gd name="T49" fmla="*/ 60 h 89"/>
                <a:gd name="T50" fmla="*/ 1 w 84"/>
                <a:gd name="T51" fmla="*/ 53 h 89"/>
                <a:gd name="T52" fmla="*/ 3 w 84"/>
                <a:gd name="T53" fmla="*/ 46 h 89"/>
                <a:gd name="T54" fmla="*/ 5 w 84"/>
                <a:gd name="T55" fmla="*/ 43 h 89"/>
                <a:gd name="T56" fmla="*/ 8 w 84"/>
                <a:gd name="T57" fmla="*/ 39 h 89"/>
                <a:gd name="T58" fmla="*/ 12 w 84"/>
                <a:gd name="T59" fmla="*/ 34 h 89"/>
                <a:gd name="T60" fmla="*/ 15 w 84"/>
                <a:gd name="T61" fmla="*/ 31 h 89"/>
                <a:gd name="T62" fmla="*/ 18 w 84"/>
                <a:gd name="T63" fmla="*/ 24 h 89"/>
                <a:gd name="T64" fmla="*/ 20 w 84"/>
                <a:gd name="T65" fmla="*/ 16 h 89"/>
                <a:gd name="T66" fmla="*/ 21 w 84"/>
                <a:gd name="T67" fmla="*/ 11 h 89"/>
                <a:gd name="T68" fmla="*/ 22 w 84"/>
                <a:gd name="T69" fmla="*/ 7 h 89"/>
                <a:gd name="T70" fmla="*/ 24 w 84"/>
                <a:gd name="T71" fmla="*/ 3 h 89"/>
                <a:gd name="T72" fmla="*/ 27 w 84"/>
                <a:gd name="T73" fmla="*/ 0 h 89"/>
                <a:gd name="T74" fmla="*/ 31 w 84"/>
                <a:gd name="T75" fmla="*/ 0 h 89"/>
                <a:gd name="T76" fmla="*/ 38 w 84"/>
                <a:gd name="T77" fmla="*/ 0 h 89"/>
                <a:gd name="T78" fmla="*/ 42 w 84"/>
                <a:gd name="T79" fmla="*/ 1 h 89"/>
                <a:gd name="T80" fmla="*/ 46 w 84"/>
                <a:gd name="T81" fmla="*/ 3 h 89"/>
                <a:gd name="T82" fmla="*/ 50 w 84"/>
                <a:gd name="T83" fmla="*/ 5 h 89"/>
                <a:gd name="T84" fmla="*/ 53 w 84"/>
                <a:gd name="T85" fmla="*/ 8 h 89"/>
                <a:gd name="T86" fmla="*/ 59 w 84"/>
                <a:gd name="T87" fmla="*/ 15 h 89"/>
                <a:gd name="T88" fmla="*/ 64 w 84"/>
                <a:gd name="T89" fmla="*/ 23 h 89"/>
                <a:gd name="T90" fmla="*/ 69 w 84"/>
                <a:gd name="T91" fmla="*/ 32 h 89"/>
                <a:gd name="T92" fmla="*/ 73 w 84"/>
                <a:gd name="T93" fmla="*/ 3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4" h="89">
                  <a:moveTo>
                    <a:pt x="73" y="39"/>
                  </a:moveTo>
                  <a:lnTo>
                    <a:pt x="76" y="46"/>
                  </a:lnTo>
                  <a:lnTo>
                    <a:pt x="80" y="56"/>
                  </a:lnTo>
                  <a:lnTo>
                    <a:pt x="83" y="66"/>
                  </a:lnTo>
                  <a:lnTo>
                    <a:pt x="84" y="73"/>
                  </a:lnTo>
                  <a:lnTo>
                    <a:pt x="78" y="81"/>
                  </a:lnTo>
                  <a:lnTo>
                    <a:pt x="73" y="89"/>
                  </a:lnTo>
                  <a:lnTo>
                    <a:pt x="70" y="87"/>
                  </a:lnTo>
                  <a:lnTo>
                    <a:pt x="67" y="84"/>
                  </a:lnTo>
                  <a:lnTo>
                    <a:pt x="64" y="80"/>
                  </a:lnTo>
                  <a:lnTo>
                    <a:pt x="61" y="77"/>
                  </a:lnTo>
                  <a:lnTo>
                    <a:pt x="55" y="76"/>
                  </a:lnTo>
                  <a:lnTo>
                    <a:pt x="50" y="74"/>
                  </a:lnTo>
                  <a:lnTo>
                    <a:pt x="48" y="73"/>
                  </a:lnTo>
                  <a:lnTo>
                    <a:pt x="46" y="72"/>
                  </a:lnTo>
                  <a:lnTo>
                    <a:pt x="44" y="72"/>
                  </a:lnTo>
                  <a:lnTo>
                    <a:pt x="42" y="73"/>
                  </a:lnTo>
                  <a:lnTo>
                    <a:pt x="31" y="79"/>
                  </a:lnTo>
                  <a:lnTo>
                    <a:pt x="19" y="85"/>
                  </a:lnTo>
                  <a:lnTo>
                    <a:pt x="16" y="83"/>
                  </a:lnTo>
                  <a:lnTo>
                    <a:pt x="12" y="80"/>
                  </a:lnTo>
                  <a:lnTo>
                    <a:pt x="7" y="77"/>
                  </a:lnTo>
                  <a:lnTo>
                    <a:pt x="3" y="73"/>
                  </a:lnTo>
                  <a:lnTo>
                    <a:pt x="1" y="67"/>
                  </a:lnTo>
                  <a:lnTo>
                    <a:pt x="0" y="60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3"/>
                  </a:lnTo>
                  <a:lnTo>
                    <a:pt x="8" y="39"/>
                  </a:lnTo>
                  <a:lnTo>
                    <a:pt x="12" y="34"/>
                  </a:lnTo>
                  <a:lnTo>
                    <a:pt x="15" y="31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21" y="11"/>
                  </a:lnTo>
                  <a:lnTo>
                    <a:pt x="22" y="7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2" y="1"/>
                  </a:lnTo>
                  <a:lnTo>
                    <a:pt x="46" y="3"/>
                  </a:lnTo>
                  <a:lnTo>
                    <a:pt x="50" y="5"/>
                  </a:lnTo>
                  <a:lnTo>
                    <a:pt x="53" y="8"/>
                  </a:lnTo>
                  <a:lnTo>
                    <a:pt x="59" y="15"/>
                  </a:lnTo>
                  <a:lnTo>
                    <a:pt x="64" y="23"/>
                  </a:lnTo>
                  <a:lnTo>
                    <a:pt x="69" y="32"/>
                  </a:lnTo>
                  <a:lnTo>
                    <a:pt x="73" y="39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Freeform 79"/>
            <p:cNvSpPr>
              <a:spLocks/>
            </p:cNvSpPr>
            <p:nvPr/>
          </p:nvSpPr>
          <p:spPr bwMode="auto">
            <a:xfrm>
              <a:off x="10464800" y="2166938"/>
              <a:ext cx="20638" cy="19050"/>
            </a:xfrm>
            <a:custGeom>
              <a:avLst/>
              <a:gdLst>
                <a:gd name="T0" fmla="*/ 24 w 25"/>
                <a:gd name="T1" fmla="*/ 12 h 24"/>
                <a:gd name="T2" fmla="*/ 25 w 25"/>
                <a:gd name="T3" fmla="*/ 13 h 24"/>
                <a:gd name="T4" fmla="*/ 25 w 25"/>
                <a:gd name="T5" fmla="*/ 15 h 24"/>
                <a:gd name="T6" fmla="*/ 24 w 25"/>
                <a:gd name="T7" fmla="*/ 17 h 24"/>
                <a:gd name="T8" fmla="*/ 23 w 25"/>
                <a:gd name="T9" fmla="*/ 19 h 24"/>
                <a:gd name="T10" fmla="*/ 19 w 25"/>
                <a:gd name="T11" fmla="*/ 22 h 24"/>
                <a:gd name="T12" fmla="*/ 16 w 25"/>
                <a:gd name="T13" fmla="*/ 24 h 24"/>
                <a:gd name="T14" fmla="*/ 12 w 25"/>
                <a:gd name="T15" fmla="*/ 23 h 24"/>
                <a:gd name="T16" fmla="*/ 8 w 25"/>
                <a:gd name="T17" fmla="*/ 21 h 24"/>
                <a:gd name="T18" fmla="*/ 4 w 25"/>
                <a:gd name="T19" fmla="*/ 19 h 24"/>
                <a:gd name="T20" fmla="*/ 0 w 25"/>
                <a:gd name="T21" fmla="*/ 16 h 24"/>
                <a:gd name="T22" fmla="*/ 0 w 25"/>
                <a:gd name="T23" fmla="*/ 4 h 24"/>
                <a:gd name="T24" fmla="*/ 4 w 25"/>
                <a:gd name="T25" fmla="*/ 2 h 24"/>
                <a:gd name="T26" fmla="*/ 8 w 25"/>
                <a:gd name="T27" fmla="*/ 1 h 24"/>
                <a:gd name="T28" fmla="*/ 12 w 25"/>
                <a:gd name="T29" fmla="*/ 0 h 24"/>
                <a:gd name="T30" fmla="*/ 16 w 25"/>
                <a:gd name="T31" fmla="*/ 0 h 24"/>
                <a:gd name="T32" fmla="*/ 19 w 25"/>
                <a:gd name="T33" fmla="*/ 2 h 24"/>
                <a:gd name="T34" fmla="*/ 21 w 25"/>
                <a:gd name="T35" fmla="*/ 5 h 24"/>
                <a:gd name="T36" fmla="*/ 23 w 25"/>
                <a:gd name="T37" fmla="*/ 8 h 24"/>
                <a:gd name="T38" fmla="*/ 24 w 25"/>
                <a:gd name="T3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4">
                  <a:moveTo>
                    <a:pt x="24" y="12"/>
                  </a:moveTo>
                  <a:lnTo>
                    <a:pt x="25" y="13"/>
                  </a:lnTo>
                  <a:lnTo>
                    <a:pt x="25" y="15"/>
                  </a:lnTo>
                  <a:lnTo>
                    <a:pt x="24" y="17"/>
                  </a:lnTo>
                  <a:lnTo>
                    <a:pt x="23" y="19"/>
                  </a:lnTo>
                  <a:lnTo>
                    <a:pt x="19" y="22"/>
                  </a:lnTo>
                  <a:lnTo>
                    <a:pt x="16" y="24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4" y="19"/>
                  </a:lnTo>
                  <a:lnTo>
                    <a:pt x="0" y="1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8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Freeform 80"/>
            <p:cNvSpPr>
              <a:spLocks/>
            </p:cNvSpPr>
            <p:nvPr/>
          </p:nvSpPr>
          <p:spPr bwMode="auto">
            <a:xfrm>
              <a:off x="10436225" y="2044700"/>
              <a:ext cx="46038" cy="103187"/>
            </a:xfrm>
            <a:custGeom>
              <a:avLst/>
              <a:gdLst>
                <a:gd name="T0" fmla="*/ 55 w 57"/>
                <a:gd name="T1" fmla="*/ 102 h 131"/>
                <a:gd name="T2" fmla="*/ 56 w 57"/>
                <a:gd name="T3" fmla="*/ 107 h 131"/>
                <a:gd name="T4" fmla="*/ 57 w 57"/>
                <a:gd name="T5" fmla="*/ 113 h 131"/>
                <a:gd name="T6" fmla="*/ 57 w 57"/>
                <a:gd name="T7" fmla="*/ 120 h 131"/>
                <a:gd name="T8" fmla="*/ 55 w 57"/>
                <a:gd name="T9" fmla="*/ 127 h 131"/>
                <a:gd name="T10" fmla="*/ 51 w 57"/>
                <a:gd name="T11" fmla="*/ 129 h 131"/>
                <a:gd name="T12" fmla="*/ 43 w 57"/>
                <a:gd name="T13" fmla="*/ 131 h 131"/>
                <a:gd name="T14" fmla="*/ 39 w 57"/>
                <a:gd name="T15" fmla="*/ 130 h 131"/>
                <a:gd name="T16" fmla="*/ 34 w 57"/>
                <a:gd name="T17" fmla="*/ 127 h 131"/>
                <a:gd name="T18" fmla="*/ 29 w 57"/>
                <a:gd name="T19" fmla="*/ 122 h 131"/>
                <a:gd name="T20" fmla="*/ 27 w 57"/>
                <a:gd name="T21" fmla="*/ 118 h 131"/>
                <a:gd name="T22" fmla="*/ 25 w 57"/>
                <a:gd name="T23" fmla="*/ 111 h 131"/>
                <a:gd name="T24" fmla="*/ 25 w 57"/>
                <a:gd name="T25" fmla="*/ 103 h 131"/>
                <a:gd name="T26" fmla="*/ 26 w 57"/>
                <a:gd name="T27" fmla="*/ 95 h 131"/>
                <a:gd name="T28" fmla="*/ 27 w 57"/>
                <a:gd name="T29" fmla="*/ 90 h 131"/>
                <a:gd name="T30" fmla="*/ 27 w 57"/>
                <a:gd name="T31" fmla="*/ 84 h 131"/>
                <a:gd name="T32" fmla="*/ 27 w 57"/>
                <a:gd name="T33" fmla="*/ 77 h 131"/>
                <a:gd name="T34" fmla="*/ 25 w 57"/>
                <a:gd name="T35" fmla="*/ 69 h 131"/>
                <a:gd name="T36" fmla="*/ 23 w 57"/>
                <a:gd name="T37" fmla="*/ 63 h 131"/>
                <a:gd name="T38" fmla="*/ 22 w 57"/>
                <a:gd name="T39" fmla="*/ 59 h 131"/>
                <a:gd name="T40" fmla="*/ 18 w 57"/>
                <a:gd name="T41" fmla="*/ 55 h 131"/>
                <a:gd name="T42" fmla="*/ 14 w 57"/>
                <a:gd name="T43" fmla="*/ 51 h 131"/>
                <a:gd name="T44" fmla="*/ 11 w 57"/>
                <a:gd name="T45" fmla="*/ 47 h 131"/>
                <a:gd name="T46" fmla="*/ 8 w 57"/>
                <a:gd name="T47" fmla="*/ 43 h 131"/>
                <a:gd name="T48" fmla="*/ 5 w 57"/>
                <a:gd name="T49" fmla="*/ 39 h 131"/>
                <a:gd name="T50" fmla="*/ 3 w 57"/>
                <a:gd name="T51" fmla="*/ 35 h 131"/>
                <a:gd name="T52" fmla="*/ 3 w 57"/>
                <a:gd name="T53" fmla="*/ 31 h 131"/>
                <a:gd name="T54" fmla="*/ 1 w 57"/>
                <a:gd name="T55" fmla="*/ 28 h 131"/>
                <a:gd name="T56" fmla="*/ 1 w 57"/>
                <a:gd name="T57" fmla="*/ 24 h 131"/>
                <a:gd name="T58" fmla="*/ 0 w 57"/>
                <a:gd name="T59" fmla="*/ 20 h 131"/>
                <a:gd name="T60" fmla="*/ 0 w 57"/>
                <a:gd name="T61" fmla="*/ 16 h 131"/>
                <a:gd name="T62" fmla="*/ 1 w 57"/>
                <a:gd name="T63" fmla="*/ 12 h 131"/>
                <a:gd name="T64" fmla="*/ 2 w 57"/>
                <a:gd name="T65" fmla="*/ 8 h 131"/>
                <a:gd name="T66" fmla="*/ 4 w 57"/>
                <a:gd name="T67" fmla="*/ 6 h 131"/>
                <a:gd name="T68" fmla="*/ 7 w 57"/>
                <a:gd name="T69" fmla="*/ 4 h 131"/>
                <a:gd name="T70" fmla="*/ 7 w 57"/>
                <a:gd name="T71" fmla="*/ 2 h 131"/>
                <a:gd name="T72" fmla="*/ 9 w 57"/>
                <a:gd name="T73" fmla="*/ 1 h 131"/>
                <a:gd name="T74" fmla="*/ 11 w 57"/>
                <a:gd name="T75" fmla="*/ 1 h 131"/>
                <a:gd name="T76" fmla="*/ 13 w 57"/>
                <a:gd name="T77" fmla="*/ 0 h 131"/>
                <a:gd name="T78" fmla="*/ 19 w 57"/>
                <a:gd name="T79" fmla="*/ 0 h 131"/>
                <a:gd name="T80" fmla="*/ 23 w 57"/>
                <a:gd name="T81" fmla="*/ 0 h 131"/>
                <a:gd name="T82" fmla="*/ 29 w 57"/>
                <a:gd name="T83" fmla="*/ 8 h 131"/>
                <a:gd name="T84" fmla="*/ 35 w 57"/>
                <a:gd name="T85" fmla="*/ 19 h 131"/>
                <a:gd name="T86" fmla="*/ 35 w 57"/>
                <a:gd name="T87" fmla="*/ 24 h 131"/>
                <a:gd name="T88" fmla="*/ 36 w 57"/>
                <a:gd name="T89" fmla="*/ 32 h 131"/>
                <a:gd name="T90" fmla="*/ 37 w 57"/>
                <a:gd name="T91" fmla="*/ 40 h 131"/>
                <a:gd name="T92" fmla="*/ 39 w 57"/>
                <a:gd name="T93" fmla="*/ 47 h 131"/>
                <a:gd name="T94" fmla="*/ 40 w 57"/>
                <a:gd name="T95" fmla="*/ 51 h 131"/>
                <a:gd name="T96" fmla="*/ 44 w 57"/>
                <a:gd name="T97" fmla="*/ 55 h 131"/>
                <a:gd name="T98" fmla="*/ 48 w 57"/>
                <a:gd name="T99" fmla="*/ 59 h 131"/>
                <a:gd name="T100" fmla="*/ 51 w 57"/>
                <a:gd name="T101" fmla="*/ 63 h 131"/>
                <a:gd name="T102" fmla="*/ 53 w 57"/>
                <a:gd name="T103" fmla="*/ 75 h 131"/>
                <a:gd name="T104" fmla="*/ 55 w 57"/>
                <a:gd name="T105" fmla="*/ 87 h 131"/>
                <a:gd name="T106" fmla="*/ 55 w 57"/>
                <a:gd name="T107" fmla="*/ 94 h 131"/>
                <a:gd name="T108" fmla="*/ 55 w 57"/>
                <a:gd name="T109" fmla="*/ 10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131">
                  <a:moveTo>
                    <a:pt x="55" y="102"/>
                  </a:moveTo>
                  <a:lnTo>
                    <a:pt x="56" y="107"/>
                  </a:lnTo>
                  <a:lnTo>
                    <a:pt x="57" y="113"/>
                  </a:lnTo>
                  <a:lnTo>
                    <a:pt x="57" y="120"/>
                  </a:lnTo>
                  <a:lnTo>
                    <a:pt x="55" y="127"/>
                  </a:lnTo>
                  <a:lnTo>
                    <a:pt x="51" y="129"/>
                  </a:lnTo>
                  <a:lnTo>
                    <a:pt x="43" y="131"/>
                  </a:lnTo>
                  <a:lnTo>
                    <a:pt x="39" y="130"/>
                  </a:lnTo>
                  <a:lnTo>
                    <a:pt x="34" y="127"/>
                  </a:lnTo>
                  <a:lnTo>
                    <a:pt x="29" y="122"/>
                  </a:lnTo>
                  <a:lnTo>
                    <a:pt x="27" y="118"/>
                  </a:lnTo>
                  <a:lnTo>
                    <a:pt x="25" y="111"/>
                  </a:lnTo>
                  <a:lnTo>
                    <a:pt x="25" y="103"/>
                  </a:lnTo>
                  <a:lnTo>
                    <a:pt x="26" y="95"/>
                  </a:lnTo>
                  <a:lnTo>
                    <a:pt x="27" y="90"/>
                  </a:lnTo>
                  <a:lnTo>
                    <a:pt x="27" y="84"/>
                  </a:lnTo>
                  <a:lnTo>
                    <a:pt x="27" y="77"/>
                  </a:lnTo>
                  <a:lnTo>
                    <a:pt x="25" y="69"/>
                  </a:lnTo>
                  <a:lnTo>
                    <a:pt x="23" y="63"/>
                  </a:lnTo>
                  <a:lnTo>
                    <a:pt x="22" y="59"/>
                  </a:lnTo>
                  <a:lnTo>
                    <a:pt x="18" y="55"/>
                  </a:lnTo>
                  <a:lnTo>
                    <a:pt x="14" y="51"/>
                  </a:lnTo>
                  <a:lnTo>
                    <a:pt x="11" y="47"/>
                  </a:lnTo>
                  <a:lnTo>
                    <a:pt x="8" y="43"/>
                  </a:lnTo>
                  <a:lnTo>
                    <a:pt x="5" y="39"/>
                  </a:lnTo>
                  <a:lnTo>
                    <a:pt x="3" y="35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9" y="8"/>
                  </a:lnTo>
                  <a:lnTo>
                    <a:pt x="35" y="19"/>
                  </a:lnTo>
                  <a:lnTo>
                    <a:pt x="35" y="24"/>
                  </a:lnTo>
                  <a:lnTo>
                    <a:pt x="36" y="32"/>
                  </a:lnTo>
                  <a:lnTo>
                    <a:pt x="37" y="40"/>
                  </a:lnTo>
                  <a:lnTo>
                    <a:pt x="39" y="47"/>
                  </a:lnTo>
                  <a:lnTo>
                    <a:pt x="40" y="51"/>
                  </a:lnTo>
                  <a:lnTo>
                    <a:pt x="44" y="55"/>
                  </a:lnTo>
                  <a:lnTo>
                    <a:pt x="48" y="59"/>
                  </a:lnTo>
                  <a:lnTo>
                    <a:pt x="51" y="63"/>
                  </a:lnTo>
                  <a:lnTo>
                    <a:pt x="53" y="75"/>
                  </a:lnTo>
                  <a:lnTo>
                    <a:pt x="55" y="87"/>
                  </a:lnTo>
                  <a:lnTo>
                    <a:pt x="55" y="94"/>
                  </a:lnTo>
                  <a:lnTo>
                    <a:pt x="55" y="102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2" name="Freeform 81"/>
            <p:cNvSpPr>
              <a:spLocks/>
            </p:cNvSpPr>
            <p:nvPr/>
          </p:nvSpPr>
          <p:spPr bwMode="auto">
            <a:xfrm>
              <a:off x="10450513" y="2282825"/>
              <a:ext cx="30163" cy="31750"/>
            </a:xfrm>
            <a:custGeom>
              <a:avLst/>
              <a:gdLst>
                <a:gd name="T0" fmla="*/ 24 w 37"/>
                <a:gd name="T1" fmla="*/ 3 h 41"/>
                <a:gd name="T2" fmla="*/ 28 w 37"/>
                <a:gd name="T3" fmla="*/ 7 h 41"/>
                <a:gd name="T4" fmla="*/ 32 w 37"/>
                <a:gd name="T5" fmla="*/ 11 h 41"/>
                <a:gd name="T6" fmla="*/ 35 w 37"/>
                <a:gd name="T7" fmla="*/ 17 h 41"/>
                <a:gd name="T8" fmla="*/ 37 w 37"/>
                <a:gd name="T9" fmla="*/ 22 h 41"/>
                <a:gd name="T10" fmla="*/ 36 w 37"/>
                <a:gd name="T11" fmla="*/ 25 h 41"/>
                <a:gd name="T12" fmla="*/ 35 w 37"/>
                <a:gd name="T13" fmla="*/ 29 h 41"/>
                <a:gd name="T14" fmla="*/ 32 w 37"/>
                <a:gd name="T15" fmla="*/ 32 h 41"/>
                <a:gd name="T16" fmla="*/ 29 w 37"/>
                <a:gd name="T17" fmla="*/ 35 h 41"/>
                <a:gd name="T18" fmla="*/ 26 w 37"/>
                <a:gd name="T19" fmla="*/ 37 h 41"/>
                <a:gd name="T20" fmla="*/ 23 w 37"/>
                <a:gd name="T21" fmla="*/ 39 h 41"/>
                <a:gd name="T22" fmla="*/ 19 w 37"/>
                <a:gd name="T23" fmla="*/ 41 h 41"/>
                <a:gd name="T24" fmla="*/ 16 w 37"/>
                <a:gd name="T25" fmla="*/ 41 h 41"/>
                <a:gd name="T26" fmla="*/ 12 w 37"/>
                <a:gd name="T27" fmla="*/ 35 h 41"/>
                <a:gd name="T28" fmla="*/ 8 w 37"/>
                <a:gd name="T29" fmla="*/ 26 h 41"/>
                <a:gd name="T30" fmla="*/ 4 w 37"/>
                <a:gd name="T31" fmla="*/ 22 h 41"/>
                <a:gd name="T32" fmla="*/ 1 w 37"/>
                <a:gd name="T33" fmla="*/ 19 h 41"/>
                <a:gd name="T34" fmla="*/ 0 w 37"/>
                <a:gd name="T35" fmla="*/ 15 h 41"/>
                <a:gd name="T36" fmla="*/ 1 w 37"/>
                <a:gd name="T37" fmla="*/ 11 h 41"/>
                <a:gd name="T38" fmla="*/ 4 w 37"/>
                <a:gd name="T39" fmla="*/ 7 h 41"/>
                <a:gd name="T40" fmla="*/ 4 w 37"/>
                <a:gd name="T41" fmla="*/ 4 h 41"/>
                <a:gd name="T42" fmla="*/ 6 w 37"/>
                <a:gd name="T43" fmla="*/ 2 h 41"/>
                <a:gd name="T44" fmla="*/ 9 w 37"/>
                <a:gd name="T45" fmla="*/ 0 h 41"/>
                <a:gd name="T46" fmla="*/ 12 w 37"/>
                <a:gd name="T47" fmla="*/ 0 h 41"/>
                <a:gd name="T48" fmla="*/ 18 w 37"/>
                <a:gd name="T49" fmla="*/ 1 h 41"/>
                <a:gd name="T50" fmla="*/ 24 w 37"/>
                <a:gd name="T51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41">
                  <a:moveTo>
                    <a:pt x="24" y="3"/>
                  </a:moveTo>
                  <a:lnTo>
                    <a:pt x="28" y="7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7" y="22"/>
                  </a:lnTo>
                  <a:lnTo>
                    <a:pt x="36" y="25"/>
                  </a:lnTo>
                  <a:lnTo>
                    <a:pt x="35" y="29"/>
                  </a:lnTo>
                  <a:lnTo>
                    <a:pt x="32" y="32"/>
                  </a:lnTo>
                  <a:lnTo>
                    <a:pt x="29" y="35"/>
                  </a:lnTo>
                  <a:lnTo>
                    <a:pt x="26" y="37"/>
                  </a:lnTo>
                  <a:lnTo>
                    <a:pt x="23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2" y="35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3" name="Freeform 82"/>
            <p:cNvSpPr>
              <a:spLocks/>
            </p:cNvSpPr>
            <p:nvPr/>
          </p:nvSpPr>
          <p:spPr bwMode="auto">
            <a:xfrm>
              <a:off x="10421938" y="2122488"/>
              <a:ext cx="28575" cy="30162"/>
            </a:xfrm>
            <a:custGeom>
              <a:avLst/>
              <a:gdLst>
                <a:gd name="T0" fmla="*/ 33 w 36"/>
                <a:gd name="T1" fmla="*/ 13 h 39"/>
                <a:gd name="T2" fmla="*/ 35 w 36"/>
                <a:gd name="T3" fmla="*/ 19 h 39"/>
                <a:gd name="T4" fmla="*/ 36 w 36"/>
                <a:gd name="T5" fmla="*/ 25 h 39"/>
                <a:gd name="T6" fmla="*/ 36 w 36"/>
                <a:gd name="T7" fmla="*/ 28 h 39"/>
                <a:gd name="T8" fmla="*/ 34 w 36"/>
                <a:gd name="T9" fmla="*/ 32 h 39"/>
                <a:gd name="T10" fmla="*/ 32 w 36"/>
                <a:gd name="T11" fmla="*/ 36 h 39"/>
                <a:gd name="T12" fmla="*/ 29 w 36"/>
                <a:gd name="T13" fmla="*/ 39 h 39"/>
                <a:gd name="T14" fmla="*/ 26 w 36"/>
                <a:gd name="T15" fmla="*/ 39 h 39"/>
                <a:gd name="T16" fmla="*/ 21 w 36"/>
                <a:gd name="T17" fmla="*/ 38 h 39"/>
                <a:gd name="T18" fmla="*/ 16 w 36"/>
                <a:gd name="T19" fmla="*/ 37 h 39"/>
                <a:gd name="T20" fmla="*/ 10 w 36"/>
                <a:gd name="T21" fmla="*/ 35 h 39"/>
                <a:gd name="T22" fmla="*/ 7 w 36"/>
                <a:gd name="T23" fmla="*/ 27 h 39"/>
                <a:gd name="T24" fmla="*/ 2 w 36"/>
                <a:gd name="T25" fmla="*/ 21 h 39"/>
                <a:gd name="T26" fmla="*/ 1 w 36"/>
                <a:gd name="T27" fmla="*/ 17 h 39"/>
                <a:gd name="T28" fmla="*/ 0 w 36"/>
                <a:gd name="T29" fmla="*/ 11 h 39"/>
                <a:gd name="T30" fmla="*/ 0 w 36"/>
                <a:gd name="T31" fmla="*/ 5 h 39"/>
                <a:gd name="T32" fmla="*/ 2 w 36"/>
                <a:gd name="T33" fmla="*/ 0 h 39"/>
                <a:gd name="T34" fmla="*/ 10 w 36"/>
                <a:gd name="T35" fmla="*/ 0 h 39"/>
                <a:gd name="T36" fmla="*/ 18 w 36"/>
                <a:gd name="T37" fmla="*/ 0 h 39"/>
                <a:gd name="T38" fmla="*/ 25 w 36"/>
                <a:gd name="T39" fmla="*/ 7 h 39"/>
                <a:gd name="T40" fmla="*/ 33 w 36"/>
                <a:gd name="T4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9">
                  <a:moveTo>
                    <a:pt x="33" y="13"/>
                  </a:moveTo>
                  <a:lnTo>
                    <a:pt x="35" y="19"/>
                  </a:lnTo>
                  <a:lnTo>
                    <a:pt x="36" y="25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32" y="36"/>
                  </a:lnTo>
                  <a:lnTo>
                    <a:pt x="29" y="39"/>
                  </a:lnTo>
                  <a:lnTo>
                    <a:pt x="26" y="39"/>
                  </a:lnTo>
                  <a:lnTo>
                    <a:pt x="21" y="38"/>
                  </a:lnTo>
                  <a:lnTo>
                    <a:pt x="16" y="37"/>
                  </a:lnTo>
                  <a:lnTo>
                    <a:pt x="10" y="35"/>
                  </a:lnTo>
                  <a:lnTo>
                    <a:pt x="7" y="27"/>
                  </a:lnTo>
                  <a:lnTo>
                    <a:pt x="2" y="21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5" y="7"/>
                  </a:lnTo>
                  <a:lnTo>
                    <a:pt x="33" y="13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Freeform 83"/>
            <p:cNvSpPr>
              <a:spLocks/>
            </p:cNvSpPr>
            <p:nvPr/>
          </p:nvSpPr>
          <p:spPr bwMode="auto">
            <a:xfrm>
              <a:off x="10414000" y="2282825"/>
              <a:ext cx="26988" cy="20637"/>
            </a:xfrm>
            <a:custGeom>
              <a:avLst/>
              <a:gdLst>
                <a:gd name="T0" fmla="*/ 34 w 36"/>
                <a:gd name="T1" fmla="*/ 4 h 27"/>
                <a:gd name="T2" fmla="*/ 35 w 36"/>
                <a:gd name="T3" fmla="*/ 8 h 27"/>
                <a:gd name="T4" fmla="*/ 36 w 36"/>
                <a:gd name="T5" fmla="*/ 13 h 27"/>
                <a:gd name="T6" fmla="*/ 36 w 36"/>
                <a:gd name="T7" fmla="*/ 19 h 27"/>
                <a:gd name="T8" fmla="*/ 34 w 36"/>
                <a:gd name="T9" fmla="*/ 23 h 27"/>
                <a:gd name="T10" fmla="*/ 34 w 36"/>
                <a:gd name="T11" fmla="*/ 25 h 27"/>
                <a:gd name="T12" fmla="*/ 33 w 36"/>
                <a:gd name="T13" fmla="*/ 26 h 27"/>
                <a:gd name="T14" fmla="*/ 31 w 36"/>
                <a:gd name="T15" fmla="*/ 26 h 27"/>
                <a:gd name="T16" fmla="*/ 28 w 36"/>
                <a:gd name="T17" fmla="*/ 27 h 27"/>
                <a:gd name="T18" fmla="*/ 23 w 36"/>
                <a:gd name="T19" fmla="*/ 27 h 27"/>
                <a:gd name="T20" fmla="*/ 19 w 36"/>
                <a:gd name="T21" fmla="*/ 27 h 27"/>
                <a:gd name="T22" fmla="*/ 16 w 36"/>
                <a:gd name="T23" fmla="*/ 27 h 27"/>
                <a:gd name="T24" fmla="*/ 10 w 36"/>
                <a:gd name="T25" fmla="*/ 25 h 27"/>
                <a:gd name="T26" fmla="*/ 5 w 36"/>
                <a:gd name="T27" fmla="*/ 22 h 27"/>
                <a:gd name="T28" fmla="*/ 4 w 36"/>
                <a:gd name="T29" fmla="*/ 19 h 27"/>
                <a:gd name="T30" fmla="*/ 1 w 36"/>
                <a:gd name="T31" fmla="*/ 16 h 27"/>
                <a:gd name="T32" fmla="*/ 0 w 36"/>
                <a:gd name="T33" fmla="*/ 11 h 27"/>
                <a:gd name="T34" fmla="*/ 0 w 36"/>
                <a:gd name="T35" fmla="*/ 7 h 27"/>
                <a:gd name="T36" fmla="*/ 0 w 36"/>
                <a:gd name="T37" fmla="*/ 4 h 27"/>
                <a:gd name="T38" fmla="*/ 3 w 36"/>
                <a:gd name="T39" fmla="*/ 1 h 27"/>
                <a:gd name="T40" fmla="*/ 7 w 36"/>
                <a:gd name="T41" fmla="*/ 0 h 27"/>
                <a:gd name="T42" fmla="*/ 11 w 36"/>
                <a:gd name="T43" fmla="*/ 0 h 27"/>
                <a:gd name="T44" fmla="*/ 16 w 36"/>
                <a:gd name="T45" fmla="*/ 0 h 27"/>
                <a:gd name="T46" fmla="*/ 21 w 36"/>
                <a:gd name="T47" fmla="*/ 0 h 27"/>
                <a:gd name="T48" fmla="*/ 26 w 36"/>
                <a:gd name="T49" fmla="*/ 0 h 27"/>
                <a:gd name="T50" fmla="*/ 31 w 36"/>
                <a:gd name="T51" fmla="*/ 1 h 27"/>
                <a:gd name="T52" fmla="*/ 34 w 36"/>
                <a:gd name="T5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27">
                  <a:moveTo>
                    <a:pt x="34" y="4"/>
                  </a:moveTo>
                  <a:lnTo>
                    <a:pt x="35" y="8"/>
                  </a:lnTo>
                  <a:lnTo>
                    <a:pt x="36" y="13"/>
                  </a:lnTo>
                  <a:lnTo>
                    <a:pt x="36" y="19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3" y="26"/>
                  </a:lnTo>
                  <a:lnTo>
                    <a:pt x="31" y="26"/>
                  </a:lnTo>
                  <a:lnTo>
                    <a:pt x="28" y="27"/>
                  </a:lnTo>
                  <a:lnTo>
                    <a:pt x="23" y="27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0" y="25"/>
                  </a:lnTo>
                  <a:lnTo>
                    <a:pt x="5" y="22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4" y="4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Freeform 84"/>
            <p:cNvSpPr>
              <a:spLocks/>
            </p:cNvSpPr>
            <p:nvPr/>
          </p:nvSpPr>
          <p:spPr bwMode="auto">
            <a:xfrm>
              <a:off x="10398125" y="2073275"/>
              <a:ext cx="42863" cy="36512"/>
            </a:xfrm>
            <a:custGeom>
              <a:avLst/>
              <a:gdLst>
                <a:gd name="T0" fmla="*/ 53 w 55"/>
                <a:gd name="T1" fmla="*/ 30 h 44"/>
                <a:gd name="T2" fmla="*/ 54 w 55"/>
                <a:gd name="T3" fmla="*/ 31 h 44"/>
                <a:gd name="T4" fmla="*/ 55 w 55"/>
                <a:gd name="T5" fmla="*/ 34 h 44"/>
                <a:gd name="T6" fmla="*/ 55 w 55"/>
                <a:gd name="T7" fmla="*/ 38 h 44"/>
                <a:gd name="T8" fmla="*/ 53 w 55"/>
                <a:gd name="T9" fmla="*/ 42 h 44"/>
                <a:gd name="T10" fmla="*/ 51 w 55"/>
                <a:gd name="T11" fmla="*/ 43 h 44"/>
                <a:gd name="T12" fmla="*/ 49 w 55"/>
                <a:gd name="T13" fmla="*/ 44 h 44"/>
                <a:gd name="T14" fmla="*/ 46 w 55"/>
                <a:gd name="T15" fmla="*/ 44 h 44"/>
                <a:gd name="T16" fmla="*/ 43 w 55"/>
                <a:gd name="T17" fmla="*/ 44 h 44"/>
                <a:gd name="T18" fmla="*/ 37 w 55"/>
                <a:gd name="T19" fmla="*/ 43 h 44"/>
                <a:gd name="T20" fmla="*/ 32 w 55"/>
                <a:gd name="T21" fmla="*/ 42 h 44"/>
                <a:gd name="T22" fmla="*/ 24 w 55"/>
                <a:gd name="T23" fmla="*/ 34 h 44"/>
                <a:gd name="T24" fmla="*/ 16 w 55"/>
                <a:gd name="T25" fmla="*/ 25 h 44"/>
                <a:gd name="T26" fmla="*/ 8 w 55"/>
                <a:gd name="T27" fmla="*/ 21 h 44"/>
                <a:gd name="T28" fmla="*/ 0 w 55"/>
                <a:gd name="T29" fmla="*/ 17 h 44"/>
                <a:gd name="T30" fmla="*/ 1 w 55"/>
                <a:gd name="T31" fmla="*/ 13 h 44"/>
                <a:gd name="T32" fmla="*/ 3 w 55"/>
                <a:gd name="T33" fmla="*/ 8 h 44"/>
                <a:gd name="T34" fmla="*/ 5 w 55"/>
                <a:gd name="T35" fmla="*/ 4 h 44"/>
                <a:gd name="T36" fmla="*/ 8 w 55"/>
                <a:gd name="T37" fmla="*/ 0 h 44"/>
                <a:gd name="T38" fmla="*/ 18 w 55"/>
                <a:gd name="T39" fmla="*/ 0 h 44"/>
                <a:gd name="T40" fmla="*/ 28 w 55"/>
                <a:gd name="T41" fmla="*/ 0 h 44"/>
                <a:gd name="T42" fmla="*/ 37 w 55"/>
                <a:gd name="T43" fmla="*/ 6 h 44"/>
                <a:gd name="T44" fmla="*/ 45 w 55"/>
                <a:gd name="T45" fmla="*/ 13 h 44"/>
                <a:gd name="T46" fmla="*/ 49 w 55"/>
                <a:gd name="T47" fmla="*/ 21 h 44"/>
                <a:gd name="T48" fmla="*/ 53 w 55"/>
                <a:gd name="T49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4">
                  <a:moveTo>
                    <a:pt x="53" y="30"/>
                  </a:moveTo>
                  <a:lnTo>
                    <a:pt x="54" y="31"/>
                  </a:lnTo>
                  <a:lnTo>
                    <a:pt x="55" y="34"/>
                  </a:lnTo>
                  <a:lnTo>
                    <a:pt x="55" y="38"/>
                  </a:lnTo>
                  <a:lnTo>
                    <a:pt x="53" y="42"/>
                  </a:lnTo>
                  <a:lnTo>
                    <a:pt x="51" y="43"/>
                  </a:lnTo>
                  <a:lnTo>
                    <a:pt x="49" y="44"/>
                  </a:lnTo>
                  <a:lnTo>
                    <a:pt x="46" y="44"/>
                  </a:lnTo>
                  <a:lnTo>
                    <a:pt x="43" y="44"/>
                  </a:lnTo>
                  <a:lnTo>
                    <a:pt x="37" y="43"/>
                  </a:lnTo>
                  <a:lnTo>
                    <a:pt x="32" y="42"/>
                  </a:lnTo>
                  <a:lnTo>
                    <a:pt x="24" y="34"/>
                  </a:lnTo>
                  <a:lnTo>
                    <a:pt x="16" y="25"/>
                  </a:lnTo>
                  <a:lnTo>
                    <a:pt x="8" y="21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8"/>
                  </a:lnTo>
                  <a:lnTo>
                    <a:pt x="5" y="4"/>
                  </a:lnTo>
                  <a:lnTo>
                    <a:pt x="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7" y="6"/>
                  </a:lnTo>
                  <a:lnTo>
                    <a:pt x="45" y="13"/>
                  </a:lnTo>
                  <a:lnTo>
                    <a:pt x="49" y="21"/>
                  </a:lnTo>
                  <a:lnTo>
                    <a:pt x="53" y="30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Freeform 85"/>
            <p:cNvSpPr>
              <a:spLocks/>
            </p:cNvSpPr>
            <p:nvPr/>
          </p:nvSpPr>
          <p:spPr bwMode="auto">
            <a:xfrm>
              <a:off x="10371138" y="2189163"/>
              <a:ext cx="49213" cy="41275"/>
            </a:xfrm>
            <a:custGeom>
              <a:avLst/>
              <a:gdLst>
                <a:gd name="T0" fmla="*/ 62 w 62"/>
                <a:gd name="T1" fmla="*/ 11 h 51"/>
                <a:gd name="T2" fmla="*/ 62 w 62"/>
                <a:gd name="T3" fmla="*/ 15 h 51"/>
                <a:gd name="T4" fmla="*/ 62 w 62"/>
                <a:gd name="T5" fmla="*/ 20 h 51"/>
                <a:gd name="T6" fmla="*/ 61 w 62"/>
                <a:gd name="T7" fmla="*/ 26 h 51"/>
                <a:gd name="T8" fmla="*/ 58 w 62"/>
                <a:gd name="T9" fmla="*/ 29 h 51"/>
                <a:gd name="T10" fmla="*/ 49 w 62"/>
                <a:gd name="T11" fmla="*/ 37 h 51"/>
                <a:gd name="T12" fmla="*/ 39 w 62"/>
                <a:gd name="T13" fmla="*/ 44 h 51"/>
                <a:gd name="T14" fmla="*/ 30 w 62"/>
                <a:gd name="T15" fmla="*/ 48 h 51"/>
                <a:gd name="T16" fmla="*/ 20 w 62"/>
                <a:gd name="T17" fmla="*/ 51 h 51"/>
                <a:gd name="T18" fmla="*/ 14 w 62"/>
                <a:gd name="T19" fmla="*/ 50 h 51"/>
                <a:gd name="T20" fmla="*/ 8 w 62"/>
                <a:gd name="T21" fmla="*/ 47 h 51"/>
                <a:gd name="T22" fmla="*/ 5 w 62"/>
                <a:gd name="T23" fmla="*/ 45 h 51"/>
                <a:gd name="T24" fmla="*/ 3 w 62"/>
                <a:gd name="T25" fmla="*/ 42 h 51"/>
                <a:gd name="T26" fmla="*/ 1 w 62"/>
                <a:gd name="T27" fmla="*/ 39 h 51"/>
                <a:gd name="T28" fmla="*/ 1 w 62"/>
                <a:gd name="T29" fmla="*/ 37 h 51"/>
                <a:gd name="T30" fmla="*/ 0 w 62"/>
                <a:gd name="T31" fmla="*/ 35 h 51"/>
                <a:gd name="T32" fmla="*/ 0 w 62"/>
                <a:gd name="T33" fmla="*/ 33 h 51"/>
                <a:gd name="T34" fmla="*/ 1 w 62"/>
                <a:gd name="T35" fmla="*/ 31 h 51"/>
                <a:gd name="T36" fmla="*/ 2 w 62"/>
                <a:gd name="T37" fmla="*/ 29 h 51"/>
                <a:gd name="T38" fmla="*/ 5 w 62"/>
                <a:gd name="T39" fmla="*/ 25 h 51"/>
                <a:gd name="T40" fmla="*/ 9 w 62"/>
                <a:gd name="T41" fmla="*/ 22 h 51"/>
                <a:gd name="T42" fmla="*/ 19 w 62"/>
                <a:gd name="T43" fmla="*/ 18 h 51"/>
                <a:gd name="T44" fmla="*/ 32 w 62"/>
                <a:gd name="T45" fmla="*/ 15 h 51"/>
                <a:gd name="T46" fmla="*/ 34 w 62"/>
                <a:gd name="T47" fmla="*/ 13 h 51"/>
                <a:gd name="T48" fmla="*/ 38 w 62"/>
                <a:gd name="T49" fmla="*/ 7 h 51"/>
                <a:gd name="T50" fmla="*/ 40 w 62"/>
                <a:gd name="T51" fmla="*/ 5 h 51"/>
                <a:gd name="T52" fmla="*/ 42 w 62"/>
                <a:gd name="T53" fmla="*/ 2 h 51"/>
                <a:gd name="T54" fmla="*/ 44 w 62"/>
                <a:gd name="T55" fmla="*/ 1 h 51"/>
                <a:gd name="T56" fmla="*/ 47 w 62"/>
                <a:gd name="T57" fmla="*/ 0 h 51"/>
                <a:gd name="T58" fmla="*/ 50 w 62"/>
                <a:gd name="T59" fmla="*/ 1 h 51"/>
                <a:gd name="T60" fmla="*/ 55 w 62"/>
                <a:gd name="T61" fmla="*/ 4 h 51"/>
                <a:gd name="T62" fmla="*/ 59 w 62"/>
                <a:gd name="T63" fmla="*/ 8 h 51"/>
                <a:gd name="T64" fmla="*/ 62 w 62"/>
                <a:gd name="T6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51">
                  <a:moveTo>
                    <a:pt x="62" y="11"/>
                  </a:moveTo>
                  <a:lnTo>
                    <a:pt x="62" y="15"/>
                  </a:lnTo>
                  <a:lnTo>
                    <a:pt x="62" y="20"/>
                  </a:lnTo>
                  <a:lnTo>
                    <a:pt x="61" y="26"/>
                  </a:lnTo>
                  <a:lnTo>
                    <a:pt x="58" y="29"/>
                  </a:lnTo>
                  <a:lnTo>
                    <a:pt x="49" y="37"/>
                  </a:lnTo>
                  <a:lnTo>
                    <a:pt x="39" y="44"/>
                  </a:lnTo>
                  <a:lnTo>
                    <a:pt x="30" y="48"/>
                  </a:lnTo>
                  <a:lnTo>
                    <a:pt x="20" y="51"/>
                  </a:lnTo>
                  <a:lnTo>
                    <a:pt x="14" y="50"/>
                  </a:lnTo>
                  <a:lnTo>
                    <a:pt x="8" y="47"/>
                  </a:lnTo>
                  <a:lnTo>
                    <a:pt x="5" y="45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1" y="31"/>
                  </a:lnTo>
                  <a:lnTo>
                    <a:pt x="2" y="29"/>
                  </a:lnTo>
                  <a:lnTo>
                    <a:pt x="5" y="25"/>
                  </a:lnTo>
                  <a:lnTo>
                    <a:pt x="9" y="22"/>
                  </a:lnTo>
                  <a:lnTo>
                    <a:pt x="19" y="18"/>
                  </a:lnTo>
                  <a:lnTo>
                    <a:pt x="32" y="15"/>
                  </a:lnTo>
                  <a:lnTo>
                    <a:pt x="34" y="13"/>
                  </a:lnTo>
                  <a:lnTo>
                    <a:pt x="38" y="7"/>
                  </a:lnTo>
                  <a:lnTo>
                    <a:pt x="40" y="5"/>
                  </a:lnTo>
                  <a:lnTo>
                    <a:pt x="42" y="2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5" y="4"/>
                  </a:lnTo>
                  <a:lnTo>
                    <a:pt x="59" y="8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Freeform 86"/>
            <p:cNvSpPr>
              <a:spLocks/>
            </p:cNvSpPr>
            <p:nvPr/>
          </p:nvSpPr>
          <p:spPr bwMode="auto">
            <a:xfrm>
              <a:off x="10336213" y="1943100"/>
              <a:ext cx="28575" cy="26987"/>
            </a:xfrm>
            <a:custGeom>
              <a:avLst/>
              <a:gdLst>
                <a:gd name="T0" fmla="*/ 29 w 36"/>
                <a:gd name="T1" fmla="*/ 4 h 33"/>
                <a:gd name="T2" fmla="*/ 32 w 36"/>
                <a:gd name="T3" fmla="*/ 7 h 33"/>
                <a:gd name="T4" fmla="*/ 34 w 36"/>
                <a:gd name="T5" fmla="*/ 13 h 33"/>
                <a:gd name="T6" fmla="*/ 36 w 36"/>
                <a:gd name="T7" fmla="*/ 18 h 33"/>
                <a:gd name="T8" fmla="*/ 36 w 36"/>
                <a:gd name="T9" fmla="*/ 22 h 33"/>
                <a:gd name="T10" fmla="*/ 33 w 36"/>
                <a:gd name="T11" fmla="*/ 25 h 33"/>
                <a:gd name="T12" fmla="*/ 29 w 36"/>
                <a:gd name="T13" fmla="*/ 28 h 33"/>
                <a:gd name="T14" fmla="*/ 25 w 36"/>
                <a:gd name="T15" fmla="*/ 31 h 33"/>
                <a:gd name="T16" fmla="*/ 21 w 36"/>
                <a:gd name="T17" fmla="*/ 33 h 33"/>
                <a:gd name="T18" fmla="*/ 15 w 36"/>
                <a:gd name="T19" fmla="*/ 32 h 33"/>
                <a:gd name="T20" fmla="*/ 9 w 36"/>
                <a:gd name="T21" fmla="*/ 30 h 33"/>
                <a:gd name="T22" fmla="*/ 5 w 36"/>
                <a:gd name="T23" fmla="*/ 28 h 33"/>
                <a:gd name="T24" fmla="*/ 3 w 36"/>
                <a:gd name="T25" fmla="*/ 25 h 33"/>
                <a:gd name="T26" fmla="*/ 1 w 36"/>
                <a:gd name="T27" fmla="*/ 22 h 33"/>
                <a:gd name="T28" fmla="*/ 0 w 36"/>
                <a:gd name="T29" fmla="*/ 18 h 33"/>
                <a:gd name="T30" fmla="*/ 1 w 36"/>
                <a:gd name="T31" fmla="*/ 14 h 33"/>
                <a:gd name="T32" fmla="*/ 3 w 36"/>
                <a:gd name="T33" fmla="*/ 11 h 33"/>
                <a:gd name="T34" fmla="*/ 4 w 36"/>
                <a:gd name="T35" fmla="*/ 8 h 33"/>
                <a:gd name="T36" fmla="*/ 7 w 36"/>
                <a:gd name="T37" fmla="*/ 4 h 33"/>
                <a:gd name="T38" fmla="*/ 11 w 36"/>
                <a:gd name="T39" fmla="*/ 1 h 33"/>
                <a:gd name="T40" fmla="*/ 14 w 36"/>
                <a:gd name="T41" fmla="*/ 0 h 33"/>
                <a:gd name="T42" fmla="*/ 18 w 36"/>
                <a:gd name="T43" fmla="*/ 0 h 33"/>
                <a:gd name="T44" fmla="*/ 23 w 36"/>
                <a:gd name="T45" fmla="*/ 0 h 33"/>
                <a:gd name="T46" fmla="*/ 25 w 36"/>
                <a:gd name="T47" fmla="*/ 1 h 33"/>
                <a:gd name="T48" fmla="*/ 27 w 36"/>
                <a:gd name="T49" fmla="*/ 2 h 33"/>
                <a:gd name="T50" fmla="*/ 28 w 36"/>
                <a:gd name="T51" fmla="*/ 2 h 33"/>
                <a:gd name="T52" fmla="*/ 29 w 36"/>
                <a:gd name="T5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33">
                  <a:moveTo>
                    <a:pt x="29" y="4"/>
                  </a:moveTo>
                  <a:lnTo>
                    <a:pt x="32" y="7"/>
                  </a:lnTo>
                  <a:lnTo>
                    <a:pt x="34" y="13"/>
                  </a:lnTo>
                  <a:lnTo>
                    <a:pt x="36" y="18"/>
                  </a:lnTo>
                  <a:lnTo>
                    <a:pt x="36" y="22"/>
                  </a:lnTo>
                  <a:lnTo>
                    <a:pt x="33" y="25"/>
                  </a:lnTo>
                  <a:lnTo>
                    <a:pt x="29" y="28"/>
                  </a:lnTo>
                  <a:lnTo>
                    <a:pt x="25" y="31"/>
                  </a:lnTo>
                  <a:lnTo>
                    <a:pt x="21" y="33"/>
                  </a:lnTo>
                  <a:lnTo>
                    <a:pt x="15" y="32"/>
                  </a:lnTo>
                  <a:lnTo>
                    <a:pt x="9" y="30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4" y="8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4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8" name="Freeform 87"/>
            <p:cNvSpPr>
              <a:spLocks/>
            </p:cNvSpPr>
            <p:nvPr/>
          </p:nvSpPr>
          <p:spPr bwMode="auto">
            <a:xfrm>
              <a:off x="10342563" y="2066925"/>
              <a:ext cx="19050" cy="33337"/>
            </a:xfrm>
            <a:custGeom>
              <a:avLst/>
              <a:gdLst>
                <a:gd name="T0" fmla="*/ 20 w 24"/>
                <a:gd name="T1" fmla="*/ 3 h 41"/>
                <a:gd name="T2" fmla="*/ 22 w 24"/>
                <a:gd name="T3" fmla="*/ 11 h 41"/>
                <a:gd name="T4" fmla="*/ 24 w 24"/>
                <a:gd name="T5" fmla="*/ 19 h 41"/>
                <a:gd name="T6" fmla="*/ 24 w 24"/>
                <a:gd name="T7" fmla="*/ 25 h 41"/>
                <a:gd name="T8" fmla="*/ 23 w 24"/>
                <a:gd name="T9" fmla="*/ 33 h 41"/>
                <a:gd name="T10" fmla="*/ 22 w 24"/>
                <a:gd name="T11" fmla="*/ 36 h 41"/>
                <a:gd name="T12" fmla="*/ 21 w 24"/>
                <a:gd name="T13" fmla="*/ 39 h 41"/>
                <a:gd name="T14" fmla="*/ 19 w 24"/>
                <a:gd name="T15" fmla="*/ 41 h 41"/>
                <a:gd name="T16" fmla="*/ 17 w 24"/>
                <a:gd name="T17" fmla="*/ 41 h 41"/>
                <a:gd name="T18" fmla="*/ 7 w 24"/>
                <a:gd name="T19" fmla="*/ 34 h 41"/>
                <a:gd name="T20" fmla="*/ 5 w 24"/>
                <a:gd name="T21" fmla="*/ 28 h 41"/>
                <a:gd name="T22" fmla="*/ 3 w 24"/>
                <a:gd name="T23" fmla="*/ 22 h 41"/>
                <a:gd name="T24" fmla="*/ 1 w 24"/>
                <a:gd name="T25" fmla="*/ 17 h 41"/>
                <a:gd name="T26" fmla="*/ 0 w 24"/>
                <a:gd name="T27" fmla="*/ 11 h 41"/>
                <a:gd name="T28" fmla="*/ 4 w 24"/>
                <a:gd name="T29" fmla="*/ 5 h 41"/>
                <a:gd name="T30" fmla="*/ 10 w 24"/>
                <a:gd name="T31" fmla="*/ 0 h 41"/>
                <a:gd name="T32" fmla="*/ 20 w 24"/>
                <a:gd name="T33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1">
                  <a:moveTo>
                    <a:pt x="20" y="3"/>
                  </a:moveTo>
                  <a:lnTo>
                    <a:pt x="22" y="11"/>
                  </a:lnTo>
                  <a:lnTo>
                    <a:pt x="24" y="19"/>
                  </a:lnTo>
                  <a:lnTo>
                    <a:pt x="24" y="25"/>
                  </a:lnTo>
                  <a:lnTo>
                    <a:pt x="23" y="33"/>
                  </a:lnTo>
                  <a:lnTo>
                    <a:pt x="22" y="36"/>
                  </a:lnTo>
                  <a:lnTo>
                    <a:pt x="21" y="39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7" y="34"/>
                  </a:lnTo>
                  <a:lnTo>
                    <a:pt x="5" y="28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10" y="0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Freeform 88"/>
            <p:cNvSpPr>
              <a:spLocks/>
            </p:cNvSpPr>
            <p:nvPr/>
          </p:nvSpPr>
          <p:spPr bwMode="auto">
            <a:xfrm>
              <a:off x="10277475" y="2114550"/>
              <a:ext cx="61913" cy="49212"/>
            </a:xfrm>
            <a:custGeom>
              <a:avLst/>
              <a:gdLst>
                <a:gd name="T0" fmla="*/ 70 w 79"/>
                <a:gd name="T1" fmla="*/ 23 h 62"/>
                <a:gd name="T2" fmla="*/ 74 w 79"/>
                <a:gd name="T3" fmla="*/ 27 h 62"/>
                <a:gd name="T4" fmla="*/ 77 w 79"/>
                <a:gd name="T5" fmla="*/ 32 h 62"/>
                <a:gd name="T6" fmla="*/ 79 w 79"/>
                <a:gd name="T7" fmla="*/ 35 h 62"/>
                <a:gd name="T8" fmla="*/ 79 w 79"/>
                <a:gd name="T9" fmla="*/ 39 h 62"/>
                <a:gd name="T10" fmla="*/ 79 w 79"/>
                <a:gd name="T11" fmla="*/ 41 h 62"/>
                <a:gd name="T12" fmla="*/ 78 w 79"/>
                <a:gd name="T13" fmla="*/ 43 h 62"/>
                <a:gd name="T14" fmla="*/ 78 w 79"/>
                <a:gd name="T15" fmla="*/ 46 h 62"/>
                <a:gd name="T16" fmla="*/ 76 w 79"/>
                <a:gd name="T17" fmla="*/ 49 h 62"/>
                <a:gd name="T18" fmla="*/ 73 w 79"/>
                <a:gd name="T19" fmla="*/ 52 h 62"/>
                <a:gd name="T20" fmla="*/ 69 w 79"/>
                <a:gd name="T21" fmla="*/ 55 h 62"/>
                <a:gd name="T22" fmla="*/ 66 w 79"/>
                <a:gd name="T23" fmla="*/ 58 h 62"/>
                <a:gd name="T24" fmla="*/ 62 w 79"/>
                <a:gd name="T25" fmla="*/ 60 h 62"/>
                <a:gd name="T26" fmla="*/ 58 w 79"/>
                <a:gd name="T27" fmla="*/ 61 h 62"/>
                <a:gd name="T28" fmla="*/ 55 w 79"/>
                <a:gd name="T29" fmla="*/ 62 h 62"/>
                <a:gd name="T30" fmla="*/ 50 w 79"/>
                <a:gd name="T31" fmla="*/ 60 h 62"/>
                <a:gd name="T32" fmla="*/ 43 w 79"/>
                <a:gd name="T33" fmla="*/ 55 h 62"/>
                <a:gd name="T34" fmla="*/ 35 w 79"/>
                <a:gd name="T35" fmla="*/ 50 h 62"/>
                <a:gd name="T36" fmla="*/ 31 w 79"/>
                <a:gd name="T37" fmla="*/ 46 h 62"/>
                <a:gd name="T38" fmla="*/ 23 w 79"/>
                <a:gd name="T39" fmla="*/ 44 h 62"/>
                <a:gd name="T40" fmla="*/ 15 w 79"/>
                <a:gd name="T41" fmla="*/ 40 h 62"/>
                <a:gd name="T42" fmla="*/ 11 w 79"/>
                <a:gd name="T43" fmla="*/ 37 h 62"/>
                <a:gd name="T44" fmla="*/ 8 w 79"/>
                <a:gd name="T45" fmla="*/ 35 h 62"/>
                <a:gd name="T46" fmla="*/ 5 w 79"/>
                <a:gd name="T47" fmla="*/ 33 h 62"/>
                <a:gd name="T48" fmla="*/ 3 w 79"/>
                <a:gd name="T49" fmla="*/ 30 h 62"/>
                <a:gd name="T50" fmla="*/ 1 w 79"/>
                <a:gd name="T51" fmla="*/ 28 h 62"/>
                <a:gd name="T52" fmla="*/ 0 w 79"/>
                <a:gd name="T53" fmla="*/ 26 h 62"/>
                <a:gd name="T54" fmla="*/ 0 w 79"/>
                <a:gd name="T55" fmla="*/ 23 h 62"/>
                <a:gd name="T56" fmla="*/ 0 w 79"/>
                <a:gd name="T57" fmla="*/ 19 h 62"/>
                <a:gd name="T58" fmla="*/ 0 w 79"/>
                <a:gd name="T59" fmla="*/ 16 h 62"/>
                <a:gd name="T60" fmla="*/ 0 w 79"/>
                <a:gd name="T61" fmla="*/ 12 h 62"/>
                <a:gd name="T62" fmla="*/ 1 w 79"/>
                <a:gd name="T63" fmla="*/ 10 h 62"/>
                <a:gd name="T64" fmla="*/ 3 w 79"/>
                <a:gd name="T65" fmla="*/ 8 h 62"/>
                <a:gd name="T66" fmla="*/ 5 w 79"/>
                <a:gd name="T67" fmla="*/ 5 h 62"/>
                <a:gd name="T68" fmla="*/ 9 w 79"/>
                <a:gd name="T69" fmla="*/ 2 h 62"/>
                <a:gd name="T70" fmla="*/ 14 w 79"/>
                <a:gd name="T71" fmla="*/ 1 h 62"/>
                <a:gd name="T72" fmla="*/ 19 w 79"/>
                <a:gd name="T73" fmla="*/ 0 h 62"/>
                <a:gd name="T74" fmla="*/ 29 w 79"/>
                <a:gd name="T75" fmla="*/ 2 h 62"/>
                <a:gd name="T76" fmla="*/ 39 w 79"/>
                <a:gd name="T77" fmla="*/ 4 h 62"/>
                <a:gd name="T78" fmla="*/ 45 w 79"/>
                <a:gd name="T79" fmla="*/ 6 h 62"/>
                <a:gd name="T80" fmla="*/ 51 w 79"/>
                <a:gd name="T81" fmla="*/ 8 h 62"/>
                <a:gd name="T82" fmla="*/ 53 w 79"/>
                <a:gd name="T83" fmla="*/ 8 h 62"/>
                <a:gd name="T84" fmla="*/ 56 w 79"/>
                <a:gd name="T85" fmla="*/ 9 h 62"/>
                <a:gd name="T86" fmla="*/ 59 w 79"/>
                <a:gd name="T87" fmla="*/ 11 h 62"/>
                <a:gd name="T88" fmla="*/ 62 w 79"/>
                <a:gd name="T89" fmla="*/ 14 h 62"/>
                <a:gd name="T90" fmla="*/ 67 w 79"/>
                <a:gd name="T91" fmla="*/ 19 h 62"/>
                <a:gd name="T92" fmla="*/ 70 w 79"/>
                <a:gd name="T93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62">
                  <a:moveTo>
                    <a:pt x="70" y="23"/>
                  </a:moveTo>
                  <a:lnTo>
                    <a:pt x="74" y="27"/>
                  </a:lnTo>
                  <a:lnTo>
                    <a:pt x="77" y="32"/>
                  </a:lnTo>
                  <a:lnTo>
                    <a:pt x="79" y="35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78" y="43"/>
                  </a:lnTo>
                  <a:lnTo>
                    <a:pt x="78" y="46"/>
                  </a:lnTo>
                  <a:lnTo>
                    <a:pt x="76" y="49"/>
                  </a:lnTo>
                  <a:lnTo>
                    <a:pt x="73" y="52"/>
                  </a:lnTo>
                  <a:lnTo>
                    <a:pt x="69" y="55"/>
                  </a:lnTo>
                  <a:lnTo>
                    <a:pt x="66" y="58"/>
                  </a:lnTo>
                  <a:lnTo>
                    <a:pt x="62" y="60"/>
                  </a:lnTo>
                  <a:lnTo>
                    <a:pt x="58" y="61"/>
                  </a:lnTo>
                  <a:lnTo>
                    <a:pt x="55" y="62"/>
                  </a:lnTo>
                  <a:lnTo>
                    <a:pt x="50" y="60"/>
                  </a:lnTo>
                  <a:lnTo>
                    <a:pt x="43" y="55"/>
                  </a:lnTo>
                  <a:lnTo>
                    <a:pt x="35" y="50"/>
                  </a:lnTo>
                  <a:lnTo>
                    <a:pt x="31" y="46"/>
                  </a:lnTo>
                  <a:lnTo>
                    <a:pt x="23" y="44"/>
                  </a:lnTo>
                  <a:lnTo>
                    <a:pt x="15" y="40"/>
                  </a:lnTo>
                  <a:lnTo>
                    <a:pt x="11" y="37"/>
                  </a:lnTo>
                  <a:lnTo>
                    <a:pt x="8" y="35"/>
                  </a:lnTo>
                  <a:lnTo>
                    <a:pt x="5" y="33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8"/>
                  </a:lnTo>
                  <a:lnTo>
                    <a:pt x="5" y="5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9" y="2"/>
                  </a:lnTo>
                  <a:lnTo>
                    <a:pt x="39" y="4"/>
                  </a:lnTo>
                  <a:lnTo>
                    <a:pt x="45" y="6"/>
                  </a:lnTo>
                  <a:lnTo>
                    <a:pt x="51" y="8"/>
                  </a:lnTo>
                  <a:lnTo>
                    <a:pt x="53" y="8"/>
                  </a:lnTo>
                  <a:lnTo>
                    <a:pt x="56" y="9"/>
                  </a:lnTo>
                  <a:lnTo>
                    <a:pt x="59" y="11"/>
                  </a:lnTo>
                  <a:lnTo>
                    <a:pt x="62" y="14"/>
                  </a:lnTo>
                  <a:lnTo>
                    <a:pt x="67" y="19"/>
                  </a:lnTo>
                  <a:lnTo>
                    <a:pt x="70" y="23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0" name="Freeform 89"/>
            <p:cNvSpPr>
              <a:spLocks/>
            </p:cNvSpPr>
            <p:nvPr/>
          </p:nvSpPr>
          <p:spPr bwMode="auto">
            <a:xfrm>
              <a:off x="10148888" y="1966913"/>
              <a:ext cx="174625" cy="80962"/>
            </a:xfrm>
            <a:custGeom>
              <a:avLst/>
              <a:gdLst>
                <a:gd name="T0" fmla="*/ 220 w 220"/>
                <a:gd name="T1" fmla="*/ 74 h 103"/>
                <a:gd name="T2" fmla="*/ 219 w 220"/>
                <a:gd name="T3" fmla="*/ 89 h 103"/>
                <a:gd name="T4" fmla="*/ 209 w 220"/>
                <a:gd name="T5" fmla="*/ 98 h 103"/>
                <a:gd name="T6" fmla="*/ 189 w 220"/>
                <a:gd name="T7" fmla="*/ 101 h 103"/>
                <a:gd name="T8" fmla="*/ 174 w 220"/>
                <a:gd name="T9" fmla="*/ 103 h 103"/>
                <a:gd name="T10" fmla="*/ 157 w 220"/>
                <a:gd name="T11" fmla="*/ 102 h 103"/>
                <a:gd name="T12" fmla="*/ 145 w 220"/>
                <a:gd name="T13" fmla="*/ 96 h 103"/>
                <a:gd name="T14" fmla="*/ 135 w 220"/>
                <a:gd name="T15" fmla="*/ 89 h 103"/>
                <a:gd name="T16" fmla="*/ 126 w 220"/>
                <a:gd name="T17" fmla="*/ 87 h 103"/>
                <a:gd name="T18" fmla="*/ 117 w 220"/>
                <a:gd name="T19" fmla="*/ 87 h 103"/>
                <a:gd name="T20" fmla="*/ 107 w 220"/>
                <a:gd name="T21" fmla="*/ 89 h 103"/>
                <a:gd name="T22" fmla="*/ 98 w 220"/>
                <a:gd name="T23" fmla="*/ 89 h 103"/>
                <a:gd name="T24" fmla="*/ 92 w 220"/>
                <a:gd name="T25" fmla="*/ 84 h 103"/>
                <a:gd name="T26" fmla="*/ 89 w 220"/>
                <a:gd name="T27" fmla="*/ 76 h 103"/>
                <a:gd name="T28" fmla="*/ 85 w 220"/>
                <a:gd name="T29" fmla="*/ 71 h 103"/>
                <a:gd name="T30" fmla="*/ 78 w 220"/>
                <a:gd name="T31" fmla="*/ 69 h 103"/>
                <a:gd name="T32" fmla="*/ 65 w 220"/>
                <a:gd name="T33" fmla="*/ 71 h 103"/>
                <a:gd name="T34" fmla="*/ 47 w 220"/>
                <a:gd name="T35" fmla="*/ 82 h 103"/>
                <a:gd name="T36" fmla="*/ 29 w 220"/>
                <a:gd name="T37" fmla="*/ 95 h 103"/>
                <a:gd name="T38" fmla="*/ 16 w 220"/>
                <a:gd name="T39" fmla="*/ 97 h 103"/>
                <a:gd name="T40" fmla="*/ 8 w 220"/>
                <a:gd name="T41" fmla="*/ 97 h 103"/>
                <a:gd name="T42" fmla="*/ 2 w 220"/>
                <a:gd name="T43" fmla="*/ 91 h 103"/>
                <a:gd name="T44" fmla="*/ 0 w 220"/>
                <a:gd name="T45" fmla="*/ 74 h 103"/>
                <a:gd name="T46" fmla="*/ 4 w 220"/>
                <a:gd name="T47" fmla="*/ 60 h 103"/>
                <a:gd name="T48" fmla="*/ 8 w 220"/>
                <a:gd name="T49" fmla="*/ 46 h 103"/>
                <a:gd name="T50" fmla="*/ 7 w 220"/>
                <a:gd name="T51" fmla="*/ 37 h 103"/>
                <a:gd name="T52" fmla="*/ 10 w 220"/>
                <a:gd name="T53" fmla="*/ 31 h 103"/>
                <a:gd name="T54" fmla="*/ 15 w 220"/>
                <a:gd name="T55" fmla="*/ 27 h 103"/>
                <a:gd name="T56" fmla="*/ 25 w 220"/>
                <a:gd name="T57" fmla="*/ 23 h 103"/>
                <a:gd name="T58" fmla="*/ 39 w 220"/>
                <a:gd name="T59" fmla="*/ 26 h 103"/>
                <a:gd name="T60" fmla="*/ 50 w 220"/>
                <a:gd name="T61" fmla="*/ 30 h 103"/>
                <a:gd name="T62" fmla="*/ 56 w 220"/>
                <a:gd name="T63" fmla="*/ 26 h 103"/>
                <a:gd name="T64" fmla="*/ 63 w 220"/>
                <a:gd name="T65" fmla="*/ 19 h 103"/>
                <a:gd name="T66" fmla="*/ 73 w 220"/>
                <a:gd name="T67" fmla="*/ 15 h 103"/>
                <a:gd name="T68" fmla="*/ 86 w 220"/>
                <a:gd name="T69" fmla="*/ 17 h 103"/>
                <a:gd name="T70" fmla="*/ 98 w 220"/>
                <a:gd name="T71" fmla="*/ 28 h 103"/>
                <a:gd name="T72" fmla="*/ 105 w 220"/>
                <a:gd name="T73" fmla="*/ 41 h 103"/>
                <a:gd name="T74" fmla="*/ 111 w 220"/>
                <a:gd name="T75" fmla="*/ 48 h 103"/>
                <a:gd name="T76" fmla="*/ 120 w 220"/>
                <a:gd name="T77" fmla="*/ 49 h 103"/>
                <a:gd name="T78" fmla="*/ 133 w 220"/>
                <a:gd name="T79" fmla="*/ 44 h 103"/>
                <a:gd name="T80" fmla="*/ 147 w 220"/>
                <a:gd name="T81" fmla="*/ 28 h 103"/>
                <a:gd name="T82" fmla="*/ 160 w 220"/>
                <a:gd name="T83" fmla="*/ 12 h 103"/>
                <a:gd name="T84" fmla="*/ 169 w 220"/>
                <a:gd name="T85" fmla="*/ 5 h 103"/>
                <a:gd name="T86" fmla="*/ 177 w 220"/>
                <a:gd name="T87" fmla="*/ 2 h 103"/>
                <a:gd name="T88" fmla="*/ 189 w 220"/>
                <a:gd name="T89" fmla="*/ 0 h 103"/>
                <a:gd name="T90" fmla="*/ 196 w 220"/>
                <a:gd name="T91" fmla="*/ 3 h 103"/>
                <a:gd name="T92" fmla="*/ 200 w 220"/>
                <a:gd name="T93" fmla="*/ 12 h 103"/>
                <a:gd name="T94" fmla="*/ 203 w 220"/>
                <a:gd name="T95" fmla="*/ 23 h 103"/>
                <a:gd name="T96" fmla="*/ 206 w 220"/>
                <a:gd name="T97" fmla="*/ 42 h 103"/>
                <a:gd name="T98" fmla="*/ 210 w 220"/>
                <a:gd name="T99" fmla="*/ 54 h 103"/>
                <a:gd name="T100" fmla="*/ 217 w 220"/>
                <a:gd name="T101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0" h="103">
                  <a:moveTo>
                    <a:pt x="220" y="69"/>
                  </a:moveTo>
                  <a:lnTo>
                    <a:pt x="220" y="74"/>
                  </a:lnTo>
                  <a:lnTo>
                    <a:pt x="220" y="81"/>
                  </a:lnTo>
                  <a:lnTo>
                    <a:pt x="219" y="89"/>
                  </a:lnTo>
                  <a:lnTo>
                    <a:pt x="216" y="96"/>
                  </a:lnTo>
                  <a:lnTo>
                    <a:pt x="209" y="98"/>
                  </a:lnTo>
                  <a:lnTo>
                    <a:pt x="199" y="100"/>
                  </a:lnTo>
                  <a:lnTo>
                    <a:pt x="189" y="101"/>
                  </a:lnTo>
                  <a:lnTo>
                    <a:pt x="181" y="103"/>
                  </a:lnTo>
                  <a:lnTo>
                    <a:pt x="174" y="103"/>
                  </a:lnTo>
                  <a:lnTo>
                    <a:pt x="165" y="103"/>
                  </a:lnTo>
                  <a:lnTo>
                    <a:pt x="157" y="102"/>
                  </a:lnTo>
                  <a:lnTo>
                    <a:pt x="149" y="100"/>
                  </a:lnTo>
                  <a:lnTo>
                    <a:pt x="145" y="96"/>
                  </a:lnTo>
                  <a:lnTo>
                    <a:pt x="141" y="92"/>
                  </a:lnTo>
                  <a:lnTo>
                    <a:pt x="135" y="89"/>
                  </a:lnTo>
                  <a:lnTo>
                    <a:pt x="129" y="88"/>
                  </a:lnTo>
                  <a:lnTo>
                    <a:pt x="126" y="87"/>
                  </a:lnTo>
                  <a:lnTo>
                    <a:pt x="122" y="87"/>
                  </a:lnTo>
                  <a:lnTo>
                    <a:pt x="117" y="87"/>
                  </a:lnTo>
                  <a:lnTo>
                    <a:pt x="112" y="88"/>
                  </a:lnTo>
                  <a:lnTo>
                    <a:pt x="107" y="89"/>
                  </a:lnTo>
                  <a:lnTo>
                    <a:pt x="102" y="89"/>
                  </a:lnTo>
                  <a:lnTo>
                    <a:pt x="98" y="89"/>
                  </a:lnTo>
                  <a:lnTo>
                    <a:pt x="94" y="88"/>
                  </a:lnTo>
                  <a:lnTo>
                    <a:pt x="92" y="84"/>
                  </a:lnTo>
                  <a:lnTo>
                    <a:pt x="90" y="79"/>
                  </a:lnTo>
                  <a:lnTo>
                    <a:pt x="89" y="76"/>
                  </a:lnTo>
                  <a:lnTo>
                    <a:pt x="87" y="73"/>
                  </a:lnTo>
                  <a:lnTo>
                    <a:pt x="85" y="71"/>
                  </a:lnTo>
                  <a:lnTo>
                    <a:pt x="82" y="69"/>
                  </a:lnTo>
                  <a:lnTo>
                    <a:pt x="78" y="69"/>
                  </a:lnTo>
                  <a:lnTo>
                    <a:pt x="72" y="70"/>
                  </a:lnTo>
                  <a:lnTo>
                    <a:pt x="65" y="71"/>
                  </a:lnTo>
                  <a:lnTo>
                    <a:pt x="59" y="73"/>
                  </a:lnTo>
                  <a:lnTo>
                    <a:pt x="47" y="82"/>
                  </a:lnTo>
                  <a:lnTo>
                    <a:pt x="36" y="92"/>
                  </a:lnTo>
                  <a:lnTo>
                    <a:pt x="29" y="95"/>
                  </a:lnTo>
                  <a:lnTo>
                    <a:pt x="20" y="97"/>
                  </a:lnTo>
                  <a:lnTo>
                    <a:pt x="16" y="97"/>
                  </a:lnTo>
                  <a:lnTo>
                    <a:pt x="11" y="97"/>
                  </a:lnTo>
                  <a:lnTo>
                    <a:pt x="8" y="97"/>
                  </a:lnTo>
                  <a:lnTo>
                    <a:pt x="4" y="96"/>
                  </a:lnTo>
                  <a:lnTo>
                    <a:pt x="2" y="91"/>
                  </a:lnTo>
                  <a:lnTo>
                    <a:pt x="1" y="82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4" y="60"/>
                  </a:lnTo>
                  <a:lnTo>
                    <a:pt x="8" y="49"/>
                  </a:lnTo>
                  <a:lnTo>
                    <a:pt x="8" y="46"/>
                  </a:lnTo>
                  <a:lnTo>
                    <a:pt x="7" y="42"/>
                  </a:lnTo>
                  <a:lnTo>
                    <a:pt x="7" y="37"/>
                  </a:lnTo>
                  <a:lnTo>
                    <a:pt x="8" y="34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5" y="27"/>
                  </a:lnTo>
                  <a:lnTo>
                    <a:pt x="19" y="26"/>
                  </a:lnTo>
                  <a:lnTo>
                    <a:pt x="25" y="23"/>
                  </a:lnTo>
                  <a:lnTo>
                    <a:pt x="32" y="23"/>
                  </a:lnTo>
                  <a:lnTo>
                    <a:pt x="39" y="26"/>
                  </a:lnTo>
                  <a:lnTo>
                    <a:pt x="47" y="30"/>
                  </a:lnTo>
                  <a:lnTo>
                    <a:pt x="50" y="30"/>
                  </a:lnTo>
                  <a:lnTo>
                    <a:pt x="53" y="28"/>
                  </a:lnTo>
                  <a:lnTo>
                    <a:pt x="56" y="26"/>
                  </a:lnTo>
                  <a:lnTo>
                    <a:pt x="59" y="24"/>
                  </a:lnTo>
                  <a:lnTo>
                    <a:pt x="63" y="19"/>
                  </a:lnTo>
                  <a:lnTo>
                    <a:pt x="67" y="15"/>
                  </a:lnTo>
                  <a:lnTo>
                    <a:pt x="73" y="15"/>
                  </a:lnTo>
                  <a:lnTo>
                    <a:pt x="79" y="15"/>
                  </a:lnTo>
                  <a:lnTo>
                    <a:pt x="86" y="17"/>
                  </a:lnTo>
                  <a:lnTo>
                    <a:pt x="94" y="19"/>
                  </a:lnTo>
                  <a:lnTo>
                    <a:pt x="98" y="28"/>
                  </a:lnTo>
                  <a:lnTo>
                    <a:pt x="102" y="38"/>
                  </a:lnTo>
                  <a:lnTo>
                    <a:pt x="105" y="41"/>
                  </a:lnTo>
                  <a:lnTo>
                    <a:pt x="108" y="45"/>
                  </a:lnTo>
                  <a:lnTo>
                    <a:pt x="111" y="48"/>
                  </a:lnTo>
                  <a:lnTo>
                    <a:pt x="114" y="49"/>
                  </a:lnTo>
                  <a:lnTo>
                    <a:pt x="120" y="49"/>
                  </a:lnTo>
                  <a:lnTo>
                    <a:pt x="127" y="47"/>
                  </a:lnTo>
                  <a:lnTo>
                    <a:pt x="133" y="44"/>
                  </a:lnTo>
                  <a:lnTo>
                    <a:pt x="137" y="42"/>
                  </a:lnTo>
                  <a:lnTo>
                    <a:pt x="147" y="28"/>
                  </a:lnTo>
                  <a:lnTo>
                    <a:pt x="158" y="15"/>
                  </a:lnTo>
                  <a:lnTo>
                    <a:pt x="160" y="12"/>
                  </a:lnTo>
                  <a:lnTo>
                    <a:pt x="164" y="8"/>
                  </a:lnTo>
                  <a:lnTo>
                    <a:pt x="169" y="5"/>
                  </a:lnTo>
                  <a:lnTo>
                    <a:pt x="173" y="4"/>
                  </a:lnTo>
                  <a:lnTo>
                    <a:pt x="177" y="2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3" y="0"/>
                  </a:lnTo>
                  <a:lnTo>
                    <a:pt x="196" y="3"/>
                  </a:lnTo>
                  <a:lnTo>
                    <a:pt x="198" y="8"/>
                  </a:lnTo>
                  <a:lnTo>
                    <a:pt x="200" y="12"/>
                  </a:lnTo>
                  <a:lnTo>
                    <a:pt x="201" y="15"/>
                  </a:lnTo>
                  <a:lnTo>
                    <a:pt x="203" y="23"/>
                  </a:lnTo>
                  <a:lnTo>
                    <a:pt x="205" y="32"/>
                  </a:lnTo>
                  <a:lnTo>
                    <a:pt x="206" y="42"/>
                  </a:lnTo>
                  <a:lnTo>
                    <a:pt x="208" y="49"/>
                  </a:lnTo>
                  <a:lnTo>
                    <a:pt x="210" y="54"/>
                  </a:lnTo>
                  <a:lnTo>
                    <a:pt x="213" y="59"/>
                  </a:lnTo>
                  <a:lnTo>
                    <a:pt x="217" y="63"/>
                  </a:lnTo>
                  <a:lnTo>
                    <a:pt x="220" y="69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1" name="Freeform 90"/>
            <p:cNvSpPr>
              <a:spLocks/>
            </p:cNvSpPr>
            <p:nvPr/>
          </p:nvSpPr>
          <p:spPr bwMode="auto">
            <a:xfrm>
              <a:off x="10140950" y="1890713"/>
              <a:ext cx="127000" cy="80962"/>
            </a:xfrm>
            <a:custGeom>
              <a:avLst/>
              <a:gdLst>
                <a:gd name="T0" fmla="*/ 151 w 160"/>
                <a:gd name="T1" fmla="*/ 59 h 103"/>
                <a:gd name="T2" fmla="*/ 156 w 160"/>
                <a:gd name="T3" fmla="*/ 65 h 103"/>
                <a:gd name="T4" fmla="*/ 160 w 160"/>
                <a:gd name="T5" fmla="*/ 76 h 103"/>
                <a:gd name="T6" fmla="*/ 160 w 160"/>
                <a:gd name="T7" fmla="*/ 86 h 103"/>
                <a:gd name="T8" fmla="*/ 155 w 160"/>
                <a:gd name="T9" fmla="*/ 95 h 103"/>
                <a:gd name="T10" fmla="*/ 148 w 160"/>
                <a:gd name="T11" fmla="*/ 101 h 103"/>
                <a:gd name="T12" fmla="*/ 140 w 160"/>
                <a:gd name="T13" fmla="*/ 103 h 103"/>
                <a:gd name="T14" fmla="*/ 134 w 160"/>
                <a:gd name="T15" fmla="*/ 103 h 103"/>
                <a:gd name="T16" fmla="*/ 131 w 160"/>
                <a:gd name="T17" fmla="*/ 92 h 103"/>
                <a:gd name="T18" fmla="*/ 127 w 160"/>
                <a:gd name="T19" fmla="*/ 80 h 103"/>
                <a:gd name="T20" fmla="*/ 120 w 160"/>
                <a:gd name="T21" fmla="*/ 76 h 103"/>
                <a:gd name="T22" fmla="*/ 114 w 160"/>
                <a:gd name="T23" fmla="*/ 77 h 103"/>
                <a:gd name="T24" fmla="*/ 109 w 160"/>
                <a:gd name="T25" fmla="*/ 82 h 103"/>
                <a:gd name="T26" fmla="*/ 106 w 160"/>
                <a:gd name="T27" fmla="*/ 84 h 103"/>
                <a:gd name="T28" fmla="*/ 99 w 160"/>
                <a:gd name="T29" fmla="*/ 83 h 103"/>
                <a:gd name="T30" fmla="*/ 93 w 160"/>
                <a:gd name="T31" fmla="*/ 81 h 103"/>
                <a:gd name="T32" fmla="*/ 89 w 160"/>
                <a:gd name="T33" fmla="*/ 77 h 103"/>
                <a:gd name="T34" fmla="*/ 87 w 160"/>
                <a:gd name="T35" fmla="*/ 72 h 103"/>
                <a:gd name="T36" fmla="*/ 79 w 160"/>
                <a:gd name="T37" fmla="*/ 65 h 103"/>
                <a:gd name="T38" fmla="*/ 70 w 160"/>
                <a:gd name="T39" fmla="*/ 69 h 103"/>
                <a:gd name="T40" fmla="*/ 61 w 160"/>
                <a:gd name="T41" fmla="*/ 79 h 103"/>
                <a:gd name="T42" fmla="*/ 54 w 160"/>
                <a:gd name="T43" fmla="*/ 83 h 103"/>
                <a:gd name="T44" fmla="*/ 48 w 160"/>
                <a:gd name="T45" fmla="*/ 84 h 103"/>
                <a:gd name="T46" fmla="*/ 42 w 160"/>
                <a:gd name="T47" fmla="*/ 83 h 103"/>
                <a:gd name="T48" fmla="*/ 36 w 160"/>
                <a:gd name="T49" fmla="*/ 79 h 103"/>
                <a:gd name="T50" fmla="*/ 29 w 160"/>
                <a:gd name="T51" fmla="*/ 71 h 103"/>
                <a:gd name="T52" fmla="*/ 21 w 160"/>
                <a:gd name="T53" fmla="*/ 53 h 103"/>
                <a:gd name="T54" fmla="*/ 8 w 160"/>
                <a:gd name="T55" fmla="*/ 35 h 103"/>
                <a:gd name="T56" fmla="*/ 0 w 160"/>
                <a:gd name="T57" fmla="*/ 29 h 103"/>
                <a:gd name="T58" fmla="*/ 0 w 160"/>
                <a:gd name="T59" fmla="*/ 22 h 103"/>
                <a:gd name="T60" fmla="*/ 3 w 160"/>
                <a:gd name="T61" fmla="*/ 13 h 103"/>
                <a:gd name="T62" fmla="*/ 10 w 160"/>
                <a:gd name="T63" fmla="*/ 6 h 103"/>
                <a:gd name="T64" fmla="*/ 21 w 160"/>
                <a:gd name="T65" fmla="*/ 1 h 103"/>
                <a:gd name="T66" fmla="*/ 27 w 160"/>
                <a:gd name="T67" fmla="*/ 0 h 103"/>
                <a:gd name="T68" fmla="*/ 32 w 160"/>
                <a:gd name="T69" fmla="*/ 2 h 103"/>
                <a:gd name="T70" fmla="*/ 38 w 160"/>
                <a:gd name="T71" fmla="*/ 7 h 103"/>
                <a:gd name="T72" fmla="*/ 45 w 160"/>
                <a:gd name="T73" fmla="*/ 16 h 103"/>
                <a:gd name="T74" fmla="*/ 59 w 160"/>
                <a:gd name="T75" fmla="*/ 24 h 103"/>
                <a:gd name="T76" fmla="*/ 78 w 160"/>
                <a:gd name="T77" fmla="*/ 33 h 103"/>
                <a:gd name="T78" fmla="*/ 93 w 160"/>
                <a:gd name="T79" fmla="*/ 37 h 103"/>
                <a:gd name="T80" fmla="*/ 113 w 160"/>
                <a:gd name="T81" fmla="*/ 37 h 103"/>
                <a:gd name="T82" fmla="*/ 124 w 160"/>
                <a:gd name="T83" fmla="*/ 39 h 103"/>
                <a:gd name="T84" fmla="*/ 132 w 160"/>
                <a:gd name="T85" fmla="*/ 43 h 103"/>
                <a:gd name="T86" fmla="*/ 144 w 160"/>
                <a:gd name="T87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103">
                  <a:moveTo>
                    <a:pt x="148" y="57"/>
                  </a:moveTo>
                  <a:lnTo>
                    <a:pt x="151" y="59"/>
                  </a:lnTo>
                  <a:lnTo>
                    <a:pt x="154" y="62"/>
                  </a:lnTo>
                  <a:lnTo>
                    <a:pt x="156" y="65"/>
                  </a:lnTo>
                  <a:lnTo>
                    <a:pt x="157" y="69"/>
                  </a:lnTo>
                  <a:lnTo>
                    <a:pt x="160" y="76"/>
                  </a:lnTo>
                  <a:lnTo>
                    <a:pt x="160" y="83"/>
                  </a:lnTo>
                  <a:lnTo>
                    <a:pt x="160" y="86"/>
                  </a:lnTo>
                  <a:lnTo>
                    <a:pt x="158" y="90"/>
                  </a:lnTo>
                  <a:lnTo>
                    <a:pt x="155" y="95"/>
                  </a:lnTo>
                  <a:lnTo>
                    <a:pt x="152" y="98"/>
                  </a:lnTo>
                  <a:lnTo>
                    <a:pt x="148" y="101"/>
                  </a:lnTo>
                  <a:lnTo>
                    <a:pt x="142" y="102"/>
                  </a:lnTo>
                  <a:lnTo>
                    <a:pt x="140" y="103"/>
                  </a:lnTo>
                  <a:lnTo>
                    <a:pt x="137" y="103"/>
                  </a:lnTo>
                  <a:lnTo>
                    <a:pt x="134" y="103"/>
                  </a:lnTo>
                  <a:lnTo>
                    <a:pt x="133" y="102"/>
                  </a:lnTo>
                  <a:lnTo>
                    <a:pt x="131" y="92"/>
                  </a:lnTo>
                  <a:lnTo>
                    <a:pt x="129" y="83"/>
                  </a:lnTo>
                  <a:lnTo>
                    <a:pt x="127" y="80"/>
                  </a:lnTo>
                  <a:lnTo>
                    <a:pt x="124" y="78"/>
                  </a:lnTo>
                  <a:lnTo>
                    <a:pt x="120" y="76"/>
                  </a:lnTo>
                  <a:lnTo>
                    <a:pt x="117" y="76"/>
                  </a:lnTo>
                  <a:lnTo>
                    <a:pt x="114" y="77"/>
                  </a:lnTo>
                  <a:lnTo>
                    <a:pt x="111" y="79"/>
                  </a:lnTo>
                  <a:lnTo>
                    <a:pt x="109" y="82"/>
                  </a:lnTo>
                  <a:lnTo>
                    <a:pt x="109" y="83"/>
                  </a:lnTo>
                  <a:lnTo>
                    <a:pt x="106" y="84"/>
                  </a:lnTo>
                  <a:lnTo>
                    <a:pt x="102" y="84"/>
                  </a:lnTo>
                  <a:lnTo>
                    <a:pt x="99" y="83"/>
                  </a:lnTo>
                  <a:lnTo>
                    <a:pt x="96" y="82"/>
                  </a:lnTo>
                  <a:lnTo>
                    <a:pt x="93" y="81"/>
                  </a:lnTo>
                  <a:lnTo>
                    <a:pt x="91" y="79"/>
                  </a:lnTo>
                  <a:lnTo>
                    <a:pt x="89" y="77"/>
                  </a:lnTo>
                  <a:lnTo>
                    <a:pt x="89" y="76"/>
                  </a:lnTo>
                  <a:lnTo>
                    <a:pt x="87" y="72"/>
                  </a:lnTo>
                  <a:lnTo>
                    <a:pt x="85" y="65"/>
                  </a:lnTo>
                  <a:lnTo>
                    <a:pt x="79" y="65"/>
                  </a:lnTo>
                  <a:lnTo>
                    <a:pt x="73" y="65"/>
                  </a:lnTo>
                  <a:lnTo>
                    <a:pt x="70" y="69"/>
                  </a:lnTo>
                  <a:lnTo>
                    <a:pt x="65" y="76"/>
                  </a:lnTo>
                  <a:lnTo>
                    <a:pt x="61" y="79"/>
                  </a:lnTo>
                  <a:lnTo>
                    <a:pt x="57" y="82"/>
                  </a:lnTo>
                  <a:lnTo>
                    <a:pt x="54" y="83"/>
                  </a:lnTo>
                  <a:lnTo>
                    <a:pt x="51" y="84"/>
                  </a:lnTo>
                  <a:lnTo>
                    <a:pt x="48" y="84"/>
                  </a:lnTo>
                  <a:lnTo>
                    <a:pt x="45" y="83"/>
                  </a:lnTo>
                  <a:lnTo>
                    <a:pt x="42" y="83"/>
                  </a:lnTo>
                  <a:lnTo>
                    <a:pt x="39" y="81"/>
                  </a:lnTo>
                  <a:lnTo>
                    <a:pt x="36" y="79"/>
                  </a:lnTo>
                  <a:lnTo>
                    <a:pt x="34" y="77"/>
                  </a:lnTo>
                  <a:lnTo>
                    <a:pt x="29" y="71"/>
                  </a:lnTo>
                  <a:lnTo>
                    <a:pt x="25" y="65"/>
                  </a:lnTo>
                  <a:lnTo>
                    <a:pt x="21" y="53"/>
                  </a:lnTo>
                  <a:lnTo>
                    <a:pt x="17" y="39"/>
                  </a:lnTo>
                  <a:lnTo>
                    <a:pt x="8" y="35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3"/>
                  </a:lnTo>
                  <a:lnTo>
                    <a:pt x="5" y="9"/>
                  </a:lnTo>
                  <a:lnTo>
                    <a:pt x="10" y="6"/>
                  </a:lnTo>
                  <a:lnTo>
                    <a:pt x="17" y="2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2" y="2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5" y="16"/>
                  </a:lnTo>
                  <a:lnTo>
                    <a:pt x="49" y="20"/>
                  </a:lnTo>
                  <a:lnTo>
                    <a:pt x="59" y="24"/>
                  </a:lnTo>
                  <a:lnTo>
                    <a:pt x="68" y="29"/>
                  </a:lnTo>
                  <a:lnTo>
                    <a:pt x="78" y="33"/>
                  </a:lnTo>
                  <a:lnTo>
                    <a:pt x="85" y="35"/>
                  </a:lnTo>
                  <a:lnTo>
                    <a:pt x="93" y="37"/>
                  </a:lnTo>
                  <a:lnTo>
                    <a:pt x="103" y="37"/>
                  </a:lnTo>
                  <a:lnTo>
                    <a:pt x="113" y="37"/>
                  </a:lnTo>
                  <a:lnTo>
                    <a:pt x="121" y="39"/>
                  </a:lnTo>
                  <a:lnTo>
                    <a:pt x="124" y="39"/>
                  </a:lnTo>
                  <a:lnTo>
                    <a:pt x="128" y="41"/>
                  </a:lnTo>
                  <a:lnTo>
                    <a:pt x="132" y="43"/>
                  </a:lnTo>
                  <a:lnTo>
                    <a:pt x="136" y="45"/>
                  </a:lnTo>
                  <a:lnTo>
                    <a:pt x="144" y="51"/>
                  </a:lnTo>
                  <a:lnTo>
                    <a:pt x="148" y="57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2" name="Freeform 91"/>
            <p:cNvSpPr>
              <a:spLocks/>
            </p:cNvSpPr>
            <p:nvPr/>
          </p:nvSpPr>
          <p:spPr bwMode="auto">
            <a:xfrm>
              <a:off x="10198100" y="2097088"/>
              <a:ext cx="50800" cy="34925"/>
            </a:xfrm>
            <a:custGeom>
              <a:avLst/>
              <a:gdLst>
                <a:gd name="T0" fmla="*/ 61 w 63"/>
                <a:gd name="T1" fmla="*/ 21 h 44"/>
                <a:gd name="T2" fmla="*/ 62 w 63"/>
                <a:gd name="T3" fmla="*/ 23 h 44"/>
                <a:gd name="T4" fmla="*/ 63 w 63"/>
                <a:gd name="T5" fmla="*/ 25 h 44"/>
                <a:gd name="T6" fmla="*/ 63 w 63"/>
                <a:gd name="T7" fmla="*/ 28 h 44"/>
                <a:gd name="T8" fmla="*/ 62 w 63"/>
                <a:gd name="T9" fmla="*/ 30 h 44"/>
                <a:gd name="T10" fmla="*/ 60 w 63"/>
                <a:gd name="T11" fmla="*/ 35 h 44"/>
                <a:gd name="T12" fmla="*/ 57 w 63"/>
                <a:gd name="T13" fmla="*/ 39 h 44"/>
                <a:gd name="T14" fmla="*/ 55 w 63"/>
                <a:gd name="T15" fmla="*/ 41 h 44"/>
                <a:gd name="T16" fmla="*/ 53 w 63"/>
                <a:gd name="T17" fmla="*/ 43 h 44"/>
                <a:gd name="T18" fmla="*/ 50 w 63"/>
                <a:gd name="T19" fmla="*/ 43 h 44"/>
                <a:gd name="T20" fmla="*/ 46 w 63"/>
                <a:gd name="T21" fmla="*/ 44 h 44"/>
                <a:gd name="T22" fmla="*/ 39 w 63"/>
                <a:gd name="T23" fmla="*/ 43 h 44"/>
                <a:gd name="T24" fmla="*/ 33 w 63"/>
                <a:gd name="T25" fmla="*/ 43 h 44"/>
                <a:gd name="T26" fmla="*/ 24 w 63"/>
                <a:gd name="T27" fmla="*/ 41 h 44"/>
                <a:gd name="T28" fmla="*/ 16 w 63"/>
                <a:gd name="T29" fmla="*/ 39 h 44"/>
                <a:gd name="T30" fmla="*/ 10 w 63"/>
                <a:gd name="T31" fmla="*/ 35 h 44"/>
                <a:gd name="T32" fmla="*/ 5 w 63"/>
                <a:gd name="T33" fmla="*/ 30 h 44"/>
                <a:gd name="T34" fmla="*/ 1 w 63"/>
                <a:gd name="T35" fmla="*/ 25 h 44"/>
                <a:gd name="T36" fmla="*/ 0 w 63"/>
                <a:gd name="T37" fmla="*/ 21 h 44"/>
                <a:gd name="T38" fmla="*/ 1 w 63"/>
                <a:gd name="T39" fmla="*/ 15 h 44"/>
                <a:gd name="T40" fmla="*/ 2 w 63"/>
                <a:gd name="T41" fmla="*/ 10 h 44"/>
                <a:gd name="T42" fmla="*/ 4 w 63"/>
                <a:gd name="T43" fmla="*/ 7 h 44"/>
                <a:gd name="T44" fmla="*/ 5 w 63"/>
                <a:gd name="T45" fmla="*/ 5 h 44"/>
                <a:gd name="T46" fmla="*/ 7 w 63"/>
                <a:gd name="T47" fmla="*/ 4 h 44"/>
                <a:gd name="T48" fmla="*/ 8 w 63"/>
                <a:gd name="T49" fmla="*/ 3 h 44"/>
                <a:gd name="T50" fmla="*/ 12 w 63"/>
                <a:gd name="T51" fmla="*/ 1 h 44"/>
                <a:gd name="T52" fmla="*/ 16 w 63"/>
                <a:gd name="T53" fmla="*/ 0 h 44"/>
                <a:gd name="T54" fmla="*/ 21 w 63"/>
                <a:gd name="T55" fmla="*/ 0 h 44"/>
                <a:gd name="T56" fmla="*/ 24 w 63"/>
                <a:gd name="T57" fmla="*/ 0 h 44"/>
                <a:gd name="T58" fmla="*/ 36 w 63"/>
                <a:gd name="T59" fmla="*/ 3 h 44"/>
                <a:gd name="T60" fmla="*/ 45 w 63"/>
                <a:gd name="T61" fmla="*/ 7 h 44"/>
                <a:gd name="T62" fmla="*/ 54 w 63"/>
                <a:gd name="T63" fmla="*/ 14 h 44"/>
                <a:gd name="T64" fmla="*/ 61 w 63"/>
                <a:gd name="T6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44">
                  <a:moveTo>
                    <a:pt x="61" y="21"/>
                  </a:moveTo>
                  <a:lnTo>
                    <a:pt x="62" y="23"/>
                  </a:lnTo>
                  <a:lnTo>
                    <a:pt x="63" y="25"/>
                  </a:lnTo>
                  <a:lnTo>
                    <a:pt x="63" y="28"/>
                  </a:lnTo>
                  <a:lnTo>
                    <a:pt x="62" y="30"/>
                  </a:lnTo>
                  <a:lnTo>
                    <a:pt x="60" y="35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3" y="43"/>
                  </a:lnTo>
                  <a:lnTo>
                    <a:pt x="50" y="43"/>
                  </a:lnTo>
                  <a:lnTo>
                    <a:pt x="46" y="44"/>
                  </a:lnTo>
                  <a:lnTo>
                    <a:pt x="39" y="43"/>
                  </a:lnTo>
                  <a:lnTo>
                    <a:pt x="33" y="43"/>
                  </a:lnTo>
                  <a:lnTo>
                    <a:pt x="24" y="41"/>
                  </a:lnTo>
                  <a:lnTo>
                    <a:pt x="16" y="39"/>
                  </a:lnTo>
                  <a:lnTo>
                    <a:pt x="10" y="35"/>
                  </a:lnTo>
                  <a:lnTo>
                    <a:pt x="5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6" y="3"/>
                  </a:lnTo>
                  <a:lnTo>
                    <a:pt x="45" y="7"/>
                  </a:lnTo>
                  <a:lnTo>
                    <a:pt x="54" y="14"/>
                  </a:lnTo>
                  <a:lnTo>
                    <a:pt x="61" y="21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3" name="Freeform 92"/>
            <p:cNvSpPr>
              <a:spLocks/>
            </p:cNvSpPr>
            <p:nvPr/>
          </p:nvSpPr>
          <p:spPr bwMode="auto">
            <a:xfrm>
              <a:off x="6176963" y="4225925"/>
              <a:ext cx="2424113" cy="2457450"/>
            </a:xfrm>
            <a:custGeom>
              <a:avLst/>
              <a:gdLst>
                <a:gd name="T0" fmla="*/ 2913 w 3055"/>
                <a:gd name="T1" fmla="*/ 1132 h 3095"/>
                <a:gd name="T2" fmla="*/ 2684 w 3055"/>
                <a:gd name="T3" fmla="*/ 1331 h 3095"/>
                <a:gd name="T4" fmla="*/ 2610 w 3055"/>
                <a:gd name="T5" fmla="*/ 1522 h 3095"/>
                <a:gd name="T6" fmla="*/ 2488 w 3055"/>
                <a:gd name="T7" fmla="*/ 1623 h 3095"/>
                <a:gd name="T8" fmla="*/ 2359 w 3055"/>
                <a:gd name="T9" fmla="*/ 1626 h 3095"/>
                <a:gd name="T10" fmla="*/ 2226 w 3055"/>
                <a:gd name="T11" fmla="*/ 1656 h 3095"/>
                <a:gd name="T12" fmla="*/ 2214 w 3055"/>
                <a:gd name="T13" fmla="*/ 1853 h 3095"/>
                <a:gd name="T14" fmla="*/ 2274 w 3055"/>
                <a:gd name="T15" fmla="*/ 2022 h 3095"/>
                <a:gd name="T16" fmla="*/ 2175 w 3055"/>
                <a:gd name="T17" fmla="*/ 2096 h 3095"/>
                <a:gd name="T18" fmla="*/ 2105 w 3055"/>
                <a:gd name="T19" fmla="*/ 2063 h 3095"/>
                <a:gd name="T20" fmla="*/ 2072 w 3055"/>
                <a:gd name="T21" fmla="*/ 2022 h 3095"/>
                <a:gd name="T22" fmla="*/ 1931 w 3055"/>
                <a:gd name="T23" fmla="*/ 2083 h 3095"/>
                <a:gd name="T24" fmla="*/ 2101 w 3055"/>
                <a:gd name="T25" fmla="*/ 2210 h 3095"/>
                <a:gd name="T26" fmla="*/ 2213 w 3055"/>
                <a:gd name="T27" fmla="*/ 2265 h 3095"/>
                <a:gd name="T28" fmla="*/ 2057 w 3055"/>
                <a:gd name="T29" fmla="*/ 2292 h 3095"/>
                <a:gd name="T30" fmla="*/ 1926 w 3055"/>
                <a:gd name="T31" fmla="*/ 2462 h 3095"/>
                <a:gd name="T32" fmla="*/ 1828 w 3055"/>
                <a:gd name="T33" fmla="*/ 2646 h 3095"/>
                <a:gd name="T34" fmla="*/ 1900 w 3055"/>
                <a:gd name="T35" fmla="*/ 2741 h 3095"/>
                <a:gd name="T36" fmla="*/ 1924 w 3055"/>
                <a:gd name="T37" fmla="*/ 2930 h 3095"/>
                <a:gd name="T38" fmla="*/ 1839 w 3055"/>
                <a:gd name="T39" fmla="*/ 3091 h 3095"/>
                <a:gd name="T40" fmla="*/ 1663 w 3055"/>
                <a:gd name="T41" fmla="*/ 2995 h 3095"/>
                <a:gd name="T42" fmla="*/ 1543 w 3055"/>
                <a:gd name="T43" fmla="*/ 2774 h 3095"/>
                <a:gd name="T44" fmla="*/ 1299 w 3055"/>
                <a:gd name="T45" fmla="*/ 2694 h 3095"/>
                <a:gd name="T46" fmla="*/ 1164 w 3055"/>
                <a:gd name="T47" fmla="*/ 2497 h 3095"/>
                <a:gd name="T48" fmla="*/ 1082 w 3055"/>
                <a:gd name="T49" fmla="*/ 2543 h 3095"/>
                <a:gd name="T50" fmla="*/ 1080 w 3055"/>
                <a:gd name="T51" fmla="*/ 2296 h 3095"/>
                <a:gd name="T52" fmla="*/ 930 w 3055"/>
                <a:gd name="T53" fmla="*/ 2155 h 3095"/>
                <a:gd name="T54" fmla="*/ 794 w 3055"/>
                <a:gd name="T55" fmla="*/ 2026 h 3095"/>
                <a:gd name="T56" fmla="*/ 616 w 3055"/>
                <a:gd name="T57" fmla="*/ 1997 h 3095"/>
                <a:gd name="T58" fmla="*/ 423 w 3055"/>
                <a:gd name="T59" fmla="*/ 2062 h 3095"/>
                <a:gd name="T60" fmla="*/ 329 w 3055"/>
                <a:gd name="T61" fmla="*/ 2015 h 3095"/>
                <a:gd name="T62" fmla="*/ 246 w 3055"/>
                <a:gd name="T63" fmla="*/ 1798 h 3095"/>
                <a:gd name="T64" fmla="*/ 164 w 3055"/>
                <a:gd name="T65" fmla="*/ 1620 h 3095"/>
                <a:gd name="T66" fmla="*/ 137 w 3055"/>
                <a:gd name="T67" fmla="*/ 1455 h 3095"/>
                <a:gd name="T68" fmla="*/ 27 w 3055"/>
                <a:gd name="T69" fmla="*/ 1353 h 3095"/>
                <a:gd name="T70" fmla="*/ 157 w 3055"/>
                <a:gd name="T71" fmla="*/ 1181 h 3095"/>
                <a:gd name="T72" fmla="*/ 308 w 3055"/>
                <a:gd name="T73" fmla="*/ 1008 h 3095"/>
                <a:gd name="T74" fmla="*/ 386 w 3055"/>
                <a:gd name="T75" fmla="*/ 889 h 3095"/>
                <a:gd name="T76" fmla="*/ 510 w 3055"/>
                <a:gd name="T77" fmla="*/ 829 h 3095"/>
                <a:gd name="T78" fmla="*/ 603 w 3055"/>
                <a:gd name="T79" fmla="*/ 695 h 3095"/>
                <a:gd name="T80" fmla="*/ 783 w 3055"/>
                <a:gd name="T81" fmla="*/ 640 h 3095"/>
                <a:gd name="T82" fmla="*/ 929 w 3055"/>
                <a:gd name="T83" fmla="*/ 535 h 3095"/>
                <a:gd name="T84" fmla="*/ 1118 w 3055"/>
                <a:gd name="T85" fmla="*/ 448 h 3095"/>
                <a:gd name="T86" fmla="*/ 1007 w 3055"/>
                <a:gd name="T87" fmla="*/ 291 h 3095"/>
                <a:gd name="T88" fmla="*/ 856 w 3055"/>
                <a:gd name="T89" fmla="*/ 189 h 3095"/>
                <a:gd name="T90" fmla="*/ 1060 w 3055"/>
                <a:gd name="T91" fmla="*/ 73 h 3095"/>
                <a:gd name="T92" fmla="*/ 1256 w 3055"/>
                <a:gd name="T93" fmla="*/ 54 h 3095"/>
                <a:gd name="T94" fmla="*/ 1374 w 3055"/>
                <a:gd name="T95" fmla="*/ 122 h 3095"/>
                <a:gd name="T96" fmla="*/ 1543 w 3055"/>
                <a:gd name="T97" fmla="*/ 361 h 3095"/>
                <a:gd name="T98" fmla="*/ 1687 w 3055"/>
                <a:gd name="T99" fmla="*/ 361 h 3095"/>
                <a:gd name="T100" fmla="*/ 1765 w 3055"/>
                <a:gd name="T101" fmla="*/ 351 h 3095"/>
                <a:gd name="T102" fmla="*/ 1837 w 3055"/>
                <a:gd name="T103" fmla="*/ 267 h 3095"/>
                <a:gd name="T104" fmla="*/ 2002 w 3055"/>
                <a:gd name="T105" fmla="*/ 227 h 3095"/>
                <a:gd name="T106" fmla="*/ 1971 w 3055"/>
                <a:gd name="T107" fmla="*/ 429 h 3095"/>
                <a:gd name="T108" fmla="*/ 1846 w 3055"/>
                <a:gd name="T109" fmla="*/ 542 h 3095"/>
                <a:gd name="T110" fmla="*/ 1908 w 3055"/>
                <a:gd name="T111" fmla="*/ 687 h 3095"/>
                <a:gd name="T112" fmla="*/ 2090 w 3055"/>
                <a:gd name="T113" fmla="*/ 658 h 3095"/>
                <a:gd name="T114" fmla="*/ 2210 w 3055"/>
                <a:gd name="T115" fmla="*/ 672 h 3095"/>
                <a:gd name="T116" fmla="*/ 2294 w 3055"/>
                <a:gd name="T117" fmla="*/ 678 h 3095"/>
                <a:gd name="T118" fmla="*/ 2367 w 3055"/>
                <a:gd name="T119" fmla="*/ 590 h 3095"/>
                <a:gd name="T120" fmla="*/ 2460 w 3055"/>
                <a:gd name="T121" fmla="*/ 696 h 3095"/>
                <a:gd name="T122" fmla="*/ 2622 w 3055"/>
                <a:gd name="T123" fmla="*/ 779 h 3095"/>
                <a:gd name="T124" fmla="*/ 2915 w 3055"/>
                <a:gd name="T125" fmla="*/ 866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55" h="3095">
                  <a:moveTo>
                    <a:pt x="3055" y="909"/>
                  </a:moveTo>
                  <a:lnTo>
                    <a:pt x="3050" y="912"/>
                  </a:lnTo>
                  <a:lnTo>
                    <a:pt x="3050" y="912"/>
                  </a:lnTo>
                  <a:lnTo>
                    <a:pt x="3048" y="919"/>
                  </a:lnTo>
                  <a:lnTo>
                    <a:pt x="3048" y="928"/>
                  </a:lnTo>
                  <a:lnTo>
                    <a:pt x="3049" y="935"/>
                  </a:lnTo>
                  <a:lnTo>
                    <a:pt x="3050" y="940"/>
                  </a:lnTo>
                  <a:lnTo>
                    <a:pt x="3046" y="947"/>
                  </a:lnTo>
                  <a:lnTo>
                    <a:pt x="3040" y="955"/>
                  </a:lnTo>
                  <a:lnTo>
                    <a:pt x="3033" y="964"/>
                  </a:lnTo>
                  <a:lnTo>
                    <a:pt x="3026" y="971"/>
                  </a:lnTo>
                  <a:lnTo>
                    <a:pt x="3017" y="979"/>
                  </a:lnTo>
                  <a:lnTo>
                    <a:pt x="3007" y="987"/>
                  </a:lnTo>
                  <a:lnTo>
                    <a:pt x="2997" y="997"/>
                  </a:lnTo>
                  <a:lnTo>
                    <a:pt x="2987" y="1006"/>
                  </a:lnTo>
                  <a:lnTo>
                    <a:pt x="2984" y="1013"/>
                  </a:lnTo>
                  <a:lnTo>
                    <a:pt x="2982" y="1022"/>
                  </a:lnTo>
                  <a:lnTo>
                    <a:pt x="2979" y="1030"/>
                  </a:lnTo>
                  <a:lnTo>
                    <a:pt x="2976" y="1038"/>
                  </a:lnTo>
                  <a:lnTo>
                    <a:pt x="2972" y="1046"/>
                  </a:lnTo>
                  <a:lnTo>
                    <a:pt x="2966" y="1054"/>
                  </a:lnTo>
                  <a:lnTo>
                    <a:pt x="2960" y="1063"/>
                  </a:lnTo>
                  <a:lnTo>
                    <a:pt x="2956" y="1070"/>
                  </a:lnTo>
                  <a:lnTo>
                    <a:pt x="2956" y="1075"/>
                  </a:lnTo>
                  <a:lnTo>
                    <a:pt x="2956" y="1084"/>
                  </a:lnTo>
                  <a:lnTo>
                    <a:pt x="2954" y="1092"/>
                  </a:lnTo>
                  <a:lnTo>
                    <a:pt x="2952" y="1097"/>
                  </a:lnTo>
                  <a:lnTo>
                    <a:pt x="2944" y="1107"/>
                  </a:lnTo>
                  <a:lnTo>
                    <a:pt x="2933" y="1116"/>
                  </a:lnTo>
                  <a:lnTo>
                    <a:pt x="2921" y="1125"/>
                  </a:lnTo>
                  <a:lnTo>
                    <a:pt x="2913" y="1132"/>
                  </a:lnTo>
                  <a:lnTo>
                    <a:pt x="2905" y="1140"/>
                  </a:lnTo>
                  <a:lnTo>
                    <a:pt x="2895" y="1150"/>
                  </a:lnTo>
                  <a:lnTo>
                    <a:pt x="2884" y="1160"/>
                  </a:lnTo>
                  <a:lnTo>
                    <a:pt x="2874" y="1168"/>
                  </a:lnTo>
                  <a:lnTo>
                    <a:pt x="2863" y="1174"/>
                  </a:lnTo>
                  <a:lnTo>
                    <a:pt x="2848" y="1181"/>
                  </a:lnTo>
                  <a:lnTo>
                    <a:pt x="2834" y="1188"/>
                  </a:lnTo>
                  <a:lnTo>
                    <a:pt x="2822" y="1195"/>
                  </a:lnTo>
                  <a:lnTo>
                    <a:pt x="2816" y="1203"/>
                  </a:lnTo>
                  <a:lnTo>
                    <a:pt x="2811" y="1212"/>
                  </a:lnTo>
                  <a:lnTo>
                    <a:pt x="2805" y="1220"/>
                  </a:lnTo>
                  <a:lnTo>
                    <a:pt x="2799" y="1227"/>
                  </a:lnTo>
                  <a:lnTo>
                    <a:pt x="2789" y="1235"/>
                  </a:lnTo>
                  <a:lnTo>
                    <a:pt x="2775" y="1243"/>
                  </a:lnTo>
                  <a:lnTo>
                    <a:pt x="2768" y="1245"/>
                  </a:lnTo>
                  <a:lnTo>
                    <a:pt x="2760" y="1247"/>
                  </a:lnTo>
                  <a:lnTo>
                    <a:pt x="2751" y="1248"/>
                  </a:lnTo>
                  <a:lnTo>
                    <a:pt x="2744" y="1251"/>
                  </a:lnTo>
                  <a:lnTo>
                    <a:pt x="2734" y="1257"/>
                  </a:lnTo>
                  <a:lnTo>
                    <a:pt x="2723" y="1263"/>
                  </a:lnTo>
                  <a:lnTo>
                    <a:pt x="2718" y="1266"/>
                  </a:lnTo>
                  <a:lnTo>
                    <a:pt x="2713" y="1270"/>
                  </a:lnTo>
                  <a:lnTo>
                    <a:pt x="2709" y="1274"/>
                  </a:lnTo>
                  <a:lnTo>
                    <a:pt x="2705" y="1278"/>
                  </a:lnTo>
                  <a:lnTo>
                    <a:pt x="2698" y="1286"/>
                  </a:lnTo>
                  <a:lnTo>
                    <a:pt x="2691" y="1297"/>
                  </a:lnTo>
                  <a:lnTo>
                    <a:pt x="2687" y="1303"/>
                  </a:lnTo>
                  <a:lnTo>
                    <a:pt x="2684" y="1309"/>
                  </a:lnTo>
                  <a:lnTo>
                    <a:pt x="2682" y="1315"/>
                  </a:lnTo>
                  <a:lnTo>
                    <a:pt x="2682" y="1321"/>
                  </a:lnTo>
                  <a:lnTo>
                    <a:pt x="2684" y="1331"/>
                  </a:lnTo>
                  <a:lnTo>
                    <a:pt x="2686" y="1344"/>
                  </a:lnTo>
                  <a:lnTo>
                    <a:pt x="2695" y="1358"/>
                  </a:lnTo>
                  <a:lnTo>
                    <a:pt x="2705" y="1373"/>
                  </a:lnTo>
                  <a:lnTo>
                    <a:pt x="2703" y="1385"/>
                  </a:lnTo>
                  <a:lnTo>
                    <a:pt x="2701" y="1400"/>
                  </a:lnTo>
                  <a:lnTo>
                    <a:pt x="2694" y="1406"/>
                  </a:lnTo>
                  <a:lnTo>
                    <a:pt x="2684" y="1412"/>
                  </a:lnTo>
                  <a:lnTo>
                    <a:pt x="2680" y="1415"/>
                  </a:lnTo>
                  <a:lnTo>
                    <a:pt x="2675" y="1418"/>
                  </a:lnTo>
                  <a:lnTo>
                    <a:pt x="2672" y="1421"/>
                  </a:lnTo>
                  <a:lnTo>
                    <a:pt x="2669" y="1424"/>
                  </a:lnTo>
                  <a:lnTo>
                    <a:pt x="2668" y="1429"/>
                  </a:lnTo>
                  <a:lnTo>
                    <a:pt x="2668" y="1434"/>
                  </a:lnTo>
                  <a:lnTo>
                    <a:pt x="2668" y="1441"/>
                  </a:lnTo>
                  <a:lnTo>
                    <a:pt x="2669" y="1447"/>
                  </a:lnTo>
                  <a:lnTo>
                    <a:pt x="2671" y="1454"/>
                  </a:lnTo>
                  <a:lnTo>
                    <a:pt x="2671" y="1460"/>
                  </a:lnTo>
                  <a:lnTo>
                    <a:pt x="2671" y="1466"/>
                  </a:lnTo>
                  <a:lnTo>
                    <a:pt x="2669" y="1471"/>
                  </a:lnTo>
                  <a:lnTo>
                    <a:pt x="2669" y="1481"/>
                  </a:lnTo>
                  <a:lnTo>
                    <a:pt x="2668" y="1494"/>
                  </a:lnTo>
                  <a:lnTo>
                    <a:pt x="2667" y="1500"/>
                  </a:lnTo>
                  <a:lnTo>
                    <a:pt x="2666" y="1505"/>
                  </a:lnTo>
                  <a:lnTo>
                    <a:pt x="2664" y="1510"/>
                  </a:lnTo>
                  <a:lnTo>
                    <a:pt x="2661" y="1514"/>
                  </a:lnTo>
                  <a:lnTo>
                    <a:pt x="2656" y="1516"/>
                  </a:lnTo>
                  <a:lnTo>
                    <a:pt x="2650" y="1518"/>
                  </a:lnTo>
                  <a:lnTo>
                    <a:pt x="2644" y="1519"/>
                  </a:lnTo>
                  <a:lnTo>
                    <a:pt x="2637" y="1521"/>
                  </a:lnTo>
                  <a:lnTo>
                    <a:pt x="2623" y="1522"/>
                  </a:lnTo>
                  <a:lnTo>
                    <a:pt x="2610" y="1522"/>
                  </a:lnTo>
                  <a:lnTo>
                    <a:pt x="2602" y="1521"/>
                  </a:lnTo>
                  <a:lnTo>
                    <a:pt x="2590" y="1517"/>
                  </a:lnTo>
                  <a:lnTo>
                    <a:pt x="2578" y="1515"/>
                  </a:lnTo>
                  <a:lnTo>
                    <a:pt x="2567" y="1514"/>
                  </a:lnTo>
                  <a:lnTo>
                    <a:pt x="2560" y="1517"/>
                  </a:lnTo>
                  <a:lnTo>
                    <a:pt x="2552" y="1521"/>
                  </a:lnTo>
                  <a:lnTo>
                    <a:pt x="2548" y="1523"/>
                  </a:lnTo>
                  <a:lnTo>
                    <a:pt x="2545" y="1525"/>
                  </a:lnTo>
                  <a:lnTo>
                    <a:pt x="2542" y="1527"/>
                  </a:lnTo>
                  <a:lnTo>
                    <a:pt x="2540" y="1530"/>
                  </a:lnTo>
                  <a:lnTo>
                    <a:pt x="2537" y="1532"/>
                  </a:lnTo>
                  <a:lnTo>
                    <a:pt x="2534" y="1535"/>
                  </a:lnTo>
                  <a:lnTo>
                    <a:pt x="2532" y="1538"/>
                  </a:lnTo>
                  <a:lnTo>
                    <a:pt x="2529" y="1542"/>
                  </a:lnTo>
                  <a:lnTo>
                    <a:pt x="2526" y="1551"/>
                  </a:lnTo>
                  <a:lnTo>
                    <a:pt x="2524" y="1558"/>
                  </a:lnTo>
                  <a:lnTo>
                    <a:pt x="2524" y="1561"/>
                  </a:lnTo>
                  <a:lnTo>
                    <a:pt x="2524" y="1565"/>
                  </a:lnTo>
                  <a:lnTo>
                    <a:pt x="2525" y="1570"/>
                  </a:lnTo>
                  <a:lnTo>
                    <a:pt x="2526" y="1575"/>
                  </a:lnTo>
                  <a:lnTo>
                    <a:pt x="2528" y="1580"/>
                  </a:lnTo>
                  <a:lnTo>
                    <a:pt x="2529" y="1585"/>
                  </a:lnTo>
                  <a:lnTo>
                    <a:pt x="2529" y="1589"/>
                  </a:lnTo>
                  <a:lnTo>
                    <a:pt x="2528" y="1593"/>
                  </a:lnTo>
                  <a:lnTo>
                    <a:pt x="2524" y="1599"/>
                  </a:lnTo>
                  <a:lnTo>
                    <a:pt x="2519" y="1604"/>
                  </a:lnTo>
                  <a:lnTo>
                    <a:pt x="2513" y="1609"/>
                  </a:lnTo>
                  <a:lnTo>
                    <a:pt x="2509" y="1612"/>
                  </a:lnTo>
                  <a:lnTo>
                    <a:pt x="2502" y="1616"/>
                  </a:lnTo>
                  <a:lnTo>
                    <a:pt x="2495" y="1620"/>
                  </a:lnTo>
                  <a:lnTo>
                    <a:pt x="2488" y="1623"/>
                  </a:lnTo>
                  <a:lnTo>
                    <a:pt x="2481" y="1624"/>
                  </a:lnTo>
                  <a:lnTo>
                    <a:pt x="2476" y="1624"/>
                  </a:lnTo>
                  <a:lnTo>
                    <a:pt x="2469" y="1623"/>
                  </a:lnTo>
                  <a:lnTo>
                    <a:pt x="2462" y="1622"/>
                  </a:lnTo>
                  <a:lnTo>
                    <a:pt x="2457" y="1620"/>
                  </a:lnTo>
                  <a:lnTo>
                    <a:pt x="2454" y="1618"/>
                  </a:lnTo>
                  <a:lnTo>
                    <a:pt x="2452" y="1615"/>
                  </a:lnTo>
                  <a:lnTo>
                    <a:pt x="2450" y="1612"/>
                  </a:lnTo>
                  <a:lnTo>
                    <a:pt x="2448" y="1608"/>
                  </a:lnTo>
                  <a:lnTo>
                    <a:pt x="2444" y="1601"/>
                  </a:lnTo>
                  <a:lnTo>
                    <a:pt x="2441" y="1597"/>
                  </a:lnTo>
                  <a:lnTo>
                    <a:pt x="2438" y="1590"/>
                  </a:lnTo>
                  <a:lnTo>
                    <a:pt x="2433" y="1583"/>
                  </a:lnTo>
                  <a:lnTo>
                    <a:pt x="2428" y="1577"/>
                  </a:lnTo>
                  <a:lnTo>
                    <a:pt x="2422" y="1573"/>
                  </a:lnTo>
                  <a:lnTo>
                    <a:pt x="2418" y="1572"/>
                  </a:lnTo>
                  <a:lnTo>
                    <a:pt x="2414" y="1572"/>
                  </a:lnTo>
                  <a:lnTo>
                    <a:pt x="2408" y="1572"/>
                  </a:lnTo>
                  <a:lnTo>
                    <a:pt x="2402" y="1573"/>
                  </a:lnTo>
                  <a:lnTo>
                    <a:pt x="2397" y="1574"/>
                  </a:lnTo>
                  <a:lnTo>
                    <a:pt x="2391" y="1576"/>
                  </a:lnTo>
                  <a:lnTo>
                    <a:pt x="2386" y="1578"/>
                  </a:lnTo>
                  <a:lnTo>
                    <a:pt x="2383" y="1581"/>
                  </a:lnTo>
                  <a:lnTo>
                    <a:pt x="2380" y="1583"/>
                  </a:lnTo>
                  <a:lnTo>
                    <a:pt x="2377" y="1586"/>
                  </a:lnTo>
                  <a:lnTo>
                    <a:pt x="2374" y="1591"/>
                  </a:lnTo>
                  <a:lnTo>
                    <a:pt x="2372" y="1595"/>
                  </a:lnTo>
                  <a:lnTo>
                    <a:pt x="2367" y="1605"/>
                  </a:lnTo>
                  <a:lnTo>
                    <a:pt x="2363" y="1612"/>
                  </a:lnTo>
                  <a:lnTo>
                    <a:pt x="2361" y="1619"/>
                  </a:lnTo>
                  <a:lnTo>
                    <a:pt x="2359" y="1626"/>
                  </a:lnTo>
                  <a:lnTo>
                    <a:pt x="2357" y="1635"/>
                  </a:lnTo>
                  <a:lnTo>
                    <a:pt x="2356" y="1644"/>
                  </a:lnTo>
                  <a:lnTo>
                    <a:pt x="2354" y="1652"/>
                  </a:lnTo>
                  <a:lnTo>
                    <a:pt x="2352" y="1661"/>
                  </a:lnTo>
                  <a:lnTo>
                    <a:pt x="2350" y="1668"/>
                  </a:lnTo>
                  <a:lnTo>
                    <a:pt x="2348" y="1675"/>
                  </a:lnTo>
                  <a:lnTo>
                    <a:pt x="2346" y="1682"/>
                  </a:lnTo>
                  <a:lnTo>
                    <a:pt x="2343" y="1689"/>
                  </a:lnTo>
                  <a:lnTo>
                    <a:pt x="2339" y="1695"/>
                  </a:lnTo>
                  <a:lnTo>
                    <a:pt x="2336" y="1699"/>
                  </a:lnTo>
                  <a:lnTo>
                    <a:pt x="2332" y="1702"/>
                  </a:lnTo>
                  <a:lnTo>
                    <a:pt x="2328" y="1704"/>
                  </a:lnTo>
                  <a:lnTo>
                    <a:pt x="2322" y="1705"/>
                  </a:lnTo>
                  <a:lnTo>
                    <a:pt x="2316" y="1706"/>
                  </a:lnTo>
                  <a:lnTo>
                    <a:pt x="2304" y="1707"/>
                  </a:lnTo>
                  <a:lnTo>
                    <a:pt x="2293" y="1707"/>
                  </a:lnTo>
                  <a:lnTo>
                    <a:pt x="2278" y="1699"/>
                  </a:lnTo>
                  <a:lnTo>
                    <a:pt x="2265" y="1691"/>
                  </a:lnTo>
                  <a:lnTo>
                    <a:pt x="2262" y="1687"/>
                  </a:lnTo>
                  <a:lnTo>
                    <a:pt x="2260" y="1680"/>
                  </a:lnTo>
                  <a:lnTo>
                    <a:pt x="2259" y="1675"/>
                  </a:lnTo>
                  <a:lnTo>
                    <a:pt x="2258" y="1672"/>
                  </a:lnTo>
                  <a:lnTo>
                    <a:pt x="2256" y="1669"/>
                  </a:lnTo>
                  <a:lnTo>
                    <a:pt x="2253" y="1667"/>
                  </a:lnTo>
                  <a:lnTo>
                    <a:pt x="2251" y="1664"/>
                  </a:lnTo>
                  <a:lnTo>
                    <a:pt x="2249" y="1662"/>
                  </a:lnTo>
                  <a:lnTo>
                    <a:pt x="2246" y="1660"/>
                  </a:lnTo>
                  <a:lnTo>
                    <a:pt x="2243" y="1658"/>
                  </a:lnTo>
                  <a:lnTo>
                    <a:pt x="2236" y="1656"/>
                  </a:lnTo>
                  <a:lnTo>
                    <a:pt x="2230" y="1655"/>
                  </a:lnTo>
                  <a:lnTo>
                    <a:pt x="2226" y="1656"/>
                  </a:lnTo>
                  <a:lnTo>
                    <a:pt x="2222" y="1658"/>
                  </a:lnTo>
                  <a:lnTo>
                    <a:pt x="2217" y="1660"/>
                  </a:lnTo>
                  <a:lnTo>
                    <a:pt x="2214" y="1663"/>
                  </a:lnTo>
                  <a:lnTo>
                    <a:pt x="2211" y="1670"/>
                  </a:lnTo>
                  <a:lnTo>
                    <a:pt x="2208" y="1680"/>
                  </a:lnTo>
                  <a:lnTo>
                    <a:pt x="2205" y="1688"/>
                  </a:lnTo>
                  <a:lnTo>
                    <a:pt x="2202" y="1695"/>
                  </a:lnTo>
                  <a:lnTo>
                    <a:pt x="2199" y="1703"/>
                  </a:lnTo>
                  <a:lnTo>
                    <a:pt x="2196" y="1713"/>
                  </a:lnTo>
                  <a:lnTo>
                    <a:pt x="2193" y="1723"/>
                  </a:lnTo>
                  <a:lnTo>
                    <a:pt x="2190" y="1731"/>
                  </a:lnTo>
                  <a:lnTo>
                    <a:pt x="2183" y="1740"/>
                  </a:lnTo>
                  <a:lnTo>
                    <a:pt x="2175" y="1750"/>
                  </a:lnTo>
                  <a:lnTo>
                    <a:pt x="2165" y="1756"/>
                  </a:lnTo>
                  <a:lnTo>
                    <a:pt x="2155" y="1762"/>
                  </a:lnTo>
                  <a:lnTo>
                    <a:pt x="2155" y="1768"/>
                  </a:lnTo>
                  <a:lnTo>
                    <a:pt x="2155" y="1774"/>
                  </a:lnTo>
                  <a:lnTo>
                    <a:pt x="2159" y="1787"/>
                  </a:lnTo>
                  <a:lnTo>
                    <a:pt x="2163" y="1801"/>
                  </a:lnTo>
                  <a:lnTo>
                    <a:pt x="2169" y="1813"/>
                  </a:lnTo>
                  <a:lnTo>
                    <a:pt x="2175" y="1824"/>
                  </a:lnTo>
                  <a:lnTo>
                    <a:pt x="2176" y="1831"/>
                  </a:lnTo>
                  <a:lnTo>
                    <a:pt x="2179" y="1837"/>
                  </a:lnTo>
                  <a:lnTo>
                    <a:pt x="2183" y="1843"/>
                  </a:lnTo>
                  <a:lnTo>
                    <a:pt x="2187" y="1845"/>
                  </a:lnTo>
                  <a:lnTo>
                    <a:pt x="2190" y="1847"/>
                  </a:lnTo>
                  <a:lnTo>
                    <a:pt x="2194" y="1849"/>
                  </a:lnTo>
                  <a:lnTo>
                    <a:pt x="2198" y="1851"/>
                  </a:lnTo>
                  <a:lnTo>
                    <a:pt x="2202" y="1852"/>
                  </a:lnTo>
                  <a:lnTo>
                    <a:pt x="2209" y="1853"/>
                  </a:lnTo>
                  <a:lnTo>
                    <a:pt x="2214" y="1853"/>
                  </a:lnTo>
                  <a:lnTo>
                    <a:pt x="2221" y="1856"/>
                  </a:lnTo>
                  <a:lnTo>
                    <a:pt x="2229" y="1861"/>
                  </a:lnTo>
                  <a:lnTo>
                    <a:pt x="2236" y="1866"/>
                  </a:lnTo>
                  <a:lnTo>
                    <a:pt x="2241" y="1872"/>
                  </a:lnTo>
                  <a:lnTo>
                    <a:pt x="2254" y="1883"/>
                  </a:lnTo>
                  <a:lnTo>
                    <a:pt x="2267" y="1898"/>
                  </a:lnTo>
                  <a:lnTo>
                    <a:pt x="2280" y="1912"/>
                  </a:lnTo>
                  <a:lnTo>
                    <a:pt x="2293" y="1923"/>
                  </a:lnTo>
                  <a:lnTo>
                    <a:pt x="2298" y="1929"/>
                  </a:lnTo>
                  <a:lnTo>
                    <a:pt x="2306" y="1938"/>
                  </a:lnTo>
                  <a:lnTo>
                    <a:pt x="2310" y="1943"/>
                  </a:lnTo>
                  <a:lnTo>
                    <a:pt x="2313" y="1948"/>
                  </a:lnTo>
                  <a:lnTo>
                    <a:pt x="2316" y="1954"/>
                  </a:lnTo>
                  <a:lnTo>
                    <a:pt x="2316" y="1958"/>
                  </a:lnTo>
                  <a:lnTo>
                    <a:pt x="2319" y="1962"/>
                  </a:lnTo>
                  <a:lnTo>
                    <a:pt x="2320" y="1968"/>
                  </a:lnTo>
                  <a:lnTo>
                    <a:pt x="2320" y="1974"/>
                  </a:lnTo>
                  <a:lnTo>
                    <a:pt x="2320" y="1978"/>
                  </a:lnTo>
                  <a:lnTo>
                    <a:pt x="2320" y="1982"/>
                  </a:lnTo>
                  <a:lnTo>
                    <a:pt x="2320" y="1988"/>
                  </a:lnTo>
                  <a:lnTo>
                    <a:pt x="2319" y="1993"/>
                  </a:lnTo>
                  <a:lnTo>
                    <a:pt x="2316" y="1997"/>
                  </a:lnTo>
                  <a:lnTo>
                    <a:pt x="2306" y="2000"/>
                  </a:lnTo>
                  <a:lnTo>
                    <a:pt x="2293" y="2002"/>
                  </a:lnTo>
                  <a:lnTo>
                    <a:pt x="2289" y="2004"/>
                  </a:lnTo>
                  <a:lnTo>
                    <a:pt x="2284" y="2007"/>
                  </a:lnTo>
                  <a:lnTo>
                    <a:pt x="2280" y="2011"/>
                  </a:lnTo>
                  <a:lnTo>
                    <a:pt x="2276" y="2014"/>
                  </a:lnTo>
                  <a:lnTo>
                    <a:pt x="2275" y="2016"/>
                  </a:lnTo>
                  <a:lnTo>
                    <a:pt x="2274" y="2019"/>
                  </a:lnTo>
                  <a:lnTo>
                    <a:pt x="2274" y="2022"/>
                  </a:lnTo>
                  <a:lnTo>
                    <a:pt x="2273" y="2026"/>
                  </a:lnTo>
                  <a:lnTo>
                    <a:pt x="2274" y="2034"/>
                  </a:lnTo>
                  <a:lnTo>
                    <a:pt x="2276" y="2041"/>
                  </a:lnTo>
                  <a:lnTo>
                    <a:pt x="2286" y="2045"/>
                  </a:lnTo>
                  <a:lnTo>
                    <a:pt x="2297" y="2049"/>
                  </a:lnTo>
                  <a:lnTo>
                    <a:pt x="2299" y="2056"/>
                  </a:lnTo>
                  <a:lnTo>
                    <a:pt x="2301" y="2061"/>
                  </a:lnTo>
                  <a:lnTo>
                    <a:pt x="2299" y="2067"/>
                  </a:lnTo>
                  <a:lnTo>
                    <a:pt x="2296" y="2074"/>
                  </a:lnTo>
                  <a:lnTo>
                    <a:pt x="2291" y="2080"/>
                  </a:lnTo>
                  <a:lnTo>
                    <a:pt x="2284" y="2084"/>
                  </a:lnTo>
                  <a:lnTo>
                    <a:pt x="2276" y="2088"/>
                  </a:lnTo>
                  <a:lnTo>
                    <a:pt x="2269" y="2092"/>
                  </a:lnTo>
                  <a:lnTo>
                    <a:pt x="2260" y="2084"/>
                  </a:lnTo>
                  <a:lnTo>
                    <a:pt x="2249" y="2077"/>
                  </a:lnTo>
                  <a:lnTo>
                    <a:pt x="2242" y="2077"/>
                  </a:lnTo>
                  <a:lnTo>
                    <a:pt x="2233" y="2077"/>
                  </a:lnTo>
                  <a:lnTo>
                    <a:pt x="2225" y="2078"/>
                  </a:lnTo>
                  <a:lnTo>
                    <a:pt x="2218" y="2080"/>
                  </a:lnTo>
                  <a:lnTo>
                    <a:pt x="2214" y="2082"/>
                  </a:lnTo>
                  <a:lnTo>
                    <a:pt x="2210" y="2087"/>
                  </a:lnTo>
                  <a:lnTo>
                    <a:pt x="2206" y="2092"/>
                  </a:lnTo>
                  <a:lnTo>
                    <a:pt x="2202" y="2096"/>
                  </a:lnTo>
                  <a:lnTo>
                    <a:pt x="2199" y="2099"/>
                  </a:lnTo>
                  <a:lnTo>
                    <a:pt x="2194" y="2101"/>
                  </a:lnTo>
                  <a:lnTo>
                    <a:pt x="2191" y="2102"/>
                  </a:lnTo>
                  <a:lnTo>
                    <a:pt x="2188" y="2102"/>
                  </a:lnTo>
                  <a:lnTo>
                    <a:pt x="2186" y="2101"/>
                  </a:lnTo>
                  <a:lnTo>
                    <a:pt x="2183" y="2100"/>
                  </a:lnTo>
                  <a:lnTo>
                    <a:pt x="2179" y="2099"/>
                  </a:lnTo>
                  <a:lnTo>
                    <a:pt x="2175" y="2096"/>
                  </a:lnTo>
                  <a:lnTo>
                    <a:pt x="2171" y="2092"/>
                  </a:lnTo>
                  <a:lnTo>
                    <a:pt x="2167" y="2088"/>
                  </a:lnTo>
                  <a:lnTo>
                    <a:pt x="2166" y="2086"/>
                  </a:lnTo>
                  <a:lnTo>
                    <a:pt x="2165" y="2084"/>
                  </a:lnTo>
                  <a:lnTo>
                    <a:pt x="2165" y="2081"/>
                  </a:lnTo>
                  <a:lnTo>
                    <a:pt x="2166" y="2078"/>
                  </a:lnTo>
                  <a:lnTo>
                    <a:pt x="2166" y="2073"/>
                  </a:lnTo>
                  <a:lnTo>
                    <a:pt x="2167" y="2069"/>
                  </a:lnTo>
                  <a:lnTo>
                    <a:pt x="2163" y="2066"/>
                  </a:lnTo>
                  <a:lnTo>
                    <a:pt x="2157" y="2065"/>
                  </a:lnTo>
                  <a:lnTo>
                    <a:pt x="2152" y="2065"/>
                  </a:lnTo>
                  <a:lnTo>
                    <a:pt x="2147" y="2065"/>
                  </a:lnTo>
                  <a:lnTo>
                    <a:pt x="2141" y="2065"/>
                  </a:lnTo>
                  <a:lnTo>
                    <a:pt x="2134" y="2067"/>
                  </a:lnTo>
                  <a:lnTo>
                    <a:pt x="2128" y="2070"/>
                  </a:lnTo>
                  <a:lnTo>
                    <a:pt x="2124" y="2073"/>
                  </a:lnTo>
                  <a:lnTo>
                    <a:pt x="2119" y="2077"/>
                  </a:lnTo>
                  <a:lnTo>
                    <a:pt x="2114" y="2082"/>
                  </a:lnTo>
                  <a:lnTo>
                    <a:pt x="2112" y="2084"/>
                  </a:lnTo>
                  <a:lnTo>
                    <a:pt x="2110" y="2086"/>
                  </a:lnTo>
                  <a:lnTo>
                    <a:pt x="2107" y="2088"/>
                  </a:lnTo>
                  <a:lnTo>
                    <a:pt x="2105" y="2088"/>
                  </a:lnTo>
                  <a:lnTo>
                    <a:pt x="2103" y="2088"/>
                  </a:lnTo>
                  <a:lnTo>
                    <a:pt x="2102" y="2086"/>
                  </a:lnTo>
                  <a:lnTo>
                    <a:pt x="2102" y="2084"/>
                  </a:lnTo>
                  <a:lnTo>
                    <a:pt x="2101" y="2082"/>
                  </a:lnTo>
                  <a:lnTo>
                    <a:pt x="2101" y="2077"/>
                  </a:lnTo>
                  <a:lnTo>
                    <a:pt x="2101" y="2073"/>
                  </a:lnTo>
                  <a:lnTo>
                    <a:pt x="2102" y="2069"/>
                  </a:lnTo>
                  <a:lnTo>
                    <a:pt x="2104" y="2065"/>
                  </a:lnTo>
                  <a:lnTo>
                    <a:pt x="2105" y="2063"/>
                  </a:lnTo>
                  <a:lnTo>
                    <a:pt x="2106" y="2061"/>
                  </a:lnTo>
                  <a:lnTo>
                    <a:pt x="2105" y="2059"/>
                  </a:lnTo>
                  <a:lnTo>
                    <a:pt x="2105" y="2057"/>
                  </a:lnTo>
                  <a:lnTo>
                    <a:pt x="2100" y="2054"/>
                  </a:lnTo>
                  <a:lnTo>
                    <a:pt x="2093" y="2052"/>
                  </a:lnTo>
                  <a:lnTo>
                    <a:pt x="2090" y="2052"/>
                  </a:lnTo>
                  <a:lnTo>
                    <a:pt x="2086" y="2051"/>
                  </a:lnTo>
                  <a:lnTo>
                    <a:pt x="2083" y="2052"/>
                  </a:lnTo>
                  <a:lnTo>
                    <a:pt x="2080" y="2053"/>
                  </a:lnTo>
                  <a:lnTo>
                    <a:pt x="2069" y="2059"/>
                  </a:lnTo>
                  <a:lnTo>
                    <a:pt x="2061" y="2065"/>
                  </a:lnTo>
                  <a:lnTo>
                    <a:pt x="2054" y="2064"/>
                  </a:lnTo>
                  <a:lnTo>
                    <a:pt x="2048" y="2062"/>
                  </a:lnTo>
                  <a:lnTo>
                    <a:pt x="2045" y="2061"/>
                  </a:lnTo>
                  <a:lnTo>
                    <a:pt x="2043" y="2060"/>
                  </a:lnTo>
                  <a:lnTo>
                    <a:pt x="2042" y="2058"/>
                  </a:lnTo>
                  <a:lnTo>
                    <a:pt x="2041" y="2057"/>
                  </a:lnTo>
                  <a:lnTo>
                    <a:pt x="2040" y="2054"/>
                  </a:lnTo>
                  <a:lnTo>
                    <a:pt x="2039" y="2051"/>
                  </a:lnTo>
                  <a:lnTo>
                    <a:pt x="2039" y="2047"/>
                  </a:lnTo>
                  <a:lnTo>
                    <a:pt x="2040" y="2044"/>
                  </a:lnTo>
                  <a:lnTo>
                    <a:pt x="2042" y="2038"/>
                  </a:lnTo>
                  <a:lnTo>
                    <a:pt x="2045" y="2034"/>
                  </a:lnTo>
                  <a:lnTo>
                    <a:pt x="2048" y="2034"/>
                  </a:lnTo>
                  <a:lnTo>
                    <a:pt x="2053" y="2035"/>
                  </a:lnTo>
                  <a:lnTo>
                    <a:pt x="2057" y="2035"/>
                  </a:lnTo>
                  <a:lnTo>
                    <a:pt x="2061" y="2034"/>
                  </a:lnTo>
                  <a:lnTo>
                    <a:pt x="2063" y="2032"/>
                  </a:lnTo>
                  <a:lnTo>
                    <a:pt x="2066" y="2029"/>
                  </a:lnTo>
                  <a:lnTo>
                    <a:pt x="2069" y="2025"/>
                  </a:lnTo>
                  <a:lnTo>
                    <a:pt x="2072" y="2022"/>
                  </a:lnTo>
                  <a:lnTo>
                    <a:pt x="2076" y="2018"/>
                  </a:lnTo>
                  <a:lnTo>
                    <a:pt x="2080" y="2013"/>
                  </a:lnTo>
                  <a:lnTo>
                    <a:pt x="2083" y="2008"/>
                  </a:lnTo>
                  <a:lnTo>
                    <a:pt x="2084" y="2002"/>
                  </a:lnTo>
                  <a:lnTo>
                    <a:pt x="2082" y="1991"/>
                  </a:lnTo>
                  <a:lnTo>
                    <a:pt x="2076" y="1978"/>
                  </a:lnTo>
                  <a:lnTo>
                    <a:pt x="2071" y="1971"/>
                  </a:lnTo>
                  <a:lnTo>
                    <a:pt x="2064" y="1965"/>
                  </a:lnTo>
                  <a:lnTo>
                    <a:pt x="2056" y="1959"/>
                  </a:lnTo>
                  <a:lnTo>
                    <a:pt x="2049" y="1954"/>
                  </a:lnTo>
                  <a:lnTo>
                    <a:pt x="2042" y="1951"/>
                  </a:lnTo>
                  <a:lnTo>
                    <a:pt x="2033" y="1947"/>
                  </a:lnTo>
                  <a:lnTo>
                    <a:pt x="2025" y="1944"/>
                  </a:lnTo>
                  <a:lnTo>
                    <a:pt x="2018" y="1943"/>
                  </a:lnTo>
                  <a:lnTo>
                    <a:pt x="2013" y="1945"/>
                  </a:lnTo>
                  <a:lnTo>
                    <a:pt x="2008" y="1948"/>
                  </a:lnTo>
                  <a:lnTo>
                    <a:pt x="2002" y="1952"/>
                  </a:lnTo>
                  <a:lnTo>
                    <a:pt x="1997" y="1957"/>
                  </a:lnTo>
                  <a:lnTo>
                    <a:pt x="1986" y="1966"/>
                  </a:lnTo>
                  <a:lnTo>
                    <a:pt x="1979" y="1974"/>
                  </a:lnTo>
                  <a:lnTo>
                    <a:pt x="1973" y="1985"/>
                  </a:lnTo>
                  <a:lnTo>
                    <a:pt x="1967" y="1997"/>
                  </a:lnTo>
                  <a:lnTo>
                    <a:pt x="1963" y="2011"/>
                  </a:lnTo>
                  <a:lnTo>
                    <a:pt x="1959" y="2022"/>
                  </a:lnTo>
                  <a:lnTo>
                    <a:pt x="1952" y="2032"/>
                  </a:lnTo>
                  <a:lnTo>
                    <a:pt x="1944" y="2043"/>
                  </a:lnTo>
                  <a:lnTo>
                    <a:pt x="1936" y="2055"/>
                  </a:lnTo>
                  <a:lnTo>
                    <a:pt x="1932" y="2065"/>
                  </a:lnTo>
                  <a:lnTo>
                    <a:pt x="1931" y="2070"/>
                  </a:lnTo>
                  <a:lnTo>
                    <a:pt x="1931" y="2076"/>
                  </a:lnTo>
                  <a:lnTo>
                    <a:pt x="1931" y="2083"/>
                  </a:lnTo>
                  <a:lnTo>
                    <a:pt x="1933" y="2090"/>
                  </a:lnTo>
                  <a:lnTo>
                    <a:pt x="1936" y="2104"/>
                  </a:lnTo>
                  <a:lnTo>
                    <a:pt x="1939" y="2116"/>
                  </a:lnTo>
                  <a:lnTo>
                    <a:pt x="1941" y="2125"/>
                  </a:lnTo>
                  <a:lnTo>
                    <a:pt x="1944" y="2135"/>
                  </a:lnTo>
                  <a:lnTo>
                    <a:pt x="1948" y="2144"/>
                  </a:lnTo>
                  <a:lnTo>
                    <a:pt x="1951" y="2151"/>
                  </a:lnTo>
                  <a:lnTo>
                    <a:pt x="1958" y="2153"/>
                  </a:lnTo>
                  <a:lnTo>
                    <a:pt x="1967" y="2154"/>
                  </a:lnTo>
                  <a:lnTo>
                    <a:pt x="1975" y="2155"/>
                  </a:lnTo>
                  <a:lnTo>
                    <a:pt x="1982" y="2155"/>
                  </a:lnTo>
                  <a:lnTo>
                    <a:pt x="1987" y="2154"/>
                  </a:lnTo>
                  <a:lnTo>
                    <a:pt x="1992" y="2152"/>
                  </a:lnTo>
                  <a:lnTo>
                    <a:pt x="1998" y="2150"/>
                  </a:lnTo>
                  <a:lnTo>
                    <a:pt x="2002" y="2147"/>
                  </a:lnTo>
                  <a:lnTo>
                    <a:pt x="2012" y="2147"/>
                  </a:lnTo>
                  <a:lnTo>
                    <a:pt x="2021" y="2147"/>
                  </a:lnTo>
                  <a:lnTo>
                    <a:pt x="2027" y="2160"/>
                  </a:lnTo>
                  <a:lnTo>
                    <a:pt x="2033" y="2175"/>
                  </a:lnTo>
                  <a:lnTo>
                    <a:pt x="2046" y="2185"/>
                  </a:lnTo>
                  <a:lnTo>
                    <a:pt x="2057" y="2191"/>
                  </a:lnTo>
                  <a:lnTo>
                    <a:pt x="2061" y="2192"/>
                  </a:lnTo>
                  <a:lnTo>
                    <a:pt x="2066" y="2192"/>
                  </a:lnTo>
                  <a:lnTo>
                    <a:pt x="2071" y="2192"/>
                  </a:lnTo>
                  <a:lnTo>
                    <a:pt x="2076" y="2191"/>
                  </a:lnTo>
                  <a:lnTo>
                    <a:pt x="2080" y="2190"/>
                  </a:lnTo>
                  <a:lnTo>
                    <a:pt x="2085" y="2190"/>
                  </a:lnTo>
                  <a:lnTo>
                    <a:pt x="2089" y="2190"/>
                  </a:lnTo>
                  <a:lnTo>
                    <a:pt x="2092" y="2191"/>
                  </a:lnTo>
                  <a:lnTo>
                    <a:pt x="2097" y="2201"/>
                  </a:lnTo>
                  <a:lnTo>
                    <a:pt x="2101" y="2210"/>
                  </a:lnTo>
                  <a:lnTo>
                    <a:pt x="2109" y="2213"/>
                  </a:lnTo>
                  <a:lnTo>
                    <a:pt x="2120" y="2216"/>
                  </a:lnTo>
                  <a:lnTo>
                    <a:pt x="2131" y="2218"/>
                  </a:lnTo>
                  <a:lnTo>
                    <a:pt x="2140" y="2218"/>
                  </a:lnTo>
                  <a:lnTo>
                    <a:pt x="2147" y="2218"/>
                  </a:lnTo>
                  <a:lnTo>
                    <a:pt x="2157" y="2218"/>
                  </a:lnTo>
                  <a:lnTo>
                    <a:pt x="2167" y="2217"/>
                  </a:lnTo>
                  <a:lnTo>
                    <a:pt x="2175" y="2214"/>
                  </a:lnTo>
                  <a:lnTo>
                    <a:pt x="2178" y="2210"/>
                  </a:lnTo>
                  <a:lnTo>
                    <a:pt x="2181" y="2203"/>
                  </a:lnTo>
                  <a:lnTo>
                    <a:pt x="2183" y="2199"/>
                  </a:lnTo>
                  <a:lnTo>
                    <a:pt x="2185" y="2196"/>
                  </a:lnTo>
                  <a:lnTo>
                    <a:pt x="2188" y="2193"/>
                  </a:lnTo>
                  <a:lnTo>
                    <a:pt x="2190" y="2191"/>
                  </a:lnTo>
                  <a:lnTo>
                    <a:pt x="2194" y="2192"/>
                  </a:lnTo>
                  <a:lnTo>
                    <a:pt x="2199" y="2193"/>
                  </a:lnTo>
                  <a:lnTo>
                    <a:pt x="2204" y="2196"/>
                  </a:lnTo>
                  <a:lnTo>
                    <a:pt x="2210" y="2200"/>
                  </a:lnTo>
                  <a:lnTo>
                    <a:pt x="2221" y="2207"/>
                  </a:lnTo>
                  <a:lnTo>
                    <a:pt x="2230" y="2214"/>
                  </a:lnTo>
                  <a:lnTo>
                    <a:pt x="2233" y="2220"/>
                  </a:lnTo>
                  <a:lnTo>
                    <a:pt x="2237" y="2229"/>
                  </a:lnTo>
                  <a:lnTo>
                    <a:pt x="2240" y="2238"/>
                  </a:lnTo>
                  <a:lnTo>
                    <a:pt x="2241" y="2246"/>
                  </a:lnTo>
                  <a:lnTo>
                    <a:pt x="2239" y="2249"/>
                  </a:lnTo>
                  <a:lnTo>
                    <a:pt x="2236" y="2252"/>
                  </a:lnTo>
                  <a:lnTo>
                    <a:pt x="2232" y="2255"/>
                  </a:lnTo>
                  <a:lnTo>
                    <a:pt x="2227" y="2258"/>
                  </a:lnTo>
                  <a:lnTo>
                    <a:pt x="2222" y="2261"/>
                  </a:lnTo>
                  <a:lnTo>
                    <a:pt x="2218" y="2263"/>
                  </a:lnTo>
                  <a:lnTo>
                    <a:pt x="2213" y="2265"/>
                  </a:lnTo>
                  <a:lnTo>
                    <a:pt x="2210" y="2265"/>
                  </a:lnTo>
                  <a:lnTo>
                    <a:pt x="2203" y="2267"/>
                  </a:lnTo>
                  <a:lnTo>
                    <a:pt x="2194" y="2269"/>
                  </a:lnTo>
                  <a:lnTo>
                    <a:pt x="2186" y="2271"/>
                  </a:lnTo>
                  <a:lnTo>
                    <a:pt x="2179" y="2273"/>
                  </a:lnTo>
                  <a:lnTo>
                    <a:pt x="2173" y="2277"/>
                  </a:lnTo>
                  <a:lnTo>
                    <a:pt x="2168" y="2281"/>
                  </a:lnTo>
                  <a:lnTo>
                    <a:pt x="2163" y="2287"/>
                  </a:lnTo>
                  <a:lnTo>
                    <a:pt x="2159" y="2292"/>
                  </a:lnTo>
                  <a:lnTo>
                    <a:pt x="2160" y="2298"/>
                  </a:lnTo>
                  <a:lnTo>
                    <a:pt x="2163" y="2306"/>
                  </a:lnTo>
                  <a:lnTo>
                    <a:pt x="2164" y="2311"/>
                  </a:lnTo>
                  <a:lnTo>
                    <a:pt x="2164" y="2315"/>
                  </a:lnTo>
                  <a:lnTo>
                    <a:pt x="2164" y="2319"/>
                  </a:lnTo>
                  <a:lnTo>
                    <a:pt x="2163" y="2321"/>
                  </a:lnTo>
                  <a:lnTo>
                    <a:pt x="2159" y="2323"/>
                  </a:lnTo>
                  <a:lnTo>
                    <a:pt x="2153" y="2324"/>
                  </a:lnTo>
                  <a:lnTo>
                    <a:pt x="2146" y="2323"/>
                  </a:lnTo>
                  <a:lnTo>
                    <a:pt x="2140" y="2321"/>
                  </a:lnTo>
                  <a:lnTo>
                    <a:pt x="2137" y="2320"/>
                  </a:lnTo>
                  <a:lnTo>
                    <a:pt x="2134" y="2319"/>
                  </a:lnTo>
                  <a:lnTo>
                    <a:pt x="2131" y="2317"/>
                  </a:lnTo>
                  <a:lnTo>
                    <a:pt x="2128" y="2314"/>
                  </a:lnTo>
                  <a:lnTo>
                    <a:pt x="2122" y="2308"/>
                  </a:lnTo>
                  <a:lnTo>
                    <a:pt x="2116" y="2304"/>
                  </a:lnTo>
                  <a:lnTo>
                    <a:pt x="2109" y="2301"/>
                  </a:lnTo>
                  <a:lnTo>
                    <a:pt x="2099" y="2299"/>
                  </a:lnTo>
                  <a:lnTo>
                    <a:pt x="2088" y="2297"/>
                  </a:lnTo>
                  <a:lnTo>
                    <a:pt x="2080" y="2296"/>
                  </a:lnTo>
                  <a:lnTo>
                    <a:pt x="2069" y="2294"/>
                  </a:lnTo>
                  <a:lnTo>
                    <a:pt x="2057" y="2292"/>
                  </a:lnTo>
                  <a:lnTo>
                    <a:pt x="2050" y="2291"/>
                  </a:lnTo>
                  <a:lnTo>
                    <a:pt x="2044" y="2291"/>
                  </a:lnTo>
                  <a:lnTo>
                    <a:pt x="2038" y="2291"/>
                  </a:lnTo>
                  <a:lnTo>
                    <a:pt x="2033" y="2292"/>
                  </a:lnTo>
                  <a:lnTo>
                    <a:pt x="2028" y="2293"/>
                  </a:lnTo>
                  <a:lnTo>
                    <a:pt x="2021" y="2295"/>
                  </a:lnTo>
                  <a:lnTo>
                    <a:pt x="2015" y="2297"/>
                  </a:lnTo>
                  <a:lnTo>
                    <a:pt x="2010" y="2300"/>
                  </a:lnTo>
                  <a:lnTo>
                    <a:pt x="2009" y="2304"/>
                  </a:lnTo>
                  <a:lnTo>
                    <a:pt x="2009" y="2308"/>
                  </a:lnTo>
                  <a:lnTo>
                    <a:pt x="2009" y="2313"/>
                  </a:lnTo>
                  <a:lnTo>
                    <a:pt x="2010" y="2319"/>
                  </a:lnTo>
                  <a:lnTo>
                    <a:pt x="2010" y="2324"/>
                  </a:lnTo>
                  <a:lnTo>
                    <a:pt x="2011" y="2329"/>
                  </a:lnTo>
                  <a:lnTo>
                    <a:pt x="2011" y="2333"/>
                  </a:lnTo>
                  <a:lnTo>
                    <a:pt x="2010" y="2337"/>
                  </a:lnTo>
                  <a:lnTo>
                    <a:pt x="2008" y="2344"/>
                  </a:lnTo>
                  <a:lnTo>
                    <a:pt x="2003" y="2354"/>
                  </a:lnTo>
                  <a:lnTo>
                    <a:pt x="1997" y="2364"/>
                  </a:lnTo>
                  <a:lnTo>
                    <a:pt x="1990" y="2372"/>
                  </a:lnTo>
                  <a:lnTo>
                    <a:pt x="1983" y="2378"/>
                  </a:lnTo>
                  <a:lnTo>
                    <a:pt x="1973" y="2385"/>
                  </a:lnTo>
                  <a:lnTo>
                    <a:pt x="1963" y="2393"/>
                  </a:lnTo>
                  <a:lnTo>
                    <a:pt x="1955" y="2399"/>
                  </a:lnTo>
                  <a:lnTo>
                    <a:pt x="1949" y="2403"/>
                  </a:lnTo>
                  <a:lnTo>
                    <a:pt x="1942" y="2409"/>
                  </a:lnTo>
                  <a:lnTo>
                    <a:pt x="1936" y="2416"/>
                  </a:lnTo>
                  <a:lnTo>
                    <a:pt x="1932" y="2422"/>
                  </a:lnTo>
                  <a:lnTo>
                    <a:pt x="1929" y="2434"/>
                  </a:lnTo>
                  <a:lnTo>
                    <a:pt x="1928" y="2448"/>
                  </a:lnTo>
                  <a:lnTo>
                    <a:pt x="1926" y="2462"/>
                  </a:lnTo>
                  <a:lnTo>
                    <a:pt x="1924" y="2473"/>
                  </a:lnTo>
                  <a:lnTo>
                    <a:pt x="1917" y="2482"/>
                  </a:lnTo>
                  <a:lnTo>
                    <a:pt x="1908" y="2491"/>
                  </a:lnTo>
                  <a:lnTo>
                    <a:pt x="1902" y="2496"/>
                  </a:lnTo>
                  <a:lnTo>
                    <a:pt x="1897" y="2500"/>
                  </a:lnTo>
                  <a:lnTo>
                    <a:pt x="1892" y="2503"/>
                  </a:lnTo>
                  <a:lnTo>
                    <a:pt x="1888" y="2506"/>
                  </a:lnTo>
                  <a:lnTo>
                    <a:pt x="1884" y="2508"/>
                  </a:lnTo>
                  <a:lnTo>
                    <a:pt x="1878" y="2511"/>
                  </a:lnTo>
                  <a:lnTo>
                    <a:pt x="1872" y="2513"/>
                  </a:lnTo>
                  <a:lnTo>
                    <a:pt x="1868" y="2513"/>
                  </a:lnTo>
                  <a:lnTo>
                    <a:pt x="1862" y="2521"/>
                  </a:lnTo>
                  <a:lnTo>
                    <a:pt x="1854" y="2531"/>
                  </a:lnTo>
                  <a:lnTo>
                    <a:pt x="1847" y="2541"/>
                  </a:lnTo>
                  <a:lnTo>
                    <a:pt x="1841" y="2549"/>
                  </a:lnTo>
                  <a:lnTo>
                    <a:pt x="1833" y="2562"/>
                  </a:lnTo>
                  <a:lnTo>
                    <a:pt x="1825" y="2576"/>
                  </a:lnTo>
                  <a:lnTo>
                    <a:pt x="1822" y="2584"/>
                  </a:lnTo>
                  <a:lnTo>
                    <a:pt x="1818" y="2594"/>
                  </a:lnTo>
                  <a:lnTo>
                    <a:pt x="1817" y="2599"/>
                  </a:lnTo>
                  <a:lnTo>
                    <a:pt x="1816" y="2603"/>
                  </a:lnTo>
                  <a:lnTo>
                    <a:pt x="1816" y="2608"/>
                  </a:lnTo>
                  <a:lnTo>
                    <a:pt x="1817" y="2611"/>
                  </a:lnTo>
                  <a:lnTo>
                    <a:pt x="1823" y="2615"/>
                  </a:lnTo>
                  <a:lnTo>
                    <a:pt x="1829" y="2619"/>
                  </a:lnTo>
                  <a:lnTo>
                    <a:pt x="1830" y="2622"/>
                  </a:lnTo>
                  <a:lnTo>
                    <a:pt x="1830" y="2627"/>
                  </a:lnTo>
                  <a:lnTo>
                    <a:pt x="1830" y="2631"/>
                  </a:lnTo>
                  <a:lnTo>
                    <a:pt x="1829" y="2637"/>
                  </a:lnTo>
                  <a:lnTo>
                    <a:pt x="1828" y="2642"/>
                  </a:lnTo>
                  <a:lnTo>
                    <a:pt x="1828" y="2646"/>
                  </a:lnTo>
                  <a:lnTo>
                    <a:pt x="1828" y="2649"/>
                  </a:lnTo>
                  <a:lnTo>
                    <a:pt x="1829" y="2651"/>
                  </a:lnTo>
                  <a:lnTo>
                    <a:pt x="1831" y="2652"/>
                  </a:lnTo>
                  <a:lnTo>
                    <a:pt x="1835" y="2653"/>
                  </a:lnTo>
                  <a:lnTo>
                    <a:pt x="1839" y="2653"/>
                  </a:lnTo>
                  <a:lnTo>
                    <a:pt x="1843" y="2652"/>
                  </a:lnTo>
                  <a:lnTo>
                    <a:pt x="1853" y="2650"/>
                  </a:lnTo>
                  <a:lnTo>
                    <a:pt x="1860" y="2647"/>
                  </a:lnTo>
                  <a:lnTo>
                    <a:pt x="1872" y="2645"/>
                  </a:lnTo>
                  <a:lnTo>
                    <a:pt x="1884" y="2643"/>
                  </a:lnTo>
                  <a:lnTo>
                    <a:pt x="1894" y="2645"/>
                  </a:lnTo>
                  <a:lnTo>
                    <a:pt x="1903" y="2647"/>
                  </a:lnTo>
                  <a:lnTo>
                    <a:pt x="1916" y="2659"/>
                  </a:lnTo>
                  <a:lnTo>
                    <a:pt x="1928" y="2671"/>
                  </a:lnTo>
                  <a:lnTo>
                    <a:pt x="1938" y="2675"/>
                  </a:lnTo>
                  <a:lnTo>
                    <a:pt x="1947" y="2679"/>
                  </a:lnTo>
                  <a:lnTo>
                    <a:pt x="1949" y="2682"/>
                  </a:lnTo>
                  <a:lnTo>
                    <a:pt x="1950" y="2687"/>
                  </a:lnTo>
                  <a:lnTo>
                    <a:pt x="1949" y="2692"/>
                  </a:lnTo>
                  <a:lnTo>
                    <a:pt x="1947" y="2698"/>
                  </a:lnTo>
                  <a:lnTo>
                    <a:pt x="1946" y="2702"/>
                  </a:lnTo>
                  <a:lnTo>
                    <a:pt x="1942" y="2708"/>
                  </a:lnTo>
                  <a:lnTo>
                    <a:pt x="1937" y="2715"/>
                  </a:lnTo>
                  <a:lnTo>
                    <a:pt x="1932" y="2722"/>
                  </a:lnTo>
                  <a:lnTo>
                    <a:pt x="1926" y="2725"/>
                  </a:lnTo>
                  <a:lnTo>
                    <a:pt x="1918" y="2728"/>
                  </a:lnTo>
                  <a:lnTo>
                    <a:pt x="1914" y="2730"/>
                  </a:lnTo>
                  <a:lnTo>
                    <a:pt x="1910" y="2732"/>
                  </a:lnTo>
                  <a:lnTo>
                    <a:pt x="1906" y="2734"/>
                  </a:lnTo>
                  <a:lnTo>
                    <a:pt x="1903" y="2737"/>
                  </a:lnTo>
                  <a:lnTo>
                    <a:pt x="1900" y="2741"/>
                  </a:lnTo>
                  <a:lnTo>
                    <a:pt x="1898" y="2747"/>
                  </a:lnTo>
                  <a:lnTo>
                    <a:pt x="1898" y="2751"/>
                  </a:lnTo>
                  <a:lnTo>
                    <a:pt x="1898" y="2754"/>
                  </a:lnTo>
                  <a:lnTo>
                    <a:pt x="1898" y="2758"/>
                  </a:lnTo>
                  <a:lnTo>
                    <a:pt x="1899" y="2761"/>
                  </a:lnTo>
                  <a:lnTo>
                    <a:pt x="1903" y="2765"/>
                  </a:lnTo>
                  <a:lnTo>
                    <a:pt x="1908" y="2769"/>
                  </a:lnTo>
                  <a:lnTo>
                    <a:pt x="1912" y="2774"/>
                  </a:lnTo>
                  <a:lnTo>
                    <a:pt x="1916" y="2780"/>
                  </a:lnTo>
                  <a:lnTo>
                    <a:pt x="1912" y="2780"/>
                  </a:lnTo>
                  <a:lnTo>
                    <a:pt x="1908" y="2780"/>
                  </a:lnTo>
                  <a:lnTo>
                    <a:pt x="1907" y="2783"/>
                  </a:lnTo>
                  <a:lnTo>
                    <a:pt x="1906" y="2789"/>
                  </a:lnTo>
                  <a:lnTo>
                    <a:pt x="1905" y="2797"/>
                  </a:lnTo>
                  <a:lnTo>
                    <a:pt x="1905" y="2806"/>
                  </a:lnTo>
                  <a:lnTo>
                    <a:pt x="1906" y="2825"/>
                  </a:lnTo>
                  <a:lnTo>
                    <a:pt x="1908" y="2840"/>
                  </a:lnTo>
                  <a:lnTo>
                    <a:pt x="1912" y="2849"/>
                  </a:lnTo>
                  <a:lnTo>
                    <a:pt x="1918" y="2859"/>
                  </a:lnTo>
                  <a:lnTo>
                    <a:pt x="1920" y="2865"/>
                  </a:lnTo>
                  <a:lnTo>
                    <a:pt x="1922" y="2870"/>
                  </a:lnTo>
                  <a:lnTo>
                    <a:pt x="1923" y="2874"/>
                  </a:lnTo>
                  <a:lnTo>
                    <a:pt x="1924" y="2879"/>
                  </a:lnTo>
                  <a:lnTo>
                    <a:pt x="1925" y="2884"/>
                  </a:lnTo>
                  <a:lnTo>
                    <a:pt x="1925" y="2890"/>
                  </a:lnTo>
                  <a:lnTo>
                    <a:pt x="1925" y="2897"/>
                  </a:lnTo>
                  <a:lnTo>
                    <a:pt x="1924" y="2904"/>
                  </a:lnTo>
                  <a:lnTo>
                    <a:pt x="1923" y="2912"/>
                  </a:lnTo>
                  <a:lnTo>
                    <a:pt x="1923" y="2919"/>
                  </a:lnTo>
                  <a:lnTo>
                    <a:pt x="1923" y="2925"/>
                  </a:lnTo>
                  <a:lnTo>
                    <a:pt x="1924" y="2930"/>
                  </a:lnTo>
                  <a:lnTo>
                    <a:pt x="1925" y="2943"/>
                  </a:lnTo>
                  <a:lnTo>
                    <a:pt x="1929" y="2958"/>
                  </a:lnTo>
                  <a:lnTo>
                    <a:pt x="1934" y="2971"/>
                  </a:lnTo>
                  <a:lnTo>
                    <a:pt x="1939" y="2982"/>
                  </a:lnTo>
                  <a:lnTo>
                    <a:pt x="1947" y="2990"/>
                  </a:lnTo>
                  <a:lnTo>
                    <a:pt x="1957" y="2999"/>
                  </a:lnTo>
                  <a:lnTo>
                    <a:pt x="1961" y="3004"/>
                  </a:lnTo>
                  <a:lnTo>
                    <a:pt x="1965" y="3008"/>
                  </a:lnTo>
                  <a:lnTo>
                    <a:pt x="1969" y="3012"/>
                  </a:lnTo>
                  <a:lnTo>
                    <a:pt x="1971" y="3017"/>
                  </a:lnTo>
                  <a:lnTo>
                    <a:pt x="1974" y="3024"/>
                  </a:lnTo>
                  <a:lnTo>
                    <a:pt x="1976" y="3032"/>
                  </a:lnTo>
                  <a:lnTo>
                    <a:pt x="1976" y="3037"/>
                  </a:lnTo>
                  <a:lnTo>
                    <a:pt x="1976" y="3041"/>
                  </a:lnTo>
                  <a:lnTo>
                    <a:pt x="1976" y="3045"/>
                  </a:lnTo>
                  <a:lnTo>
                    <a:pt x="1975" y="3048"/>
                  </a:lnTo>
                  <a:lnTo>
                    <a:pt x="1973" y="3052"/>
                  </a:lnTo>
                  <a:lnTo>
                    <a:pt x="1970" y="3056"/>
                  </a:lnTo>
                  <a:lnTo>
                    <a:pt x="1966" y="3060"/>
                  </a:lnTo>
                  <a:lnTo>
                    <a:pt x="1962" y="3063"/>
                  </a:lnTo>
                  <a:lnTo>
                    <a:pt x="1954" y="3069"/>
                  </a:lnTo>
                  <a:lnTo>
                    <a:pt x="1947" y="3075"/>
                  </a:lnTo>
                  <a:lnTo>
                    <a:pt x="1940" y="3079"/>
                  </a:lnTo>
                  <a:lnTo>
                    <a:pt x="1930" y="3085"/>
                  </a:lnTo>
                  <a:lnTo>
                    <a:pt x="1920" y="3089"/>
                  </a:lnTo>
                  <a:lnTo>
                    <a:pt x="1912" y="3091"/>
                  </a:lnTo>
                  <a:lnTo>
                    <a:pt x="1898" y="3093"/>
                  </a:lnTo>
                  <a:lnTo>
                    <a:pt x="1882" y="3094"/>
                  </a:lnTo>
                  <a:lnTo>
                    <a:pt x="1866" y="3095"/>
                  </a:lnTo>
                  <a:lnTo>
                    <a:pt x="1853" y="3095"/>
                  </a:lnTo>
                  <a:lnTo>
                    <a:pt x="1839" y="3091"/>
                  </a:lnTo>
                  <a:lnTo>
                    <a:pt x="1824" y="3085"/>
                  </a:lnTo>
                  <a:lnTo>
                    <a:pt x="1809" y="3078"/>
                  </a:lnTo>
                  <a:lnTo>
                    <a:pt x="1798" y="3071"/>
                  </a:lnTo>
                  <a:lnTo>
                    <a:pt x="1793" y="3068"/>
                  </a:lnTo>
                  <a:lnTo>
                    <a:pt x="1789" y="3062"/>
                  </a:lnTo>
                  <a:lnTo>
                    <a:pt x="1784" y="3056"/>
                  </a:lnTo>
                  <a:lnTo>
                    <a:pt x="1779" y="3049"/>
                  </a:lnTo>
                  <a:lnTo>
                    <a:pt x="1770" y="3036"/>
                  </a:lnTo>
                  <a:lnTo>
                    <a:pt x="1763" y="3025"/>
                  </a:lnTo>
                  <a:lnTo>
                    <a:pt x="1760" y="3016"/>
                  </a:lnTo>
                  <a:lnTo>
                    <a:pt x="1758" y="3004"/>
                  </a:lnTo>
                  <a:lnTo>
                    <a:pt x="1756" y="2998"/>
                  </a:lnTo>
                  <a:lnTo>
                    <a:pt x="1754" y="2992"/>
                  </a:lnTo>
                  <a:lnTo>
                    <a:pt x="1751" y="2988"/>
                  </a:lnTo>
                  <a:lnTo>
                    <a:pt x="1747" y="2985"/>
                  </a:lnTo>
                  <a:lnTo>
                    <a:pt x="1744" y="2985"/>
                  </a:lnTo>
                  <a:lnTo>
                    <a:pt x="1740" y="2986"/>
                  </a:lnTo>
                  <a:lnTo>
                    <a:pt x="1736" y="2989"/>
                  </a:lnTo>
                  <a:lnTo>
                    <a:pt x="1731" y="2992"/>
                  </a:lnTo>
                  <a:lnTo>
                    <a:pt x="1726" y="2995"/>
                  </a:lnTo>
                  <a:lnTo>
                    <a:pt x="1721" y="2998"/>
                  </a:lnTo>
                  <a:lnTo>
                    <a:pt x="1716" y="3000"/>
                  </a:lnTo>
                  <a:lnTo>
                    <a:pt x="1711" y="3001"/>
                  </a:lnTo>
                  <a:lnTo>
                    <a:pt x="1702" y="3004"/>
                  </a:lnTo>
                  <a:lnTo>
                    <a:pt x="1689" y="3007"/>
                  </a:lnTo>
                  <a:lnTo>
                    <a:pt x="1683" y="3008"/>
                  </a:lnTo>
                  <a:lnTo>
                    <a:pt x="1677" y="3008"/>
                  </a:lnTo>
                  <a:lnTo>
                    <a:pt x="1672" y="3007"/>
                  </a:lnTo>
                  <a:lnTo>
                    <a:pt x="1668" y="3005"/>
                  </a:lnTo>
                  <a:lnTo>
                    <a:pt x="1665" y="3001"/>
                  </a:lnTo>
                  <a:lnTo>
                    <a:pt x="1663" y="2995"/>
                  </a:lnTo>
                  <a:lnTo>
                    <a:pt x="1661" y="2990"/>
                  </a:lnTo>
                  <a:lnTo>
                    <a:pt x="1660" y="2985"/>
                  </a:lnTo>
                  <a:lnTo>
                    <a:pt x="1656" y="2982"/>
                  </a:lnTo>
                  <a:lnTo>
                    <a:pt x="1650" y="2977"/>
                  </a:lnTo>
                  <a:lnTo>
                    <a:pt x="1645" y="2972"/>
                  </a:lnTo>
                  <a:lnTo>
                    <a:pt x="1641" y="2966"/>
                  </a:lnTo>
                  <a:lnTo>
                    <a:pt x="1632" y="2958"/>
                  </a:lnTo>
                  <a:lnTo>
                    <a:pt x="1622" y="2947"/>
                  </a:lnTo>
                  <a:lnTo>
                    <a:pt x="1616" y="2941"/>
                  </a:lnTo>
                  <a:lnTo>
                    <a:pt x="1611" y="2936"/>
                  </a:lnTo>
                  <a:lnTo>
                    <a:pt x="1608" y="2931"/>
                  </a:lnTo>
                  <a:lnTo>
                    <a:pt x="1605" y="2926"/>
                  </a:lnTo>
                  <a:lnTo>
                    <a:pt x="1604" y="2922"/>
                  </a:lnTo>
                  <a:lnTo>
                    <a:pt x="1604" y="2918"/>
                  </a:lnTo>
                  <a:lnTo>
                    <a:pt x="1604" y="2913"/>
                  </a:lnTo>
                  <a:lnTo>
                    <a:pt x="1604" y="2908"/>
                  </a:lnTo>
                  <a:lnTo>
                    <a:pt x="1605" y="2897"/>
                  </a:lnTo>
                  <a:lnTo>
                    <a:pt x="1605" y="2887"/>
                  </a:lnTo>
                  <a:lnTo>
                    <a:pt x="1605" y="2872"/>
                  </a:lnTo>
                  <a:lnTo>
                    <a:pt x="1603" y="2854"/>
                  </a:lnTo>
                  <a:lnTo>
                    <a:pt x="1601" y="2844"/>
                  </a:lnTo>
                  <a:lnTo>
                    <a:pt x="1599" y="2835"/>
                  </a:lnTo>
                  <a:lnTo>
                    <a:pt x="1596" y="2827"/>
                  </a:lnTo>
                  <a:lnTo>
                    <a:pt x="1594" y="2820"/>
                  </a:lnTo>
                  <a:lnTo>
                    <a:pt x="1590" y="2813"/>
                  </a:lnTo>
                  <a:lnTo>
                    <a:pt x="1583" y="2803"/>
                  </a:lnTo>
                  <a:lnTo>
                    <a:pt x="1577" y="2793"/>
                  </a:lnTo>
                  <a:lnTo>
                    <a:pt x="1570" y="2788"/>
                  </a:lnTo>
                  <a:lnTo>
                    <a:pt x="1563" y="2782"/>
                  </a:lnTo>
                  <a:lnTo>
                    <a:pt x="1553" y="2777"/>
                  </a:lnTo>
                  <a:lnTo>
                    <a:pt x="1543" y="2774"/>
                  </a:lnTo>
                  <a:lnTo>
                    <a:pt x="1535" y="2772"/>
                  </a:lnTo>
                  <a:lnTo>
                    <a:pt x="1526" y="2774"/>
                  </a:lnTo>
                  <a:lnTo>
                    <a:pt x="1515" y="2778"/>
                  </a:lnTo>
                  <a:lnTo>
                    <a:pt x="1504" y="2782"/>
                  </a:lnTo>
                  <a:lnTo>
                    <a:pt x="1495" y="2784"/>
                  </a:lnTo>
                  <a:lnTo>
                    <a:pt x="1487" y="2783"/>
                  </a:lnTo>
                  <a:lnTo>
                    <a:pt x="1477" y="2780"/>
                  </a:lnTo>
                  <a:lnTo>
                    <a:pt x="1472" y="2778"/>
                  </a:lnTo>
                  <a:lnTo>
                    <a:pt x="1468" y="2776"/>
                  </a:lnTo>
                  <a:lnTo>
                    <a:pt x="1465" y="2774"/>
                  </a:lnTo>
                  <a:lnTo>
                    <a:pt x="1464" y="2772"/>
                  </a:lnTo>
                  <a:lnTo>
                    <a:pt x="1462" y="2767"/>
                  </a:lnTo>
                  <a:lnTo>
                    <a:pt x="1457" y="2753"/>
                  </a:lnTo>
                  <a:lnTo>
                    <a:pt x="1451" y="2738"/>
                  </a:lnTo>
                  <a:lnTo>
                    <a:pt x="1444" y="2725"/>
                  </a:lnTo>
                  <a:lnTo>
                    <a:pt x="1441" y="2718"/>
                  </a:lnTo>
                  <a:lnTo>
                    <a:pt x="1436" y="2710"/>
                  </a:lnTo>
                  <a:lnTo>
                    <a:pt x="1431" y="2703"/>
                  </a:lnTo>
                  <a:lnTo>
                    <a:pt x="1425" y="2698"/>
                  </a:lnTo>
                  <a:lnTo>
                    <a:pt x="1418" y="2692"/>
                  </a:lnTo>
                  <a:lnTo>
                    <a:pt x="1409" y="2687"/>
                  </a:lnTo>
                  <a:lnTo>
                    <a:pt x="1404" y="2685"/>
                  </a:lnTo>
                  <a:lnTo>
                    <a:pt x="1399" y="2684"/>
                  </a:lnTo>
                  <a:lnTo>
                    <a:pt x="1394" y="2683"/>
                  </a:lnTo>
                  <a:lnTo>
                    <a:pt x="1390" y="2682"/>
                  </a:lnTo>
                  <a:lnTo>
                    <a:pt x="1378" y="2683"/>
                  </a:lnTo>
                  <a:lnTo>
                    <a:pt x="1364" y="2685"/>
                  </a:lnTo>
                  <a:lnTo>
                    <a:pt x="1350" y="2687"/>
                  </a:lnTo>
                  <a:lnTo>
                    <a:pt x="1339" y="2690"/>
                  </a:lnTo>
                  <a:lnTo>
                    <a:pt x="1320" y="2691"/>
                  </a:lnTo>
                  <a:lnTo>
                    <a:pt x="1299" y="2694"/>
                  </a:lnTo>
                  <a:lnTo>
                    <a:pt x="1289" y="2695"/>
                  </a:lnTo>
                  <a:lnTo>
                    <a:pt x="1279" y="2695"/>
                  </a:lnTo>
                  <a:lnTo>
                    <a:pt x="1270" y="2695"/>
                  </a:lnTo>
                  <a:lnTo>
                    <a:pt x="1264" y="2694"/>
                  </a:lnTo>
                  <a:lnTo>
                    <a:pt x="1250" y="2689"/>
                  </a:lnTo>
                  <a:lnTo>
                    <a:pt x="1235" y="2682"/>
                  </a:lnTo>
                  <a:lnTo>
                    <a:pt x="1220" y="2672"/>
                  </a:lnTo>
                  <a:lnTo>
                    <a:pt x="1209" y="2663"/>
                  </a:lnTo>
                  <a:lnTo>
                    <a:pt x="1201" y="2652"/>
                  </a:lnTo>
                  <a:lnTo>
                    <a:pt x="1192" y="2637"/>
                  </a:lnTo>
                  <a:lnTo>
                    <a:pt x="1188" y="2628"/>
                  </a:lnTo>
                  <a:lnTo>
                    <a:pt x="1185" y="2621"/>
                  </a:lnTo>
                  <a:lnTo>
                    <a:pt x="1182" y="2614"/>
                  </a:lnTo>
                  <a:lnTo>
                    <a:pt x="1182" y="2607"/>
                  </a:lnTo>
                  <a:lnTo>
                    <a:pt x="1181" y="2602"/>
                  </a:lnTo>
                  <a:lnTo>
                    <a:pt x="1181" y="2596"/>
                  </a:lnTo>
                  <a:lnTo>
                    <a:pt x="1182" y="2589"/>
                  </a:lnTo>
                  <a:lnTo>
                    <a:pt x="1184" y="2582"/>
                  </a:lnTo>
                  <a:lnTo>
                    <a:pt x="1188" y="2568"/>
                  </a:lnTo>
                  <a:lnTo>
                    <a:pt x="1189" y="2556"/>
                  </a:lnTo>
                  <a:lnTo>
                    <a:pt x="1189" y="2546"/>
                  </a:lnTo>
                  <a:lnTo>
                    <a:pt x="1189" y="2535"/>
                  </a:lnTo>
                  <a:lnTo>
                    <a:pt x="1188" y="2523"/>
                  </a:lnTo>
                  <a:lnTo>
                    <a:pt x="1186" y="2513"/>
                  </a:lnTo>
                  <a:lnTo>
                    <a:pt x="1182" y="2509"/>
                  </a:lnTo>
                  <a:lnTo>
                    <a:pt x="1177" y="2504"/>
                  </a:lnTo>
                  <a:lnTo>
                    <a:pt x="1175" y="2502"/>
                  </a:lnTo>
                  <a:lnTo>
                    <a:pt x="1172" y="2500"/>
                  </a:lnTo>
                  <a:lnTo>
                    <a:pt x="1169" y="2498"/>
                  </a:lnTo>
                  <a:lnTo>
                    <a:pt x="1166" y="2498"/>
                  </a:lnTo>
                  <a:lnTo>
                    <a:pt x="1164" y="2497"/>
                  </a:lnTo>
                  <a:lnTo>
                    <a:pt x="1161" y="2497"/>
                  </a:lnTo>
                  <a:lnTo>
                    <a:pt x="1158" y="2499"/>
                  </a:lnTo>
                  <a:lnTo>
                    <a:pt x="1155" y="2501"/>
                  </a:lnTo>
                  <a:lnTo>
                    <a:pt x="1149" y="2505"/>
                  </a:lnTo>
                  <a:lnTo>
                    <a:pt x="1146" y="2510"/>
                  </a:lnTo>
                  <a:lnTo>
                    <a:pt x="1144" y="2514"/>
                  </a:lnTo>
                  <a:lnTo>
                    <a:pt x="1144" y="2520"/>
                  </a:lnTo>
                  <a:lnTo>
                    <a:pt x="1144" y="2526"/>
                  </a:lnTo>
                  <a:lnTo>
                    <a:pt x="1145" y="2532"/>
                  </a:lnTo>
                  <a:lnTo>
                    <a:pt x="1146" y="2539"/>
                  </a:lnTo>
                  <a:lnTo>
                    <a:pt x="1147" y="2544"/>
                  </a:lnTo>
                  <a:lnTo>
                    <a:pt x="1147" y="2549"/>
                  </a:lnTo>
                  <a:lnTo>
                    <a:pt x="1146" y="2552"/>
                  </a:lnTo>
                  <a:lnTo>
                    <a:pt x="1143" y="2562"/>
                  </a:lnTo>
                  <a:lnTo>
                    <a:pt x="1137" y="2573"/>
                  </a:lnTo>
                  <a:lnTo>
                    <a:pt x="1134" y="2577"/>
                  </a:lnTo>
                  <a:lnTo>
                    <a:pt x="1132" y="2581"/>
                  </a:lnTo>
                  <a:lnTo>
                    <a:pt x="1129" y="2583"/>
                  </a:lnTo>
                  <a:lnTo>
                    <a:pt x="1126" y="2584"/>
                  </a:lnTo>
                  <a:lnTo>
                    <a:pt x="1121" y="2585"/>
                  </a:lnTo>
                  <a:lnTo>
                    <a:pt x="1116" y="2584"/>
                  </a:lnTo>
                  <a:lnTo>
                    <a:pt x="1111" y="2583"/>
                  </a:lnTo>
                  <a:lnTo>
                    <a:pt x="1105" y="2580"/>
                  </a:lnTo>
                  <a:lnTo>
                    <a:pt x="1100" y="2578"/>
                  </a:lnTo>
                  <a:lnTo>
                    <a:pt x="1096" y="2574"/>
                  </a:lnTo>
                  <a:lnTo>
                    <a:pt x="1093" y="2571"/>
                  </a:lnTo>
                  <a:lnTo>
                    <a:pt x="1091" y="2568"/>
                  </a:lnTo>
                  <a:lnTo>
                    <a:pt x="1088" y="2563"/>
                  </a:lnTo>
                  <a:lnTo>
                    <a:pt x="1086" y="2557"/>
                  </a:lnTo>
                  <a:lnTo>
                    <a:pt x="1084" y="2550"/>
                  </a:lnTo>
                  <a:lnTo>
                    <a:pt x="1082" y="2543"/>
                  </a:lnTo>
                  <a:lnTo>
                    <a:pt x="1082" y="2535"/>
                  </a:lnTo>
                  <a:lnTo>
                    <a:pt x="1081" y="2529"/>
                  </a:lnTo>
                  <a:lnTo>
                    <a:pt x="1082" y="2522"/>
                  </a:lnTo>
                  <a:lnTo>
                    <a:pt x="1083" y="2517"/>
                  </a:lnTo>
                  <a:lnTo>
                    <a:pt x="1085" y="2513"/>
                  </a:lnTo>
                  <a:lnTo>
                    <a:pt x="1089" y="2509"/>
                  </a:lnTo>
                  <a:lnTo>
                    <a:pt x="1093" y="2504"/>
                  </a:lnTo>
                  <a:lnTo>
                    <a:pt x="1099" y="2500"/>
                  </a:lnTo>
                  <a:lnTo>
                    <a:pt x="1104" y="2495"/>
                  </a:lnTo>
                  <a:lnTo>
                    <a:pt x="1108" y="2491"/>
                  </a:lnTo>
                  <a:lnTo>
                    <a:pt x="1112" y="2487"/>
                  </a:lnTo>
                  <a:lnTo>
                    <a:pt x="1114" y="2482"/>
                  </a:lnTo>
                  <a:lnTo>
                    <a:pt x="1115" y="2480"/>
                  </a:lnTo>
                  <a:lnTo>
                    <a:pt x="1116" y="2477"/>
                  </a:lnTo>
                  <a:lnTo>
                    <a:pt x="1116" y="2473"/>
                  </a:lnTo>
                  <a:lnTo>
                    <a:pt x="1116" y="2469"/>
                  </a:lnTo>
                  <a:lnTo>
                    <a:pt x="1115" y="2462"/>
                  </a:lnTo>
                  <a:lnTo>
                    <a:pt x="1114" y="2458"/>
                  </a:lnTo>
                  <a:lnTo>
                    <a:pt x="1110" y="2444"/>
                  </a:lnTo>
                  <a:lnTo>
                    <a:pt x="1105" y="2426"/>
                  </a:lnTo>
                  <a:lnTo>
                    <a:pt x="1100" y="2409"/>
                  </a:lnTo>
                  <a:lnTo>
                    <a:pt x="1099" y="2395"/>
                  </a:lnTo>
                  <a:lnTo>
                    <a:pt x="1100" y="2379"/>
                  </a:lnTo>
                  <a:lnTo>
                    <a:pt x="1102" y="2360"/>
                  </a:lnTo>
                  <a:lnTo>
                    <a:pt x="1103" y="2351"/>
                  </a:lnTo>
                  <a:lnTo>
                    <a:pt x="1103" y="2343"/>
                  </a:lnTo>
                  <a:lnTo>
                    <a:pt x="1103" y="2335"/>
                  </a:lnTo>
                  <a:lnTo>
                    <a:pt x="1102" y="2329"/>
                  </a:lnTo>
                  <a:lnTo>
                    <a:pt x="1098" y="2319"/>
                  </a:lnTo>
                  <a:lnTo>
                    <a:pt x="1090" y="2307"/>
                  </a:lnTo>
                  <a:lnTo>
                    <a:pt x="1080" y="2296"/>
                  </a:lnTo>
                  <a:lnTo>
                    <a:pt x="1071" y="2289"/>
                  </a:lnTo>
                  <a:lnTo>
                    <a:pt x="1064" y="2284"/>
                  </a:lnTo>
                  <a:lnTo>
                    <a:pt x="1056" y="2281"/>
                  </a:lnTo>
                  <a:lnTo>
                    <a:pt x="1047" y="2278"/>
                  </a:lnTo>
                  <a:lnTo>
                    <a:pt x="1040" y="2273"/>
                  </a:lnTo>
                  <a:lnTo>
                    <a:pt x="1033" y="2266"/>
                  </a:lnTo>
                  <a:lnTo>
                    <a:pt x="1025" y="2257"/>
                  </a:lnTo>
                  <a:lnTo>
                    <a:pt x="1017" y="2247"/>
                  </a:lnTo>
                  <a:lnTo>
                    <a:pt x="1013" y="2238"/>
                  </a:lnTo>
                  <a:lnTo>
                    <a:pt x="1014" y="2227"/>
                  </a:lnTo>
                  <a:lnTo>
                    <a:pt x="1018" y="2214"/>
                  </a:lnTo>
                  <a:lnTo>
                    <a:pt x="1022" y="2202"/>
                  </a:lnTo>
                  <a:lnTo>
                    <a:pt x="1024" y="2191"/>
                  </a:lnTo>
                  <a:lnTo>
                    <a:pt x="1024" y="2184"/>
                  </a:lnTo>
                  <a:lnTo>
                    <a:pt x="1023" y="2175"/>
                  </a:lnTo>
                  <a:lnTo>
                    <a:pt x="1022" y="2171"/>
                  </a:lnTo>
                  <a:lnTo>
                    <a:pt x="1021" y="2167"/>
                  </a:lnTo>
                  <a:lnTo>
                    <a:pt x="1019" y="2163"/>
                  </a:lnTo>
                  <a:lnTo>
                    <a:pt x="1017" y="2160"/>
                  </a:lnTo>
                  <a:lnTo>
                    <a:pt x="1014" y="2156"/>
                  </a:lnTo>
                  <a:lnTo>
                    <a:pt x="1011" y="2153"/>
                  </a:lnTo>
                  <a:lnTo>
                    <a:pt x="1007" y="2150"/>
                  </a:lnTo>
                  <a:lnTo>
                    <a:pt x="1002" y="2147"/>
                  </a:lnTo>
                  <a:lnTo>
                    <a:pt x="991" y="2143"/>
                  </a:lnTo>
                  <a:lnTo>
                    <a:pt x="981" y="2139"/>
                  </a:lnTo>
                  <a:lnTo>
                    <a:pt x="974" y="2139"/>
                  </a:lnTo>
                  <a:lnTo>
                    <a:pt x="966" y="2139"/>
                  </a:lnTo>
                  <a:lnTo>
                    <a:pt x="957" y="2139"/>
                  </a:lnTo>
                  <a:lnTo>
                    <a:pt x="950" y="2139"/>
                  </a:lnTo>
                  <a:lnTo>
                    <a:pt x="938" y="2148"/>
                  </a:lnTo>
                  <a:lnTo>
                    <a:pt x="930" y="2155"/>
                  </a:lnTo>
                  <a:lnTo>
                    <a:pt x="925" y="2156"/>
                  </a:lnTo>
                  <a:lnTo>
                    <a:pt x="920" y="2156"/>
                  </a:lnTo>
                  <a:lnTo>
                    <a:pt x="915" y="2155"/>
                  </a:lnTo>
                  <a:lnTo>
                    <a:pt x="911" y="2154"/>
                  </a:lnTo>
                  <a:lnTo>
                    <a:pt x="902" y="2150"/>
                  </a:lnTo>
                  <a:lnTo>
                    <a:pt x="894" y="2147"/>
                  </a:lnTo>
                  <a:lnTo>
                    <a:pt x="891" y="2145"/>
                  </a:lnTo>
                  <a:lnTo>
                    <a:pt x="888" y="2141"/>
                  </a:lnTo>
                  <a:lnTo>
                    <a:pt x="885" y="2136"/>
                  </a:lnTo>
                  <a:lnTo>
                    <a:pt x="882" y="2131"/>
                  </a:lnTo>
                  <a:lnTo>
                    <a:pt x="877" y="2122"/>
                  </a:lnTo>
                  <a:lnTo>
                    <a:pt x="875" y="2116"/>
                  </a:lnTo>
                  <a:lnTo>
                    <a:pt x="875" y="2106"/>
                  </a:lnTo>
                  <a:lnTo>
                    <a:pt x="875" y="2085"/>
                  </a:lnTo>
                  <a:lnTo>
                    <a:pt x="874" y="2073"/>
                  </a:lnTo>
                  <a:lnTo>
                    <a:pt x="872" y="2061"/>
                  </a:lnTo>
                  <a:lnTo>
                    <a:pt x="870" y="2056"/>
                  </a:lnTo>
                  <a:lnTo>
                    <a:pt x="868" y="2052"/>
                  </a:lnTo>
                  <a:lnTo>
                    <a:pt x="866" y="2048"/>
                  </a:lnTo>
                  <a:lnTo>
                    <a:pt x="863" y="2045"/>
                  </a:lnTo>
                  <a:lnTo>
                    <a:pt x="860" y="2045"/>
                  </a:lnTo>
                  <a:lnTo>
                    <a:pt x="855" y="2045"/>
                  </a:lnTo>
                  <a:lnTo>
                    <a:pt x="849" y="2047"/>
                  </a:lnTo>
                  <a:lnTo>
                    <a:pt x="844" y="2049"/>
                  </a:lnTo>
                  <a:lnTo>
                    <a:pt x="838" y="2051"/>
                  </a:lnTo>
                  <a:lnTo>
                    <a:pt x="832" y="2053"/>
                  </a:lnTo>
                  <a:lnTo>
                    <a:pt x="828" y="2054"/>
                  </a:lnTo>
                  <a:lnTo>
                    <a:pt x="824" y="2053"/>
                  </a:lnTo>
                  <a:lnTo>
                    <a:pt x="812" y="2041"/>
                  </a:lnTo>
                  <a:lnTo>
                    <a:pt x="801" y="2026"/>
                  </a:lnTo>
                  <a:lnTo>
                    <a:pt x="794" y="2026"/>
                  </a:lnTo>
                  <a:lnTo>
                    <a:pt x="785" y="2026"/>
                  </a:lnTo>
                  <a:lnTo>
                    <a:pt x="777" y="2027"/>
                  </a:lnTo>
                  <a:lnTo>
                    <a:pt x="769" y="2030"/>
                  </a:lnTo>
                  <a:lnTo>
                    <a:pt x="766" y="2030"/>
                  </a:lnTo>
                  <a:lnTo>
                    <a:pt x="763" y="2032"/>
                  </a:lnTo>
                  <a:lnTo>
                    <a:pt x="759" y="2034"/>
                  </a:lnTo>
                  <a:lnTo>
                    <a:pt x="756" y="2036"/>
                  </a:lnTo>
                  <a:lnTo>
                    <a:pt x="748" y="2041"/>
                  </a:lnTo>
                  <a:lnTo>
                    <a:pt x="741" y="2045"/>
                  </a:lnTo>
                  <a:lnTo>
                    <a:pt x="737" y="2046"/>
                  </a:lnTo>
                  <a:lnTo>
                    <a:pt x="732" y="2047"/>
                  </a:lnTo>
                  <a:lnTo>
                    <a:pt x="727" y="2047"/>
                  </a:lnTo>
                  <a:lnTo>
                    <a:pt x="721" y="2047"/>
                  </a:lnTo>
                  <a:lnTo>
                    <a:pt x="710" y="2046"/>
                  </a:lnTo>
                  <a:lnTo>
                    <a:pt x="706" y="2045"/>
                  </a:lnTo>
                  <a:lnTo>
                    <a:pt x="699" y="2042"/>
                  </a:lnTo>
                  <a:lnTo>
                    <a:pt x="686" y="2037"/>
                  </a:lnTo>
                  <a:lnTo>
                    <a:pt x="679" y="2034"/>
                  </a:lnTo>
                  <a:lnTo>
                    <a:pt x="672" y="2032"/>
                  </a:lnTo>
                  <a:lnTo>
                    <a:pt x="667" y="2029"/>
                  </a:lnTo>
                  <a:lnTo>
                    <a:pt x="663" y="2026"/>
                  </a:lnTo>
                  <a:lnTo>
                    <a:pt x="657" y="2020"/>
                  </a:lnTo>
                  <a:lnTo>
                    <a:pt x="651" y="2010"/>
                  </a:lnTo>
                  <a:lnTo>
                    <a:pt x="647" y="2005"/>
                  </a:lnTo>
                  <a:lnTo>
                    <a:pt x="644" y="2000"/>
                  </a:lnTo>
                  <a:lnTo>
                    <a:pt x="640" y="1996"/>
                  </a:lnTo>
                  <a:lnTo>
                    <a:pt x="636" y="1993"/>
                  </a:lnTo>
                  <a:lnTo>
                    <a:pt x="632" y="1993"/>
                  </a:lnTo>
                  <a:lnTo>
                    <a:pt x="627" y="1993"/>
                  </a:lnTo>
                  <a:lnTo>
                    <a:pt x="622" y="1995"/>
                  </a:lnTo>
                  <a:lnTo>
                    <a:pt x="616" y="1997"/>
                  </a:lnTo>
                  <a:lnTo>
                    <a:pt x="605" y="2004"/>
                  </a:lnTo>
                  <a:lnTo>
                    <a:pt x="597" y="2010"/>
                  </a:lnTo>
                  <a:lnTo>
                    <a:pt x="594" y="2012"/>
                  </a:lnTo>
                  <a:lnTo>
                    <a:pt x="591" y="2016"/>
                  </a:lnTo>
                  <a:lnTo>
                    <a:pt x="589" y="2020"/>
                  </a:lnTo>
                  <a:lnTo>
                    <a:pt x="587" y="2024"/>
                  </a:lnTo>
                  <a:lnTo>
                    <a:pt x="582" y="2034"/>
                  </a:lnTo>
                  <a:lnTo>
                    <a:pt x="577" y="2041"/>
                  </a:lnTo>
                  <a:lnTo>
                    <a:pt x="570" y="2044"/>
                  </a:lnTo>
                  <a:lnTo>
                    <a:pt x="560" y="2044"/>
                  </a:lnTo>
                  <a:lnTo>
                    <a:pt x="552" y="2044"/>
                  </a:lnTo>
                  <a:lnTo>
                    <a:pt x="545" y="2041"/>
                  </a:lnTo>
                  <a:lnTo>
                    <a:pt x="538" y="2037"/>
                  </a:lnTo>
                  <a:lnTo>
                    <a:pt x="529" y="2030"/>
                  </a:lnTo>
                  <a:lnTo>
                    <a:pt x="521" y="2023"/>
                  </a:lnTo>
                  <a:lnTo>
                    <a:pt x="514" y="2018"/>
                  </a:lnTo>
                  <a:lnTo>
                    <a:pt x="504" y="2014"/>
                  </a:lnTo>
                  <a:lnTo>
                    <a:pt x="493" y="2011"/>
                  </a:lnTo>
                  <a:lnTo>
                    <a:pt x="487" y="2010"/>
                  </a:lnTo>
                  <a:lnTo>
                    <a:pt x="482" y="2009"/>
                  </a:lnTo>
                  <a:lnTo>
                    <a:pt x="478" y="2009"/>
                  </a:lnTo>
                  <a:lnTo>
                    <a:pt x="474" y="2010"/>
                  </a:lnTo>
                  <a:lnTo>
                    <a:pt x="470" y="2011"/>
                  </a:lnTo>
                  <a:lnTo>
                    <a:pt x="464" y="2012"/>
                  </a:lnTo>
                  <a:lnTo>
                    <a:pt x="458" y="2014"/>
                  </a:lnTo>
                  <a:lnTo>
                    <a:pt x="452" y="2017"/>
                  </a:lnTo>
                  <a:lnTo>
                    <a:pt x="440" y="2023"/>
                  </a:lnTo>
                  <a:lnTo>
                    <a:pt x="432" y="2030"/>
                  </a:lnTo>
                  <a:lnTo>
                    <a:pt x="429" y="2038"/>
                  </a:lnTo>
                  <a:lnTo>
                    <a:pt x="426" y="2050"/>
                  </a:lnTo>
                  <a:lnTo>
                    <a:pt x="423" y="2062"/>
                  </a:lnTo>
                  <a:lnTo>
                    <a:pt x="420" y="2073"/>
                  </a:lnTo>
                  <a:lnTo>
                    <a:pt x="418" y="2083"/>
                  </a:lnTo>
                  <a:lnTo>
                    <a:pt x="418" y="2096"/>
                  </a:lnTo>
                  <a:lnTo>
                    <a:pt x="418" y="2107"/>
                  </a:lnTo>
                  <a:lnTo>
                    <a:pt x="416" y="2116"/>
                  </a:lnTo>
                  <a:lnTo>
                    <a:pt x="411" y="2123"/>
                  </a:lnTo>
                  <a:lnTo>
                    <a:pt x="404" y="2131"/>
                  </a:lnTo>
                  <a:lnTo>
                    <a:pt x="396" y="2138"/>
                  </a:lnTo>
                  <a:lnTo>
                    <a:pt x="389" y="2143"/>
                  </a:lnTo>
                  <a:lnTo>
                    <a:pt x="377" y="2146"/>
                  </a:lnTo>
                  <a:lnTo>
                    <a:pt x="363" y="2148"/>
                  </a:lnTo>
                  <a:lnTo>
                    <a:pt x="356" y="2148"/>
                  </a:lnTo>
                  <a:lnTo>
                    <a:pt x="350" y="2148"/>
                  </a:lnTo>
                  <a:lnTo>
                    <a:pt x="344" y="2148"/>
                  </a:lnTo>
                  <a:lnTo>
                    <a:pt x="341" y="2147"/>
                  </a:lnTo>
                  <a:lnTo>
                    <a:pt x="335" y="2143"/>
                  </a:lnTo>
                  <a:lnTo>
                    <a:pt x="330" y="2138"/>
                  </a:lnTo>
                  <a:lnTo>
                    <a:pt x="325" y="2132"/>
                  </a:lnTo>
                  <a:lnTo>
                    <a:pt x="321" y="2125"/>
                  </a:lnTo>
                  <a:lnTo>
                    <a:pt x="318" y="2118"/>
                  </a:lnTo>
                  <a:lnTo>
                    <a:pt x="315" y="2111"/>
                  </a:lnTo>
                  <a:lnTo>
                    <a:pt x="314" y="2105"/>
                  </a:lnTo>
                  <a:lnTo>
                    <a:pt x="313" y="2100"/>
                  </a:lnTo>
                  <a:lnTo>
                    <a:pt x="312" y="2093"/>
                  </a:lnTo>
                  <a:lnTo>
                    <a:pt x="312" y="2083"/>
                  </a:lnTo>
                  <a:lnTo>
                    <a:pt x="313" y="2072"/>
                  </a:lnTo>
                  <a:lnTo>
                    <a:pt x="314" y="2061"/>
                  </a:lnTo>
                  <a:lnTo>
                    <a:pt x="316" y="2042"/>
                  </a:lnTo>
                  <a:lnTo>
                    <a:pt x="317" y="2034"/>
                  </a:lnTo>
                  <a:lnTo>
                    <a:pt x="321" y="2027"/>
                  </a:lnTo>
                  <a:lnTo>
                    <a:pt x="329" y="2015"/>
                  </a:lnTo>
                  <a:lnTo>
                    <a:pt x="333" y="2008"/>
                  </a:lnTo>
                  <a:lnTo>
                    <a:pt x="337" y="2002"/>
                  </a:lnTo>
                  <a:lnTo>
                    <a:pt x="340" y="1995"/>
                  </a:lnTo>
                  <a:lnTo>
                    <a:pt x="341" y="1990"/>
                  </a:lnTo>
                  <a:lnTo>
                    <a:pt x="341" y="1985"/>
                  </a:lnTo>
                  <a:lnTo>
                    <a:pt x="341" y="1980"/>
                  </a:lnTo>
                  <a:lnTo>
                    <a:pt x="340" y="1974"/>
                  </a:lnTo>
                  <a:lnTo>
                    <a:pt x="338" y="1968"/>
                  </a:lnTo>
                  <a:lnTo>
                    <a:pt x="333" y="1957"/>
                  </a:lnTo>
                  <a:lnTo>
                    <a:pt x="329" y="1947"/>
                  </a:lnTo>
                  <a:lnTo>
                    <a:pt x="315" y="1939"/>
                  </a:lnTo>
                  <a:lnTo>
                    <a:pt x="302" y="1931"/>
                  </a:lnTo>
                  <a:lnTo>
                    <a:pt x="298" y="1931"/>
                  </a:lnTo>
                  <a:lnTo>
                    <a:pt x="298" y="1931"/>
                  </a:lnTo>
                  <a:lnTo>
                    <a:pt x="292" y="1920"/>
                  </a:lnTo>
                  <a:lnTo>
                    <a:pt x="286" y="1911"/>
                  </a:lnTo>
                  <a:lnTo>
                    <a:pt x="282" y="1904"/>
                  </a:lnTo>
                  <a:lnTo>
                    <a:pt x="276" y="1894"/>
                  </a:lnTo>
                  <a:lnTo>
                    <a:pt x="271" y="1884"/>
                  </a:lnTo>
                  <a:lnTo>
                    <a:pt x="266" y="1876"/>
                  </a:lnTo>
                  <a:lnTo>
                    <a:pt x="265" y="1865"/>
                  </a:lnTo>
                  <a:lnTo>
                    <a:pt x="264" y="1851"/>
                  </a:lnTo>
                  <a:lnTo>
                    <a:pt x="264" y="1836"/>
                  </a:lnTo>
                  <a:lnTo>
                    <a:pt x="263" y="1824"/>
                  </a:lnTo>
                  <a:lnTo>
                    <a:pt x="262" y="1817"/>
                  </a:lnTo>
                  <a:lnTo>
                    <a:pt x="260" y="1809"/>
                  </a:lnTo>
                  <a:lnTo>
                    <a:pt x="258" y="1805"/>
                  </a:lnTo>
                  <a:lnTo>
                    <a:pt x="256" y="1802"/>
                  </a:lnTo>
                  <a:lnTo>
                    <a:pt x="254" y="1799"/>
                  </a:lnTo>
                  <a:lnTo>
                    <a:pt x="251" y="1797"/>
                  </a:lnTo>
                  <a:lnTo>
                    <a:pt x="246" y="1798"/>
                  </a:lnTo>
                  <a:lnTo>
                    <a:pt x="239" y="1800"/>
                  </a:lnTo>
                  <a:lnTo>
                    <a:pt x="236" y="1801"/>
                  </a:lnTo>
                  <a:lnTo>
                    <a:pt x="232" y="1802"/>
                  </a:lnTo>
                  <a:lnTo>
                    <a:pt x="229" y="1802"/>
                  </a:lnTo>
                  <a:lnTo>
                    <a:pt x="227" y="1801"/>
                  </a:lnTo>
                  <a:lnTo>
                    <a:pt x="221" y="1800"/>
                  </a:lnTo>
                  <a:lnTo>
                    <a:pt x="214" y="1798"/>
                  </a:lnTo>
                  <a:lnTo>
                    <a:pt x="208" y="1796"/>
                  </a:lnTo>
                  <a:lnTo>
                    <a:pt x="204" y="1793"/>
                  </a:lnTo>
                  <a:lnTo>
                    <a:pt x="201" y="1791"/>
                  </a:lnTo>
                  <a:lnTo>
                    <a:pt x="198" y="1788"/>
                  </a:lnTo>
                  <a:lnTo>
                    <a:pt x="195" y="1784"/>
                  </a:lnTo>
                  <a:lnTo>
                    <a:pt x="192" y="1779"/>
                  </a:lnTo>
                  <a:lnTo>
                    <a:pt x="186" y="1769"/>
                  </a:lnTo>
                  <a:lnTo>
                    <a:pt x="180" y="1762"/>
                  </a:lnTo>
                  <a:lnTo>
                    <a:pt x="175" y="1756"/>
                  </a:lnTo>
                  <a:lnTo>
                    <a:pt x="169" y="1750"/>
                  </a:lnTo>
                  <a:lnTo>
                    <a:pt x="162" y="1744"/>
                  </a:lnTo>
                  <a:lnTo>
                    <a:pt x="156" y="1738"/>
                  </a:lnTo>
                  <a:lnTo>
                    <a:pt x="150" y="1725"/>
                  </a:lnTo>
                  <a:lnTo>
                    <a:pt x="144" y="1711"/>
                  </a:lnTo>
                  <a:lnTo>
                    <a:pt x="135" y="1701"/>
                  </a:lnTo>
                  <a:lnTo>
                    <a:pt x="125" y="1688"/>
                  </a:lnTo>
                  <a:lnTo>
                    <a:pt x="126" y="1678"/>
                  </a:lnTo>
                  <a:lnTo>
                    <a:pt x="129" y="1667"/>
                  </a:lnTo>
                  <a:lnTo>
                    <a:pt x="133" y="1656"/>
                  </a:lnTo>
                  <a:lnTo>
                    <a:pt x="137" y="1647"/>
                  </a:lnTo>
                  <a:lnTo>
                    <a:pt x="141" y="1640"/>
                  </a:lnTo>
                  <a:lnTo>
                    <a:pt x="149" y="1632"/>
                  </a:lnTo>
                  <a:lnTo>
                    <a:pt x="157" y="1625"/>
                  </a:lnTo>
                  <a:lnTo>
                    <a:pt x="164" y="1620"/>
                  </a:lnTo>
                  <a:lnTo>
                    <a:pt x="167" y="1618"/>
                  </a:lnTo>
                  <a:lnTo>
                    <a:pt x="172" y="1615"/>
                  </a:lnTo>
                  <a:lnTo>
                    <a:pt x="176" y="1614"/>
                  </a:lnTo>
                  <a:lnTo>
                    <a:pt x="182" y="1612"/>
                  </a:lnTo>
                  <a:lnTo>
                    <a:pt x="188" y="1611"/>
                  </a:lnTo>
                  <a:lnTo>
                    <a:pt x="192" y="1609"/>
                  </a:lnTo>
                  <a:lnTo>
                    <a:pt x="197" y="1607"/>
                  </a:lnTo>
                  <a:lnTo>
                    <a:pt x="200" y="1604"/>
                  </a:lnTo>
                  <a:lnTo>
                    <a:pt x="206" y="1597"/>
                  </a:lnTo>
                  <a:lnTo>
                    <a:pt x="213" y="1588"/>
                  </a:lnTo>
                  <a:lnTo>
                    <a:pt x="215" y="1583"/>
                  </a:lnTo>
                  <a:lnTo>
                    <a:pt x="218" y="1579"/>
                  </a:lnTo>
                  <a:lnTo>
                    <a:pt x="219" y="1574"/>
                  </a:lnTo>
                  <a:lnTo>
                    <a:pt x="220" y="1569"/>
                  </a:lnTo>
                  <a:lnTo>
                    <a:pt x="219" y="1566"/>
                  </a:lnTo>
                  <a:lnTo>
                    <a:pt x="218" y="1563"/>
                  </a:lnTo>
                  <a:lnTo>
                    <a:pt x="216" y="1559"/>
                  </a:lnTo>
                  <a:lnTo>
                    <a:pt x="213" y="1556"/>
                  </a:lnTo>
                  <a:lnTo>
                    <a:pt x="208" y="1548"/>
                  </a:lnTo>
                  <a:lnTo>
                    <a:pt x="204" y="1542"/>
                  </a:lnTo>
                  <a:lnTo>
                    <a:pt x="196" y="1529"/>
                  </a:lnTo>
                  <a:lnTo>
                    <a:pt x="185" y="1514"/>
                  </a:lnTo>
                  <a:lnTo>
                    <a:pt x="174" y="1501"/>
                  </a:lnTo>
                  <a:lnTo>
                    <a:pt x="168" y="1490"/>
                  </a:lnTo>
                  <a:lnTo>
                    <a:pt x="165" y="1482"/>
                  </a:lnTo>
                  <a:lnTo>
                    <a:pt x="164" y="1473"/>
                  </a:lnTo>
                  <a:lnTo>
                    <a:pt x="162" y="1464"/>
                  </a:lnTo>
                  <a:lnTo>
                    <a:pt x="160" y="1459"/>
                  </a:lnTo>
                  <a:lnTo>
                    <a:pt x="153" y="1457"/>
                  </a:lnTo>
                  <a:lnTo>
                    <a:pt x="145" y="1455"/>
                  </a:lnTo>
                  <a:lnTo>
                    <a:pt x="137" y="1455"/>
                  </a:lnTo>
                  <a:lnTo>
                    <a:pt x="133" y="1455"/>
                  </a:lnTo>
                  <a:lnTo>
                    <a:pt x="125" y="1459"/>
                  </a:lnTo>
                  <a:lnTo>
                    <a:pt x="117" y="1463"/>
                  </a:lnTo>
                  <a:lnTo>
                    <a:pt x="110" y="1461"/>
                  </a:lnTo>
                  <a:lnTo>
                    <a:pt x="102" y="1456"/>
                  </a:lnTo>
                  <a:lnTo>
                    <a:pt x="94" y="1451"/>
                  </a:lnTo>
                  <a:lnTo>
                    <a:pt x="90" y="1447"/>
                  </a:lnTo>
                  <a:lnTo>
                    <a:pt x="90" y="1432"/>
                  </a:lnTo>
                  <a:lnTo>
                    <a:pt x="90" y="1420"/>
                  </a:lnTo>
                  <a:lnTo>
                    <a:pt x="86" y="1416"/>
                  </a:lnTo>
                  <a:lnTo>
                    <a:pt x="81" y="1412"/>
                  </a:lnTo>
                  <a:lnTo>
                    <a:pt x="76" y="1409"/>
                  </a:lnTo>
                  <a:lnTo>
                    <a:pt x="70" y="1408"/>
                  </a:lnTo>
                  <a:lnTo>
                    <a:pt x="62" y="1414"/>
                  </a:lnTo>
                  <a:lnTo>
                    <a:pt x="55" y="1420"/>
                  </a:lnTo>
                  <a:lnTo>
                    <a:pt x="53" y="1421"/>
                  </a:lnTo>
                  <a:lnTo>
                    <a:pt x="50" y="1421"/>
                  </a:lnTo>
                  <a:lnTo>
                    <a:pt x="48" y="1421"/>
                  </a:lnTo>
                  <a:lnTo>
                    <a:pt x="45" y="1420"/>
                  </a:lnTo>
                  <a:lnTo>
                    <a:pt x="42" y="1419"/>
                  </a:lnTo>
                  <a:lnTo>
                    <a:pt x="39" y="1417"/>
                  </a:lnTo>
                  <a:lnTo>
                    <a:pt x="37" y="1415"/>
                  </a:lnTo>
                  <a:lnTo>
                    <a:pt x="35" y="1412"/>
                  </a:lnTo>
                  <a:lnTo>
                    <a:pt x="34" y="1408"/>
                  </a:lnTo>
                  <a:lnTo>
                    <a:pt x="34" y="1404"/>
                  </a:lnTo>
                  <a:lnTo>
                    <a:pt x="35" y="1399"/>
                  </a:lnTo>
                  <a:lnTo>
                    <a:pt x="35" y="1394"/>
                  </a:lnTo>
                  <a:lnTo>
                    <a:pt x="38" y="1383"/>
                  </a:lnTo>
                  <a:lnTo>
                    <a:pt x="39" y="1373"/>
                  </a:lnTo>
                  <a:lnTo>
                    <a:pt x="34" y="1363"/>
                  </a:lnTo>
                  <a:lnTo>
                    <a:pt x="27" y="1353"/>
                  </a:lnTo>
                  <a:lnTo>
                    <a:pt x="19" y="1344"/>
                  </a:lnTo>
                  <a:lnTo>
                    <a:pt x="12" y="1337"/>
                  </a:lnTo>
                  <a:lnTo>
                    <a:pt x="6" y="1323"/>
                  </a:lnTo>
                  <a:lnTo>
                    <a:pt x="0" y="1313"/>
                  </a:lnTo>
                  <a:lnTo>
                    <a:pt x="10" y="1309"/>
                  </a:lnTo>
                  <a:lnTo>
                    <a:pt x="19" y="1305"/>
                  </a:lnTo>
                  <a:lnTo>
                    <a:pt x="24" y="1302"/>
                  </a:lnTo>
                  <a:lnTo>
                    <a:pt x="28" y="1298"/>
                  </a:lnTo>
                  <a:lnTo>
                    <a:pt x="32" y="1293"/>
                  </a:lnTo>
                  <a:lnTo>
                    <a:pt x="36" y="1287"/>
                  </a:lnTo>
                  <a:lnTo>
                    <a:pt x="42" y="1276"/>
                  </a:lnTo>
                  <a:lnTo>
                    <a:pt x="47" y="1266"/>
                  </a:lnTo>
                  <a:lnTo>
                    <a:pt x="48" y="1257"/>
                  </a:lnTo>
                  <a:lnTo>
                    <a:pt x="47" y="1245"/>
                  </a:lnTo>
                  <a:lnTo>
                    <a:pt x="47" y="1238"/>
                  </a:lnTo>
                  <a:lnTo>
                    <a:pt x="47" y="1232"/>
                  </a:lnTo>
                  <a:lnTo>
                    <a:pt x="48" y="1227"/>
                  </a:lnTo>
                  <a:lnTo>
                    <a:pt x="51" y="1223"/>
                  </a:lnTo>
                  <a:lnTo>
                    <a:pt x="63" y="1217"/>
                  </a:lnTo>
                  <a:lnTo>
                    <a:pt x="78" y="1212"/>
                  </a:lnTo>
                  <a:lnTo>
                    <a:pt x="88" y="1204"/>
                  </a:lnTo>
                  <a:lnTo>
                    <a:pt x="97" y="1195"/>
                  </a:lnTo>
                  <a:lnTo>
                    <a:pt x="101" y="1194"/>
                  </a:lnTo>
                  <a:lnTo>
                    <a:pt x="105" y="1193"/>
                  </a:lnTo>
                  <a:lnTo>
                    <a:pt x="110" y="1193"/>
                  </a:lnTo>
                  <a:lnTo>
                    <a:pt x="115" y="1193"/>
                  </a:lnTo>
                  <a:lnTo>
                    <a:pt x="125" y="1194"/>
                  </a:lnTo>
                  <a:lnTo>
                    <a:pt x="133" y="1195"/>
                  </a:lnTo>
                  <a:lnTo>
                    <a:pt x="140" y="1191"/>
                  </a:lnTo>
                  <a:lnTo>
                    <a:pt x="148" y="1187"/>
                  </a:lnTo>
                  <a:lnTo>
                    <a:pt x="157" y="1181"/>
                  </a:lnTo>
                  <a:lnTo>
                    <a:pt x="164" y="1175"/>
                  </a:lnTo>
                  <a:lnTo>
                    <a:pt x="178" y="1164"/>
                  </a:lnTo>
                  <a:lnTo>
                    <a:pt x="192" y="1152"/>
                  </a:lnTo>
                  <a:lnTo>
                    <a:pt x="200" y="1150"/>
                  </a:lnTo>
                  <a:lnTo>
                    <a:pt x="210" y="1148"/>
                  </a:lnTo>
                  <a:lnTo>
                    <a:pt x="221" y="1148"/>
                  </a:lnTo>
                  <a:lnTo>
                    <a:pt x="231" y="1148"/>
                  </a:lnTo>
                  <a:lnTo>
                    <a:pt x="238" y="1149"/>
                  </a:lnTo>
                  <a:lnTo>
                    <a:pt x="247" y="1150"/>
                  </a:lnTo>
                  <a:lnTo>
                    <a:pt x="255" y="1151"/>
                  </a:lnTo>
                  <a:lnTo>
                    <a:pt x="263" y="1152"/>
                  </a:lnTo>
                  <a:lnTo>
                    <a:pt x="268" y="1148"/>
                  </a:lnTo>
                  <a:lnTo>
                    <a:pt x="274" y="1144"/>
                  </a:lnTo>
                  <a:lnTo>
                    <a:pt x="278" y="1138"/>
                  </a:lnTo>
                  <a:lnTo>
                    <a:pt x="282" y="1132"/>
                  </a:lnTo>
                  <a:lnTo>
                    <a:pt x="284" y="1125"/>
                  </a:lnTo>
                  <a:lnTo>
                    <a:pt x="286" y="1115"/>
                  </a:lnTo>
                  <a:lnTo>
                    <a:pt x="286" y="1105"/>
                  </a:lnTo>
                  <a:lnTo>
                    <a:pt x="286" y="1097"/>
                  </a:lnTo>
                  <a:lnTo>
                    <a:pt x="285" y="1089"/>
                  </a:lnTo>
                  <a:lnTo>
                    <a:pt x="284" y="1080"/>
                  </a:lnTo>
                  <a:lnTo>
                    <a:pt x="283" y="1070"/>
                  </a:lnTo>
                  <a:lnTo>
                    <a:pt x="282" y="1062"/>
                  </a:lnTo>
                  <a:lnTo>
                    <a:pt x="280" y="1052"/>
                  </a:lnTo>
                  <a:lnTo>
                    <a:pt x="279" y="1040"/>
                  </a:lnTo>
                  <a:lnTo>
                    <a:pt x="280" y="1030"/>
                  </a:lnTo>
                  <a:lnTo>
                    <a:pt x="282" y="1022"/>
                  </a:lnTo>
                  <a:lnTo>
                    <a:pt x="290" y="1017"/>
                  </a:lnTo>
                  <a:lnTo>
                    <a:pt x="299" y="1012"/>
                  </a:lnTo>
                  <a:lnTo>
                    <a:pt x="304" y="1010"/>
                  </a:lnTo>
                  <a:lnTo>
                    <a:pt x="308" y="1008"/>
                  </a:lnTo>
                  <a:lnTo>
                    <a:pt x="311" y="1005"/>
                  </a:lnTo>
                  <a:lnTo>
                    <a:pt x="313" y="1002"/>
                  </a:lnTo>
                  <a:lnTo>
                    <a:pt x="319" y="995"/>
                  </a:lnTo>
                  <a:lnTo>
                    <a:pt x="325" y="987"/>
                  </a:lnTo>
                  <a:lnTo>
                    <a:pt x="328" y="980"/>
                  </a:lnTo>
                  <a:lnTo>
                    <a:pt x="330" y="971"/>
                  </a:lnTo>
                  <a:lnTo>
                    <a:pt x="332" y="963"/>
                  </a:lnTo>
                  <a:lnTo>
                    <a:pt x="333" y="955"/>
                  </a:lnTo>
                  <a:lnTo>
                    <a:pt x="332" y="946"/>
                  </a:lnTo>
                  <a:lnTo>
                    <a:pt x="329" y="936"/>
                  </a:lnTo>
                  <a:lnTo>
                    <a:pt x="326" y="926"/>
                  </a:lnTo>
                  <a:lnTo>
                    <a:pt x="325" y="916"/>
                  </a:lnTo>
                  <a:lnTo>
                    <a:pt x="324" y="910"/>
                  </a:lnTo>
                  <a:lnTo>
                    <a:pt x="324" y="903"/>
                  </a:lnTo>
                  <a:lnTo>
                    <a:pt x="323" y="896"/>
                  </a:lnTo>
                  <a:lnTo>
                    <a:pt x="325" y="889"/>
                  </a:lnTo>
                  <a:lnTo>
                    <a:pt x="326" y="886"/>
                  </a:lnTo>
                  <a:lnTo>
                    <a:pt x="328" y="883"/>
                  </a:lnTo>
                  <a:lnTo>
                    <a:pt x="330" y="878"/>
                  </a:lnTo>
                  <a:lnTo>
                    <a:pt x="334" y="874"/>
                  </a:lnTo>
                  <a:lnTo>
                    <a:pt x="342" y="867"/>
                  </a:lnTo>
                  <a:lnTo>
                    <a:pt x="348" y="861"/>
                  </a:lnTo>
                  <a:lnTo>
                    <a:pt x="353" y="857"/>
                  </a:lnTo>
                  <a:lnTo>
                    <a:pt x="360" y="853"/>
                  </a:lnTo>
                  <a:lnTo>
                    <a:pt x="363" y="854"/>
                  </a:lnTo>
                  <a:lnTo>
                    <a:pt x="366" y="857"/>
                  </a:lnTo>
                  <a:lnTo>
                    <a:pt x="367" y="861"/>
                  </a:lnTo>
                  <a:lnTo>
                    <a:pt x="368" y="865"/>
                  </a:lnTo>
                  <a:lnTo>
                    <a:pt x="377" y="874"/>
                  </a:lnTo>
                  <a:lnTo>
                    <a:pt x="385" y="885"/>
                  </a:lnTo>
                  <a:lnTo>
                    <a:pt x="386" y="889"/>
                  </a:lnTo>
                  <a:lnTo>
                    <a:pt x="389" y="894"/>
                  </a:lnTo>
                  <a:lnTo>
                    <a:pt x="391" y="896"/>
                  </a:lnTo>
                  <a:lnTo>
                    <a:pt x="393" y="897"/>
                  </a:lnTo>
                  <a:lnTo>
                    <a:pt x="395" y="898"/>
                  </a:lnTo>
                  <a:lnTo>
                    <a:pt x="396" y="897"/>
                  </a:lnTo>
                  <a:lnTo>
                    <a:pt x="399" y="896"/>
                  </a:lnTo>
                  <a:lnTo>
                    <a:pt x="402" y="894"/>
                  </a:lnTo>
                  <a:lnTo>
                    <a:pt x="403" y="892"/>
                  </a:lnTo>
                  <a:lnTo>
                    <a:pt x="404" y="889"/>
                  </a:lnTo>
                  <a:lnTo>
                    <a:pt x="408" y="875"/>
                  </a:lnTo>
                  <a:lnTo>
                    <a:pt x="412" y="865"/>
                  </a:lnTo>
                  <a:lnTo>
                    <a:pt x="418" y="855"/>
                  </a:lnTo>
                  <a:lnTo>
                    <a:pt x="424" y="849"/>
                  </a:lnTo>
                  <a:lnTo>
                    <a:pt x="432" y="853"/>
                  </a:lnTo>
                  <a:lnTo>
                    <a:pt x="439" y="857"/>
                  </a:lnTo>
                  <a:lnTo>
                    <a:pt x="443" y="857"/>
                  </a:lnTo>
                  <a:lnTo>
                    <a:pt x="447" y="858"/>
                  </a:lnTo>
                  <a:lnTo>
                    <a:pt x="448" y="858"/>
                  </a:lnTo>
                  <a:lnTo>
                    <a:pt x="450" y="858"/>
                  </a:lnTo>
                  <a:lnTo>
                    <a:pt x="451" y="858"/>
                  </a:lnTo>
                  <a:lnTo>
                    <a:pt x="451" y="857"/>
                  </a:lnTo>
                  <a:lnTo>
                    <a:pt x="453" y="850"/>
                  </a:lnTo>
                  <a:lnTo>
                    <a:pt x="455" y="841"/>
                  </a:lnTo>
                  <a:lnTo>
                    <a:pt x="459" y="835"/>
                  </a:lnTo>
                  <a:lnTo>
                    <a:pt x="463" y="830"/>
                  </a:lnTo>
                  <a:lnTo>
                    <a:pt x="469" y="825"/>
                  </a:lnTo>
                  <a:lnTo>
                    <a:pt x="474" y="822"/>
                  </a:lnTo>
                  <a:lnTo>
                    <a:pt x="485" y="825"/>
                  </a:lnTo>
                  <a:lnTo>
                    <a:pt x="498" y="829"/>
                  </a:lnTo>
                  <a:lnTo>
                    <a:pt x="504" y="829"/>
                  </a:lnTo>
                  <a:lnTo>
                    <a:pt x="510" y="829"/>
                  </a:lnTo>
                  <a:lnTo>
                    <a:pt x="515" y="821"/>
                  </a:lnTo>
                  <a:lnTo>
                    <a:pt x="521" y="810"/>
                  </a:lnTo>
                  <a:lnTo>
                    <a:pt x="524" y="809"/>
                  </a:lnTo>
                  <a:lnTo>
                    <a:pt x="527" y="805"/>
                  </a:lnTo>
                  <a:lnTo>
                    <a:pt x="530" y="802"/>
                  </a:lnTo>
                  <a:lnTo>
                    <a:pt x="533" y="798"/>
                  </a:lnTo>
                  <a:lnTo>
                    <a:pt x="539" y="798"/>
                  </a:lnTo>
                  <a:lnTo>
                    <a:pt x="546" y="798"/>
                  </a:lnTo>
                  <a:lnTo>
                    <a:pt x="548" y="797"/>
                  </a:lnTo>
                  <a:lnTo>
                    <a:pt x="551" y="796"/>
                  </a:lnTo>
                  <a:lnTo>
                    <a:pt x="552" y="795"/>
                  </a:lnTo>
                  <a:lnTo>
                    <a:pt x="553" y="794"/>
                  </a:lnTo>
                  <a:lnTo>
                    <a:pt x="555" y="782"/>
                  </a:lnTo>
                  <a:lnTo>
                    <a:pt x="557" y="771"/>
                  </a:lnTo>
                  <a:lnTo>
                    <a:pt x="557" y="767"/>
                  </a:lnTo>
                  <a:lnTo>
                    <a:pt x="557" y="763"/>
                  </a:lnTo>
                  <a:lnTo>
                    <a:pt x="558" y="759"/>
                  </a:lnTo>
                  <a:lnTo>
                    <a:pt x="560" y="755"/>
                  </a:lnTo>
                  <a:lnTo>
                    <a:pt x="562" y="752"/>
                  </a:lnTo>
                  <a:lnTo>
                    <a:pt x="568" y="747"/>
                  </a:lnTo>
                  <a:lnTo>
                    <a:pt x="573" y="743"/>
                  </a:lnTo>
                  <a:lnTo>
                    <a:pt x="577" y="739"/>
                  </a:lnTo>
                  <a:lnTo>
                    <a:pt x="579" y="729"/>
                  </a:lnTo>
                  <a:lnTo>
                    <a:pt x="585" y="715"/>
                  </a:lnTo>
                  <a:lnTo>
                    <a:pt x="589" y="714"/>
                  </a:lnTo>
                  <a:lnTo>
                    <a:pt x="594" y="713"/>
                  </a:lnTo>
                  <a:lnTo>
                    <a:pt x="599" y="710"/>
                  </a:lnTo>
                  <a:lnTo>
                    <a:pt x="600" y="707"/>
                  </a:lnTo>
                  <a:lnTo>
                    <a:pt x="603" y="704"/>
                  </a:lnTo>
                  <a:lnTo>
                    <a:pt x="603" y="699"/>
                  </a:lnTo>
                  <a:lnTo>
                    <a:pt x="603" y="695"/>
                  </a:lnTo>
                  <a:lnTo>
                    <a:pt x="600" y="692"/>
                  </a:lnTo>
                  <a:lnTo>
                    <a:pt x="596" y="688"/>
                  </a:lnTo>
                  <a:lnTo>
                    <a:pt x="589" y="684"/>
                  </a:lnTo>
                  <a:lnTo>
                    <a:pt x="587" y="678"/>
                  </a:lnTo>
                  <a:lnTo>
                    <a:pt x="585" y="672"/>
                  </a:lnTo>
                  <a:lnTo>
                    <a:pt x="582" y="667"/>
                  </a:lnTo>
                  <a:lnTo>
                    <a:pt x="580" y="660"/>
                  </a:lnTo>
                  <a:lnTo>
                    <a:pt x="579" y="657"/>
                  </a:lnTo>
                  <a:lnTo>
                    <a:pt x="579" y="653"/>
                  </a:lnTo>
                  <a:lnTo>
                    <a:pt x="580" y="651"/>
                  </a:lnTo>
                  <a:lnTo>
                    <a:pt x="581" y="649"/>
                  </a:lnTo>
                  <a:lnTo>
                    <a:pt x="582" y="646"/>
                  </a:lnTo>
                  <a:lnTo>
                    <a:pt x="583" y="645"/>
                  </a:lnTo>
                  <a:lnTo>
                    <a:pt x="586" y="643"/>
                  </a:lnTo>
                  <a:lnTo>
                    <a:pt x="589" y="641"/>
                  </a:lnTo>
                  <a:lnTo>
                    <a:pt x="599" y="635"/>
                  </a:lnTo>
                  <a:lnTo>
                    <a:pt x="612" y="629"/>
                  </a:lnTo>
                  <a:lnTo>
                    <a:pt x="623" y="627"/>
                  </a:lnTo>
                  <a:lnTo>
                    <a:pt x="638" y="625"/>
                  </a:lnTo>
                  <a:lnTo>
                    <a:pt x="652" y="624"/>
                  </a:lnTo>
                  <a:lnTo>
                    <a:pt x="663" y="621"/>
                  </a:lnTo>
                  <a:lnTo>
                    <a:pt x="674" y="621"/>
                  </a:lnTo>
                  <a:lnTo>
                    <a:pt x="688" y="619"/>
                  </a:lnTo>
                  <a:lnTo>
                    <a:pt x="703" y="618"/>
                  </a:lnTo>
                  <a:lnTo>
                    <a:pt x="714" y="617"/>
                  </a:lnTo>
                  <a:lnTo>
                    <a:pt x="725" y="617"/>
                  </a:lnTo>
                  <a:lnTo>
                    <a:pt x="737" y="617"/>
                  </a:lnTo>
                  <a:lnTo>
                    <a:pt x="750" y="625"/>
                  </a:lnTo>
                  <a:lnTo>
                    <a:pt x="762" y="633"/>
                  </a:lnTo>
                  <a:lnTo>
                    <a:pt x="772" y="636"/>
                  </a:lnTo>
                  <a:lnTo>
                    <a:pt x="783" y="640"/>
                  </a:lnTo>
                  <a:lnTo>
                    <a:pt x="795" y="643"/>
                  </a:lnTo>
                  <a:lnTo>
                    <a:pt x="805" y="645"/>
                  </a:lnTo>
                  <a:lnTo>
                    <a:pt x="812" y="641"/>
                  </a:lnTo>
                  <a:lnTo>
                    <a:pt x="820" y="636"/>
                  </a:lnTo>
                  <a:lnTo>
                    <a:pt x="824" y="634"/>
                  </a:lnTo>
                  <a:lnTo>
                    <a:pt x="827" y="631"/>
                  </a:lnTo>
                  <a:lnTo>
                    <a:pt x="830" y="628"/>
                  </a:lnTo>
                  <a:lnTo>
                    <a:pt x="832" y="625"/>
                  </a:lnTo>
                  <a:lnTo>
                    <a:pt x="834" y="622"/>
                  </a:lnTo>
                  <a:lnTo>
                    <a:pt x="835" y="617"/>
                  </a:lnTo>
                  <a:lnTo>
                    <a:pt x="836" y="613"/>
                  </a:lnTo>
                  <a:lnTo>
                    <a:pt x="836" y="609"/>
                  </a:lnTo>
                  <a:lnTo>
                    <a:pt x="839" y="602"/>
                  </a:lnTo>
                  <a:lnTo>
                    <a:pt x="844" y="594"/>
                  </a:lnTo>
                  <a:lnTo>
                    <a:pt x="848" y="585"/>
                  </a:lnTo>
                  <a:lnTo>
                    <a:pt x="851" y="578"/>
                  </a:lnTo>
                  <a:lnTo>
                    <a:pt x="855" y="571"/>
                  </a:lnTo>
                  <a:lnTo>
                    <a:pt x="859" y="560"/>
                  </a:lnTo>
                  <a:lnTo>
                    <a:pt x="864" y="550"/>
                  </a:lnTo>
                  <a:lnTo>
                    <a:pt x="867" y="542"/>
                  </a:lnTo>
                  <a:lnTo>
                    <a:pt x="871" y="539"/>
                  </a:lnTo>
                  <a:lnTo>
                    <a:pt x="877" y="537"/>
                  </a:lnTo>
                  <a:lnTo>
                    <a:pt x="884" y="535"/>
                  </a:lnTo>
                  <a:lnTo>
                    <a:pt x="891" y="534"/>
                  </a:lnTo>
                  <a:lnTo>
                    <a:pt x="895" y="533"/>
                  </a:lnTo>
                  <a:lnTo>
                    <a:pt x="901" y="533"/>
                  </a:lnTo>
                  <a:lnTo>
                    <a:pt x="906" y="534"/>
                  </a:lnTo>
                  <a:lnTo>
                    <a:pt x="912" y="534"/>
                  </a:lnTo>
                  <a:lnTo>
                    <a:pt x="918" y="535"/>
                  </a:lnTo>
                  <a:lnTo>
                    <a:pt x="923" y="535"/>
                  </a:lnTo>
                  <a:lnTo>
                    <a:pt x="929" y="535"/>
                  </a:lnTo>
                  <a:lnTo>
                    <a:pt x="934" y="534"/>
                  </a:lnTo>
                  <a:lnTo>
                    <a:pt x="936" y="532"/>
                  </a:lnTo>
                  <a:lnTo>
                    <a:pt x="939" y="529"/>
                  </a:lnTo>
                  <a:lnTo>
                    <a:pt x="942" y="526"/>
                  </a:lnTo>
                  <a:lnTo>
                    <a:pt x="945" y="522"/>
                  </a:lnTo>
                  <a:lnTo>
                    <a:pt x="950" y="514"/>
                  </a:lnTo>
                  <a:lnTo>
                    <a:pt x="954" y="507"/>
                  </a:lnTo>
                  <a:lnTo>
                    <a:pt x="962" y="503"/>
                  </a:lnTo>
                  <a:lnTo>
                    <a:pt x="972" y="499"/>
                  </a:lnTo>
                  <a:lnTo>
                    <a:pt x="981" y="495"/>
                  </a:lnTo>
                  <a:lnTo>
                    <a:pt x="989" y="491"/>
                  </a:lnTo>
                  <a:lnTo>
                    <a:pt x="993" y="488"/>
                  </a:lnTo>
                  <a:lnTo>
                    <a:pt x="997" y="484"/>
                  </a:lnTo>
                  <a:lnTo>
                    <a:pt x="1003" y="481"/>
                  </a:lnTo>
                  <a:lnTo>
                    <a:pt x="1009" y="479"/>
                  </a:lnTo>
                  <a:lnTo>
                    <a:pt x="1016" y="480"/>
                  </a:lnTo>
                  <a:lnTo>
                    <a:pt x="1024" y="481"/>
                  </a:lnTo>
                  <a:lnTo>
                    <a:pt x="1033" y="483"/>
                  </a:lnTo>
                  <a:lnTo>
                    <a:pt x="1040" y="483"/>
                  </a:lnTo>
                  <a:lnTo>
                    <a:pt x="1048" y="482"/>
                  </a:lnTo>
                  <a:lnTo>
                    <a:pt x="1058" y="479"/>
                  </a:lnTo>
                  <a:lnTo>
                    <a:pt x="1067" y="475"/>
                  </a:lnTo>
                  <a:lnTo>
                    <a:pt x="1075" y="472"/>
                  </a:lnTo>
                  <a:lnTo>
                    <a:pt x="1082" y="471"/>
                  </a:lnTo>
                  <a:lnTo>
                    <a:pt x="1091" y="469"/>
                  </a:lnTo>
                  <a:lnTo>
                    <a:pt x="1099" y="467"/>
                  </a:lnTo>
                  <a:lnTo>
                    <a:pt x="1106" y="464"/>
                  </a:lnTo>
                  <a:lnTo>
                    <a:pt x="1110" y="460"/>
                  </a:lnTo>
                  <a:lnTo>
                    <a:pt x="1114" y="456"/>
                  </a:lnTo>
                  <a:lnTo>
                    <a:pt x="1117" y="452"/>
                  </a:lnTo>
                  <a:lnTo>
                    <a:pt x="1118" y="448"/>
                  </a:lnTo>
                  <a:lnTo>
                    <a:pt x="1120" y="444"/>
                  </a:lnTo>
                  <a:lnTo>
                    <a:pt x="1121" y="438"/>
                  </a:lnTo>
                  <a:lnTo>
                    <a:pt x="1122" y="431"/>
                  </a:lnTo>
                  <a:lnTo>
                    <a:pt x="1122" y="425"/>
                  </a:lnTo>
                  <a:lnTo>
                    <a:pt x="1114" y="417"/>
                  </a:lnTo>
                  <a:lnTo>
                    <a:pt x="1106" y="409"/>
                  </a:lnTo>
                  <a:lnTo>
                    <a:pt x="1099" y="406"/>
                  </a:lnTo>
                  <a:lnTo>
                    <a:pt x="1091" y="403"/>
                  </a:lnTo>
                  <a:lnTo>
                    <a:pt x="1082" y="401"/>
                  </a:lnTo>
                  <a:lnTo>
                    <a:pt x="1075" y="400"/>
                  </a:lnTo>
                  <a:lnTo>
                    <a:pt x="1071" y="398"/>
                  </a:lnTo>
                  <a:lnTo>
                    <a:pt x="1065" y="396"/>
                  </a:lnTo>
                  <a:lnTo>
                    <a:pt x="1062" y="395"/>
                  </a:lnTo>
                  <a:lnTo>
                    <a:pt x="1060" y="393"/>
                  </a:lnTo>
                  <a:lnTo>
                    <a:pt x="1057" y="391"/>
                  </a:lnTo>
                  <a:lnTo>
                    <a:pt x="1056" y="389"/>
                  </a:lnTo>
                  <a:lnTo>
                    <a:pt x="1059" y="379"/>
                  </a:lnTo>
                  <a:lnTo>
                    <a:pt x="1063" y="369"/>
                  </a:lnTo>
                  <a:lnTo>
                    <a:pt x="1063" y="359"/>
                  </a:lnTo>
                  <a:lnTo>
                    <a:pt x="1063" y="349"/>
                  </a:lnTo>
                  <a:lnTo>
                    <a:pt x="1056" y="348"/>
                  </a:lnTo>
                  <a:lnTo>
                    <a:pt x="1048" y="348"/>
                  </a:lnTo>
                  <a:lnTo>
                    <a:pt x="1041" y="349"/>
                  </a:lnTo>
                  <a:lnTo>
                    <a:pt x="1036" y="349"/>
                  </a:lnTo>
                  <a:lnTo>
                    <a:pt x="1023" y="342"/>
                  </a:lnTo>
                  <a:lnTo>
                    <a:pt x="1013" y="334"/>
                  </a:lnTo>
                  <a:lnTo>
                    <a:pt x="1009" y="321"/>
                  </a:lnTo>
                  <a:lnTo>
                    <a:pt x="1005" y="310"/>
                  </a:lnTo>
                  <a:lnTo>
                    <a:pt x="1005" y="303"/>
                  </a:lnTo>
                  <a:lnTo>
                    <a:pt x="1006" y="295"/>
                  </a:lnTo>
                  <a:lnTo>
                    <a:pt x="1007" y="291"/>
                  </a:lnTo>
                  <a:lnTo>
                    <a:pt x="1006" y="288"/>
                  </a:lnTo>
                  <a:lnTo>
                    <a:pt x="1006" y="285"/>
                  </a:lnTo>
                  <a:lnTo>
                    <a:pt x="1005" y="283"/>
                  </a:lnTo>
                  <a:lnTo>
                    <a:pt x="1003" y="280"/>
                  </a:lnTo>
                  <a:lnTo>
                    <a:pt x="1000" y="276"/>
                  </a:lnTo>
                  <a:lnTo>
                    <a:pt x="995" y="273"/>
                  </a:lnTo>
                  <a:lnTo>
                    <a:pt x="989" y="271"/>
                  </a:lnTo>
                  <a:lnTo>
                    <a:pt x="979" y="275"/>
                  </a:lnTo>
                  <a:lnTo>
                    <a:pt x="966" y="279"/>
                  </a:lnTo>
                  <a:lnTo>
                    <a:pt x="960" y="281"/>
                  </a:lnTo>
                  <a:lnTo>
                    <a:pt x="954" y="283"/>
                  </a:lnTo>
                  <a:lnTo>
                    <a:pt x="946" y="283"/>
                  </a:lnTo>
                  <a:lnTo>
                    <a:pt x="937" y="283"/>
                  </a:lnTo>
                  <a:lnTo>
                    <a:pt x="929" y="283"/>
                  </a:lnTo>
                  <a:lnTo>
                    <a:pt x="922" y="283"/>
                  </a:lnTo>
                  <a:lnTo>
                    <a:pt x="915" y="279"/>
                  </a:lnTo>
                  <a:lnTo>
                    <a:pt x="908" y="273"/>
                  </a:lnTo>
                  <a:lnTo>
                    <a:pt x="901" y="266"/>
                  </a:lnTo>
                  <a:lnTo>
                    <a:pt x="894" y="260"/>
                  </a:lnTo>
                  <a:lnTo>
                    <a:pt x="891" y="253"/>
                  </a:lnTo>
                  <a:lnTo>
                    <a:pt x="888" y="243"/>
                  </a:lnTo>
                  <a:lnTo>
                    <a:pt x="884" y="234"/>
                  </a:lnTo>
                  <a:lnTo>
                    <a:pt x="879" y="227"/>
                  </a:lnTo>
                  <a:lnTo>
                    <a:pt x="871" y="219"/>
                  </a:lnTo>
                  <a:lnTo>
                    <a:pt x="863" y="212"/>
                  </a:lnTo>
                  <a:lnTo>
                    <a:pt x="860" y="208"/>
                  </a:lnTo>
                  <a:lnTo>
                    <a:pt x="856" y="204"/>
                  </a:lnTo>
                  <a:lnTo>
                    <a:pt x="853" y="200"/>
                  </a:lnTo>
                  <a:lnTo>
                    <a:pt x="851" y="196"/>
                  </a:lnTo>
                  <a:lnTo>
                    <a:pt x="853" y="193"/>
                  </a:lnTo>
                  <a:lnTo>
                    <a:pt x="856" y="189"/>
                  </a:lnTo>
                  <a:lnTo>
                    <a:pt x="860" y="186"/>
                  </a:lnTo>
                  <a:lnTo>
                    <a:pt x="863" y="184"/>
                  </a:lnTo>
                  <a:lnTo>
                    <a:pt x="877" y="180"/>
                  </a:lnTo>
                  <a:lnTo>
                    <a:pt x="891" y="176"/>
                  </a:lnTo>
                  <a:lnTo>
                    <a:pt x="892" y="176"/>
                  </a:lnTo>
                  <a:lnTo>
                    <a:pt x="894" y="174"/>
                  </a:lnTo>
                  <a:lnTo>
                    <a:pt x="897" y="172"/>
                  </a:lnTo>
                  <a:lnTo>
                    <a:pt x="898" y="169"/>
                  </a:lnTo>
                  <a:lnTo>
                    <a:pt x="905" y="164"/>
                  </a:lnTo>
                  <a:lnTo>
                    <a:pt x="912" y="158"/>
                  </a:lnTo>
                  <a:lnTo>
                    <a:pt x="919" y="152"/>
                  </a:lnTo>
                  <a:lnTo>
                    <a:pt x="926" y="145"/>
                  </a:lnTo>
                  <a:lnTo>
                    <a:pt x="937" y="140"/>
                  </a:lnTo>
                  <a:lnTo>
                    <a:pt x="945" y="137"/>
                  </a:lnTo>
                  <a:lnTo>
                    <a:pt x="958" y="130"/>
                  </a:lnTo>
                  <a:lnTo>
                    <a:pt x="974" y="122"/>
                  </a:lnTo>
                  <a:lnTo>
                    <a:pt x="978" y="118"/>
                  </a:lnTo>
                  <a:lnTo>
                    <a:pt x="984" y="112"/>
                  </a:lnTo>
                  <a:lnTo>
                    <a:pt x="987" y="110"/>
                  </a:lnTo>
                  <a:lnTo>
                    <a:pt x="991" y="108"/>
                  </a:lnTo>
                  <a:lnTo>
                    <a:pt x="994" y="107"/>
                  </a:lnTo>
                  <a:lnTo>
                    <a:pt x="997" y="106"/>
                  </a:lnTo>
                  <a:lnTo>
                    <a:pt x="999" y="105"/>
                  </a:lnTo>
                  <a:lnTo>
                    <a:pt x="1001" y="104"/>
                  </a:lnTo>
                  <a:lnTo>
                    <a:pt x="1004" y="104"/>
                  </a:lnTo>
                  <a:lnTo>
                    <a:pt x="1007" y="105"/>
                  </a:lnTo>
                  <a:lnTo>
                    <a:pt x="1014" y="106"/>
                  </a:lnTo>
                  <a:lnTo>
                    <a:pt x="1020" y="106"/>
                  </a:lnTo>
                  <a:lnTo>
                    <a:pt x="1034" y="94"/>
                  </a:lnTo>
                  <a:lnTo>
                    <a:pt x="1048" y="82"/>
                  </a:lnTo>
                  <a:lnTo>
                    <a:pt x="1060" y="73"/>
                  </a:lnTo>
                  <a:lnTo>
                    <a:pt x="1075" y="62"/>
                  </a:lnTo>
                  <a:lnTo>
                    <a:pt x="1080" y="59"/>
                  </a:lnTo>
                  <a:lnTo>
                    <a:pt x="1084" y="55"/>
                  </a:lnTo>
                  <a:lnTo>
                    <a:pt x="1086" y="52"/>
                  </a:lnTo>
                  <a:lnTo>
                    <a:pt x="1087" y="50"/>
                  </a:lnTo>
                  <a:lnTo>
                    <a:pt x="1088" y="51"/>
                  </a:lnTo>
                  <a:lnTo>
                    <a:pt x="1090" y="51"/>
                  </a:lnTo>
                  <a:lnTo>
                    <a:pt x="1092" y="49"/>
                  </a:lnTo>
                  <a:lnTo>
                    <a:pt x="1095" y="47"/>
                  </a:lnTo>
                  <a:lnTo>
                    <a:pt x="1099" y="43"/>
                  </a:lnTo>
                  <a:lnTo>
                    <a:pt x="1102" y="39"/>
                  </a:lnTo>
                  <a:lnTo>
                    <a:pt x="1110" y="32"/>
                  </a:lnTo>
                  <a:lnTo>
                    <a:pt x="1121" y="24"/>
                  </a:lnTo>
                  <a:lnTo>
                    <a:pt x="1132" y="16"/>
                  </a:lnTo>
                  <a:lnTo>
                    <a:pt x="1143" y="11"/>
                  </a:lnTo>
                  <a:lnTo>
                    <a:pt x="1151" y="5"/>
                  </a:lnTo>
                  <a:lnTo>
                    <a:pt x="1162" y="0"/>
                  </a:lnTo>
                  <a:lnTo>
                    <a:pt x="1176" y="2"/>
                  </a:lnTo>
                  <a:lnTo>
                    <a:pt x="1189" y="4"/>
                  </a:lnTo>
                  <a:lnTo>
                    <a:pt x="1196" y="4"/>
                  </a:lnTo>
                  <a:lnTo>
                    <a:pt x="1203" y="6"/>
                  </a:lnTo>
                  <a:lnTo>
                    <a:pt x="1209" y="8"/>
                  </a:lnTo>
                  <a:lnTo>
                    <a:pt x="1213" y="11"/>
                  </a:lnTo>
                  <a:lnTo>
                    <a:pt x="1219" y="18"/>
                  </a:lnTo>
                  <a:lnTo>
                    <a:pt x="1224" y="27"/>
                  </a:lnTo>
                  <a:lnTo>
                    <a:pt x="1229" y="36"/>
                  </a:lnTo>
                  <a:lnTo>
                    <a:pt x="1232" y="43"/>
                  </a:lnTo>
                  <a:lnTo>
                    <a:pt x="1237" y="46"/>
                  </a:lnTo>
                  <a:lnTo>
                    <a:pt x="1243" y="50"/>
                  </a:lnTo>
                  <a:lnTo>
                    <a:pt x="1249" y="53"/>
                  </a:lnTo>
                  <a:lnTo>
                    <a:pt x="1256" y="54"/>
                  </a:lnTo>
                  <a:lnTo>
                    <a:pt x="1262" y="53"/>
                  </a:lnTo>
                  <a:lnTo>
                    <a:pt x="1267" y="50"/>
                  </a:lnTo>
                  <a:lnTo>
                    <a:pt x="1272" y="46"/>
                  </a:lnTo>
                  <a:lnTo>
                    <a:pt x="1275" y="43"/>
                  </a:lnTo>
                  <a:lnTo>
                    <a:pt x="1277" y="35"/>
                  </a:lnTo>
                  <a:lnTo>
                    <a:pt x="1279" y="27"/>
                  </a:lnTo>
                  <a:lnTo>
                    <a:pt x="1283" y="26"/>
                  </a:lnTo>
                  <a:lnTo>
                    <a:pt x="1287" y="26"/>
                  </a:lnTo>
                  <a:lnTo>
                    <a:pt x="1291" y="25"/>
                  </a:lnTo>
                  <a:lnTo>
                    <a:pt x="1295" y="27"/>
                  </a:lnTo>
                  <a:lnTo>
                    <a:pt x="1298" y="27"/>
                  </a:lnTo>
                  <a:lnTo>
                    <a:pt x="1300" y="28"/>
                  </a:lnTo>
                  <a:lnTo>
                    <a:pt x="1302" y="30"/>
                  </a:lnTo>
                  <a:lnTo>
                    <a:pt x="1304" y="31"/>
                  </a:lnTo>
                  <a:lnTo>
                    <a:pt x="1307" y="35"/>
                  </a:lnTo>
                  <a:lnTo>
                    <a:pt x="1310" y="39"/>
                  </a:lnTo>
                  <a:lnTo>
                    <a:pt x="1309" y="46"/>
                  </a:lnTo>
                  <a:lnTo>
                    <a:pt x="1305" y="54"/>
                  </a:lnTo>
                  <a:lnTo>
                    <a:pt x="1301" y="63"/>
                  </a:lnTo>
                  <a:lnTo>
                    <a:pt x="1299" y="70"/>
                  </a:lnTo>
                  <a:lnTo>
                    <a:pt x="1301" y="73"/>
                  </a:lnTo>
                  <a:lnTo>
                    <a:pt x="1305" y="76"/>
                  </a:lnTo>
                  <a:lnTo>
                    <a:pt x="1311" y="79"/>
                  </a:lnTo>
                  <a:lnTo>
                    <a:pt x="1317" y="82"/>
                  </a:lnTo>
                  <a:lnTo>
                    <a:pt x="1332" y="89"/>
                  </a:lnTo>
                  <a:lnTo>
                    <a:pt x="1343" y="94"/>
                  </a:lnTo>
                  <a:lnTo>
                    <a:pt x="1350" y="99"/>
                  </a:lnTo>
                  <a:lnTo>
                    <a:pt x="1358" y="105"/>
                  </a:lnTo>
                  <a:lnTo>
                    <a:pt x="1365" y="111"/>
                  </a:lnTo>
                  <a:lnTo>
                    <a:pt x="1370" y="118"/>
                  </a:lnTo>
                  <a:lnTo>
                    <a:pt x="1374" y="122"/>
                  </a:lnTo>
                  <a:lnTo>
                    <a:pt x="1379" y="127"/>
                  </a:lnTo>
                  <a:lnTo>
                    <a:pt x="1383" y="133"/>
                  </a:lnTo>
                  <a:lnTo>
                    <a:pt x="1387" y="140"/>
                  </a:lnTo>
                  <a:lnTo>
                    <a:pt x="1395" y="154"/>
                  </a:lnTo>
                  <a:lnTo>
                    <a:pt x="1401" y="165"/>
                  </a:lnTo>
                  <a:lnTo>
                    <a:pt x="1404" y="175"/>
                  </a:lnTo>
                  <a:lnTo>
                    <a:pt x="1407" y="186"/>
                  </a:lnTo>
                  <a:lnTo>
                    <a:pt x="1408" y="196"/>
                  </a:lnTo>
                  <a:lnTo>
                    <a:pt x="1409" y="204"/>
                  </a:lnTo>
                  <a:lnTo>
                    <a:pt x="1413" y="215"/>
                  </a:lnTo>
                  <a:lnTo>
                    <a:pt x="1417" y="229"/>
                  </a:lnTo>
                  <a:lnTo>
                    <a:pt x="1421" y="242"/>
                  </a:lnTo>
                  <a:lnTo>
                    <a:pt x="1425" y="252"/>
                  </a:lnTo>
                  <a:lnTo>
                    <a:pt x="1428" y="261"/>
                  </a:lnTo>
                  <a:lnTo>
                    <a:pt x="1433" y="271"/>
                  </a:lnTo>
                  <a:lnTo>
                    <a:pt x="1438" y="280"/>
                  </a:lnTo>
                  <a:lnTo>
                    <a:pt x="1444" y="287"/>
                  </a:lnTo>
                  <a:lnTo>
                    <a:pt x="1456" y="293"/>
                  </a:lnTo>
                  <a:lnTo>
                    <a:pt x="1472" y="299"/>
                  </a:lnTo>
                  <a:lnTo>
                    <a:pt x="1482" y="305"/>
                  </a:lnTo>
                  <a:lnTo>
                    <a:pt x="1495" y="311"/>
                  </a:lnTo>
                  <a:lnTo>
                    <a:pt x="1501" y="314"/>
                  </a:lnTo>
                  <a:lnTo>
                    <a:pt x="1506" y="318"/>
                  </a:lnTo>
                  <a:lnTo>
                    <a:pt x="1511" y="322"/>
                  </a:lnTo>
                  <a:lnTo>
                    <a:pt x="1515" y="326"/>
                  </a:lnTo>
                  <a:lnTo>
                    <a:pt x="1518" y="328"/>
                  </a:lnTo>
                  <a:lnTo>
                    <a:pt x="1522" y="332"/>
                  </a:lnTo>
                  <a:lnTo>
                    <a:pt x="1526" y="337"/>
                  </a:lnTo>
                  <a:lnTo>
                    <a:pt x="1529" y="342"/>
                  </a:lnTo>
                  <a:lnTo>
                    <a:pt x="1536" y="353"/>
                  </a:lnTo>
                  <a:lnTo>
                    <a:pt x="1543" y="361"/>
                  </a:lnTo>
                  <a:lnTo>
                    <a:pt x="1549" y="369"/>
                  </a:lnTo>
                  <a:lnTo>
                    <a:pt x="1555" y="378"/>
                  </a:lnTo>
                  <a:lnTo>
                    <a:pt x="1558" y="383"/>
                  </a:lnTo>
                  <a:lnTo>
                    <a:pt x="1561" y="387"/>
                  </a:lnTo>
                  <a:lnTo>
                    <a:pt x="1563" y="390"/>
                  </a:lnTo>
                  <a:lnTo>
                    <a:pt x="1566" y="392"/>
                  </a:lnTo>
                  <a:lnTo>
                    <a:pt x="1574" y="395"/>
                  </a:lnTo>
                  <a:lnTo>
                    <a:pt x="1584" y="398"/>
                  </a:lnTo>
                  <a:lnTo>
                    <a:pt x="1594" y="400"/>
                  </a:lnTo>
                  <a:lnTo>
                    <a:pt x="1602" y="400"/>
                  </a:lnTo>
                  <a:lnTo>
                    <a:pt x="1609" y="400"/>
                  </a:lnTo>
                  <a:lnTo>
                    <a:pt x="1618" y="400"/>
                  </a:lnTo>
                  <a:lnTo>
                    <a:pt x="1627" y="399"/>
                  </a:lnTo>
                  <a:lnTo>
                    <a:pt x="1637" y="396"/>
                  </a:lnTo>
                  <a:lnTo>
                    <a:pt x="1645" y="392"/>
                  </a:lnTo>
                  <a:lnTo>
                    <a:pt x="1649" y="386"/>
                  </a:lnTo>
                  <a:lnTo>
                    <a:pt x="1652" y="379"/>
                  </a:lnTo>
                  <a:lnTo>
                    <a:pt x="1654" y="372"/>
                  </a:lnTo>
                  <a:lnTo>
                    <a:pt x="1656" y="365"/>
                  </a:lnTo>
                  <a:lnTo>
                    <a:pt x="1656" y="361"/>
                  </a:lnTo>
                  <a:lnTo>
                    <a:pt x="1657" y="356"/>
                  </a:lnTo>
                  <a:lnTo>
                    <a:pt x="1657" y="353"/>
                  </a:lnTo>
                  <a:lnTo>
                    <a:pt x="1658" y="351"/>
                  </a:lnTo>
                  <a:lnTo>
                    <a:pt x="1659" y="350"/>
                  </a:lnTo>
                  <a:lnTo>
                    <a:pt x="1660" y="349"/>
                  </a:lnTo>
                  <a:lnTo>
                    <a:pt x="1664" y="347"/>
                  </a:lnTo>
                  <a:lnTo>
                    <a:pt x="1668" y="346"/>
                  </a:lnTo>
                  <a:lnTo>
                    <a:pt x="1672" y="346"/>
                  </a:lnTo>
                  <a:lnTo>
                    <a:pt x="1676" y="346"/>
                  </a:lnTo>
                  <a:lnTo>
                    <a:pt x="1682" y="353"/>
                  </a:lnTo>
                  <a:lnTo>
                    <a:pt x="1687" y="361"/>
                  </a:lnTo>
                  <a:lnTo>
                    <a:pt x="1693" y="371"/>
                  </a:lnTo>
                  <a:lnTo>
                    <a:pt x="1699" y="385"/>
                  </a:lnTo>
                  <a:lnTo>
                    <a:pt x="1703" y="392"/>
                  </a:lnTo>
                  <a:lnTo>
                    <a:pt x="1707" y="400"/>
                  </a:lnTo>
                  <a:lnTo>
                    <a:pt x="1714" y="410"/>
                  </a:lnTo>
                  <a:lnTo>
                    <a:pt x="1720" y="417"/>
                  </a:lnTo>
                  <a:lnTo>
                    <a:pt x="1720" y="420"/>
                  </a:lnTo>
                  <a:lnTo>
                    <a:pt x="1722" y="424"/>
                  </a:lnTo>
                  <a:lnTo>
                    <a:pt x="1725" y="427"/>
                  </a:lnTo>
                  <a:lnTo>
                    <a:pt x="1728" y="429"/>
                  </a:lnTo>
                  <a:lnTo>
                    <a:pt x="1729" y="430"/>
                  </a:lnTo>
                  <a:lnTo>
                    <a:pt x="1730" y="430"/>
                  </a:lnTo>
                  <a:lnTo>
                    <a:pt x="1732" y="429"/>
                  </a:lnTo>
                  <a:lnTo>
                    <a:pt x="1733" y="428"/>
                  </a:lnTo>
                  <a:lnTo>
                    <a:pt x="1736" y="424"/>
                  </a:lnTo>
                  <a:lnTo>
                    <a:pt x="1739" y="421"/>
                  </a:lnTo>
                  <a:lnTo>
                    <a:pt x="1743" y="420"/>
                  </a:lnTo>
                  <a:lnTo>
                    <a:pt x="1747" y="416"/>
                  </a:lnTo>
                  <a:lnTo>
                    <a:pt x="1751" y="413"/>
                  </a:lnTo>
                  <a:lnTo>
                    <a:pt x="1755" y="409"/>
                  </a:lnTo>
                  <a:lnTo>
                    <a:pt x="1757" y="405"/>
                  </a:lnTo>
                  <a:lnTo>
                    <a:pt x="1758" y="398"/>
                  </a:lnTo>
                  <a:lnTo>
                    <a:pt x="1759" y="393"/>
                  </a:lnTo>
                  <a:lnTo>
                    <a:pt x="1759" y="389"/>
                  </a:lnTo>
                  <a:lnTo>
                    <a:pt x="1753" y="381"/>
                  </a:lnTo>
                  <a:lnTo>
                    <a:pt x="1747" y="373"/>
                  </a:lnTo>
                  <a:lnTo>
                    <a:pt x="1747" y="365"/>
                  </a:lnTo>
                  <a:lnTo>
                    <a:pt x="1747" y="357"/>
                  </a:lnTo>
                  <a:lnTo>
                    <a:pt x="1755" y="357"/>
                  </a:lnTo>
                  <a:lnTo>
                    <a:pt x="1763" y="357"/>
                  </a:lnTo>
                  <a:lnTo>
                    <a:pt x="1765" y="351"/>
                  </a:lnTo>
                  <a:lnTo>
                    <a:pt x="1767" y="346"/>
                  </a:lnTo>
                  <a:lnTo>
                    <a:pt x="1759" y="334"/>
                  </a:lnTo>
                  <a:lnTo>
                    <a:pt x="1751" y="326"/>
                  </a:lnTo>
                  <a:lnTo>
                    <a:pt x="1743" y="322"/>
                  </a:lnTo>
                  <a:lnTo>
                    <a:pt x="1735" y="318"/>
                  </a:lnTo>
                  <a:lnTo>
                    <a:pt x="1732" y="314"/>
                  </a:lnTo>
                  <a:lnTo>
                    <a:pt x="1730" y="308"/>
                  </a:lnTo>
                  <a:lnTo>
                    <a:pt x="1728" y="301"/>
                  </a:lnTo>
                  <a:lnTo>
                    <a:pt x="1728" y="295"/>
                  </a:lnTo>
                  <a:lnTo>
                    <a:pt x="1728" y="291"/>
                  </a:lnTo>
                  <a:lnTo>
                    <a:pt x="1730" y="285"/>
                  </a:lnTo>
                  <a:lnTo>
                    <a:pt x="1732" y="279"/>
                  </a:lnTo>
                  <a:lnTo>
                    <a:pt x="1735" y="275"/>
                  </a:lnTo>
                  <a:lnTo>
                    <a:pt x="1739" y="272"/>
                  </a:lnTo>
                  <a:lnTo>
                    <a:pt x="1743" y="268"/>
                  </a:lnTo>
                  <a:lnTo>
                    <a:pt x="1747" y="265"/>
                  </a:lnTo>
                  <a:lnTo>
                    <a:pt x="1751" y="263"/>
                  </a:lnTo>
                  <a:lnTo>
                    <a:pt x="1757" y="264"/>
                  </a:lnTo>
                  <a:lnTo>
                    <a:pt x="1764" y="266"/>
                  </a:lnTo>
                  <a:lnTo>
                    <a:pt x="1770" y="268"/>
                  </a:lnTo>
                  <a:lnTo>
                    <a:pt x="1774" y="271"/>
                  </a:lnTo>
                  <a:lnTo>
                    <a:pt x="1782" y="273"/>
                  </a:lnTo>
                  <a:lnTo>
                    <a:pt x="1790" y="275"/>
                  </a:lnTo>
                  <a:lnTo>
                    <a:pt x="1797" y="275"/>
                  </a:lnTo>
                  <a:lnTo>
                    <a:pt x="1806" y="273"/>
                  </a:lnTo>
                  <a:lnTo>
                    <a:pt x="1814" y="272"/>
                  </a:lnTo>
                  <a:lnTo>
                    <a:pt x="1821" y="271"/>
                  </a:lnTo>
                  <a:lnTo>
                    <a:pt x="1825" y="269"/>
                  </a:lnTo>
                  <a:lnTo>
                    <a:pt x="1829" y="268"/>
                  </a:lnTo>
                  <a:lnTo>
                    <a:pt x="1833" y="267"/>
                  </a:lnTo>
                  <a:lnTo>
                    <a:pt x="1837" y="267"/>
                  </a:lnTo>
                  <a:lnTo>
                    <a:pt x="1841" y="265"/>
                  </a:lnTo>
                  <a:lnTo>
                    <a:pt x="1847" y="262"/>
                  </a:lnTo>
                  <a:lnTo>
                    <a:pt x="1852" y="260"/>
                  </a:lnTo>
                  <a:lnTo>
                    <a:pt x="1856" y="260"/>
                  </a:lnTo>
                  <a:lnTo>
                    <a:pt x="1864" y="256"/>
                  </a:lnTo>
                  <a:lnTo>
                    <a:pt x="1874" y="252"/>
                  </a:lnTo>
                  <a:lnTo>
                    <a:pt x="1886" y="249"/>
                  </a:lnTo>
                  <a:lnTo>
                    <a:pt x="1896" y="248"/>
                  </a:lnTo>
                  <a:lnTo>
                    <a:pt x="1903" y="244"/>
                  </a:lnTo>
                  <a:lnTo>
                    <a:pt x="1914" y="242"/>
                  </a:lnTo>
                  <a:lnTo>
                    <a:pt x="1919" y="241"/>
                  </a:lnTo>
                  <a:lnTo>
                    <a:pt x="1924" y="240"/>
                  </a:lnTo>
                  <a:lnTo>
                    <a:pt x="1928" y="238"/>
                  </a:lnTo>
                  <a:lnTo>
                    <a:pt x="1932" y="235"/>
                  </a:lnTo>
                  <a:lnTo>
                    <a:pt x="1933" y="233"/>
                  </a:lnTo>
                  <a:lnTo>
                    <a:pt x="1933" y="230"/>
                  </a:lnTo>
                  <a:lnTo>
                    <a:pt x="1933" y="227"/>
                  </a:lnTo>
                  <a:lnTo>
                    <a:pt x="1933" y="223"/>
                  </a:lnTo>
                  <a:lnTo>
                    <a:pt x="1932" y="215"/>
                  </a:lnTo>
                  <a:lnTo>
                    <a:pt x="1932" y="208"/>
                  </a:lnTo>
                  <a:lnTo>
                    <a:pt x="1940" y="202"/>
                  </a:lnTo>
                  <a:lnTo>
                    <a:pt x="1951" y="196"/>
                  </a:lnTo>
                  <a:lnTo>
                    <a:pt x="1961" y="194"/>
                  </a:lnTo>
                  <a:lnTo>
                    <a:pt x="1975" y="192"/>
                  </a:lnTo>
                  <a:lnTo>
                    <a:pt x="1982" y="198"/>
                  </a:lnTo>
                  <a:lnTo>
                    <a:pt x="1990" y="204"/>
                  </a:lnTo>
                  <a:lnTo>
                    <a:pt x="1993" y="208"/>
                  </a:lnTo>
                  <a:lnTo>
                    <a:pt x="1996" y="214"/>
                  </a:lnTo>
                  <a:lnTo>
                    <a:pt x="1997" y="219"/>
                  </a:lnTo>
                  <a:lnTo>
                    <a:pt x="1998" y="223"/>
                  </a:lnTo>
                  <a:lnTo>
                    <a:pt x="2002" y="227"/>
                  </a:lnTo>
                  <a:lnTo>
                    <a:pt x="2005" y="231"/>
                  </a:lnTo>
                  <a:lnTo>
                    <a:pt x="2008" y="235"/>
                  </a:lnTo>
                  <a:lnTo>
                    <a:pt x="2010" y="239"/>
                  </a:lnTo>
                  <a:lnTo>
                    <a:pt x="2010" y="253"/>
                  </a:lnTo>
                  <a:lnTo>
                    <a:pt x="2010" y="263"/>
                  </a:lnTo>
                  <a:lnTo>
                    <a:pt x="2006" y="267"/>
                  </a:lnTo>
                  <a:lnTo>
                    <a:pt x="2002" y="271"/>
                  </a:lnTo>
                  <a:lnTo>
                    <a:pt x="1999" y="276"/>
                  </a:lnTo>
                  <a:lnTo>
                    <a:pt x="1998" y="279"/>
                  </a:lnTo>
                  <a:lnTo>
                    <a:pt x="1996" y="283"/>
                  </a:lnTo>
                  <a:lnTo>
                    <a:pt x="1995" y="289"/>
                  </a:lnTo>
                  <a:lnTo>
                    <a:pt x="1996" y="295"/>
                  </a:lnTo>
                  <a:lnTo>
                    <a:pt x="1998" y="299"/>
                  </a:lnTo>
                  <a:lnTo>
                    <a:pt x="2006" y="301"/>
                  </a:lnTo>
                  <a:lnTo>
                    <a:pt x="2018" y="303"/>
                  </a:lnTo>
                  <a:lnTo>
                    <a:pt x="2018" y="313"/>
                  </a:lnTo>
                  <a:lnTo>
                    <a:pt x="2018" y="326"/>
                  </a:lnTo>
                  <a:lnTo>
                    <a:pt x="2014" y="333"/>
                  </a:lnTo>
                  <a:lnTo>
                    <a:pt x="2009" y="340"/>
                  </a:lnTo>
                  <a:lnTo>
                    <a:pt x="2004" y="347"/>
                  </a:lnTo>
                  <a:lnTo>
                    <a:pt x="1998" y="353"/>
                  </a:lnTo>
                  <a:lnTo>
                    <a:pt x="1988" y="365"/>
                  </a:lnTo>
                  <a:lnTo>
                    <a:pt x="1979" y="377"/>
                  </a:lnTo>
                  <a:lnTo>
                    <a:pt x="1979" y="384"/>
                  </a:lnTo>
                  <a:lnTo>
                    <a:pt x="1980" y="392"/>
                  </a:lnTo>
                  <a:lnTo>
                    <a:pt x="1980" y="401"/>
                  </a:lnTo>
                  <a:lnTo>
                    <a:pt x="1979" y="409"/>
                  </a:lnTo>
                  <a:lnTo>
                    <a:pt x="1978" y="413"/>
                  </a:lnTo>
                  <a:lnTo>
                    <a:pt x="1976" y="419"/>
                  </a:lnTo>
                  <a:lnTo>
                    <a:pt x="1974" y="425"/>
                  </a:lnTo>
                  <a:lnTo>
                    <a:pt x="1971" y="429"/>
                  </a:lnTo>
                  <a:lnTo>
                    <a:pt x="1964" y="432"/>
                  </a:lnTo>
                  <a:lnTo>
                    <a:pt x="1956" y="434"/>
                  </a:lnTo>
                  <a:lnTo>
                    <a:pt x="1948" y="436"/>
                  </a:lnTo>
                  <a:lnTo>
                    <a:pt x="1943" y="437"/>
                  </a:lnTo>
                  <a:lnTo>
                    <a:pt x="1940" y="437"/>
                  </a:lnTo>
                  <a:lnTo>
                    <a:pt x="1936" y="438"/>
                  </a:lnTo>
                  <a:lnTo>
                    <a:pt x="1931" y="437"/>
                  </a:lnTo>
                  <a:lnTo>
                    <a:pt x="1926" y="436"/>
                  </a:lnTo>
                  <a:lnTo>
                    <a:pt x="1922" y="436"/>
                  </a:lnTo>
                  <a:lnTo>
                    <a:pt x="1918" y="435"/>
                  </a:lnTo>
                  <a:lnTo>
                    <a:pt x="1914" y="436"/>
                  </a:lnTo>
                  <a:lnTo>
                    <a:pt x="1912" y="437"/>
                  </a:lnTo>
                  <a:lnTo>
                    <a:pt x="1910" y="440"/>
                  </a:lnTo>
                  <a:lnTo>
                    <a:pt x="1908" y="444"/>
                  </a:lnTo>
                  <a:lnTo>
                    <a:pt x="1906" y="448"/>
                  </a:lnTo>
                  <a:lnTo>
                    <a:pt x="1905" y="452"/>
                  </a:lnTo>
                  <a:lnTo>
                    <a:pt x="1902" y="461"/>
                  </a:lnTo>
                  <a:lnTo>
                    <a:pt x="1899" y="468"/>
                  </a:lnTo>
                  <a:lnTo>
                    <a:pt x="1894" y="474"/>
                  </a:lnTo>
                  <a:lnTo>
                    <a:pt x="1885" y="481"/>
                  </a:lnTo>
                  <a:lnTo>
                    <a:pt x="1876" y="487"/>
                  </a:lnTo>
                  <a:lnTo>
                    <a:pt x="1868" y="491"/>
                  </a:lnTo>
                  <a:lnTo>
                    <a:pt x="1860" y="501"/>
                  </a:lnTo>
                  <a:lnTo>
                    <a:pt x="1853" y="511"/>
                  </a:lnTo>
                  <a:lnTo>
                    <a:pt x="1849" y="516"/>
                  </a:lnTo>
                  <a:lnTo>
                    <a:pt x="1846" y="523"/>
                  </a:lnTo>
                  <a:lnTo>
                    <a:pt x="1844" y="527"/>
                  </a:lnTo>
                  <a:lnTo>
                    <a:pt x="1844" y="531"/>
                  </a:lnTo>
                  <a:lnTo>
                    <a:pt x="1844" y="535"/>
                  </a:lnTo>
                  <a:lnTo>
                    <a:pt x="1845" y="538"/>
                  </a:lnTo>
                  <a:lnTo>
                    <a:pt x="1846" y="542"/>
                  </a:lnTo>
                  <a:lnTo>
                    <a:pt x="1849" y="548"/>
                  </a:lnTo>
                  <a:lnTo>
                    <a:pt x="1853" y="554"/>
                  </a:lnTo>
                  <a:lnTo>
                    <a:pt x="1856" y="558"/>
                  </a:lnTo>
                  <a:lnTo>
                    <a:pt x="1868" y="566"/>
                  </a:lnTo>
                  <a:lnTo>
                    <a:pt x="1880" y="574"/>
                  </a:lnTo>
                  <a:lnTo>
                    <a:pt x="1883" y="578"/>
                  </a:lnTo>
                  <a:lnTo>
                    <a:pt x="1885" y="584"/>
                  </a:lnTo>
                  <a:lnTo>
                    <a:pt x="1887" y="590"/>
                  </a:lnTo>
                  <a:lnTo>
                    <a:pt x="1888" y="594"/>
                  </a:lnTo>
                  <a:lnTo>
                    <a:pt x="1888" y="598"/>
                  </a:lnTo>
                  <a:lnTo>
                    <a:pt x="1887" y="604"/>
                  </a:lnTo>
                  <a:lnTo>
                    <a:pt x="1886" y="609"/>
                  </a:lnTo>
                  <a:lnTo>
                    <a:pt x="1884" y="613"/>
                  </a:lnTo>
                  <a:lnTo>
                    <a:pt x="1878" y="617"/>
                  </a:lnTo>
                  <a:lnTo>
                    <a:pt x="1870" y="622"/>
                  </a:lnTo>
                  <a:lnTo>
                    <a:pt x="1866" y="624"/>
                  </a:lnTo>
                  <a:lnTo>
                    <a:pt x="1862" y="627"/>
                  </a:lnTo>
                  <a:lnTo>
                    <a:pt x="1859" y="630"/>
                  </a:lnTo>
                  <a:lnTo>
                    <a:pt x="1856" y="633"/>
                  </a:lnTo>
                  <a:lnTo>
                    <a:pt x="1857" y="641"/>
                  </a:lnTo>
                  <a:lnTo>
                    <a:pt x="1859" y="651"/>
                  </a:lnTo>
                  <a:lnTo>
                    <a:pt x="1861" y="660"/>
                  </a:lnTo>
                  <a:lnTo>
                    <a:pt x="1864" y="668"/>
                  </a:lnTo>
                  <a:lnTo>
                    <a:pt x="1866" y="671"/>
                  </a:lnTo>
                  <a:lnTo>
                    <a:pt x="1869" y="674"/>
                  </a:lnTo>
                  <a:lnTo>
                    <a:pt x="1873" y="677"/>
                  </a:lnTo>
                  <a:lnTo>
                    <a:pt x="1876" y="679"/>
                  </a:lnTo>
                  <a:lnTo>
                    <a:pt x="1885" y="682"/>
                  </a:lnTo>
                  <a:lnTo>
                    <a:pt x="1892" y="684"/>
                  </a:lnTo>
                  <a:lnTo>
                    <a:pt x="1899" y="686"/>
                  </a:lnTo>
                  <a:lnTo>
                    <a:pt x="1908" y="687"/>
                  </a:lnTo>
                  <a:lnTo>
                    <a:pt x="1917" y="686"/>
                  </a:lnTo>
                  <a:lnTo>
                    <a:pt x="1924" y="684"/>
                  </a:lnTo>
                  <a:lnTo>
                    <a:pt x="1930" y="674"/>
                  </a:lnTo>
                  <a:lnTo>
                    <a:pt x="1936" y="664"/>
                  </a:lnTo>
                  <a:lnTo>
                    <a:pt x="1943" y="658"/>
                  </a:lnTo>
                  <a:lnTo>
                    <a:pt x="1951" y="652"/>
                  </a:lnTo>
                  <a:lnTo>
                    <a:pt x="1957" y="641"/>
                  </a:lnTo>
                  <a:lnTo>
                    <a:pt x="1963" y="633"/>
                  </a:lnTo>
                  <a:lnTo>
                    <a:pt x="1965" y="632"/>
                  </a:lnTo>
                  <a:lnTo>
                    <a:pt x="1967" y="631"/>
                  </a:lnTo>
                  <a:lnTo>
                    <a:pt x="1970" y="631"/>
                  </a:lnTo>
                  <a:lnTo>
                    <a:pt x="1973" y="631"/>
                  </a:lnTo>
                  <a:lnTo>
                    <a:pt x="1978" y="632"/>
                  </a:lnTo>
                  <a:lnTo>
                    <a:pt x="1982" y="633"/>
                  </a:lnTo>
                  <a:lnTo>
                    <a:pt x="1998" y="631"/>
                  </a:lnTo>
                  <a:lnTo>
                    <a:pt x="2010" y="629"/>
                  </a:lnTo>
                  <a:lnTo>
                    <a:pt x="2016" y="630"/>
                  </a:lnTo>
                  <a:lnTo>
                    <a:pt x="2021" y="633"/>
                  </a:lnTo>
                  <a:lnTo>
                    <a:pt x="2026" y="637"/>
                  </a:lnTo>
                  <a:lnTo>
                    <a:pt x="2029" y="641"/>
                  </a:lnTo>
                  <a:lnTo>
                    <a:pt x="2041" y="643"/>
                  </a:lnTo>
                  <a:lnTo>
                    <a:pt x="2053" y="645"/>
                  </a:lnTo>
                  <a:lnTo>
                    <a:pt x="2059" y="645"/>
                  </a:lnTo>
                  <a:lnTo>
                    <a:pt x="2064" y="645"/>
                  </a:lnTo>
                  <a:lnTo>
                    <a:pt x="2067" y="648"/>
                  </a:lnTo>
                  <a:lnTo>
                    <a:pt x="2071" y="652"/>
                  </a:lnTo>
                  <a:lnTo>
                    <a:pt x="2073" y="654"/>
                  </a:lnTo>
                  <a:lnTo>
                    <a:pt x="2075" y="655"/>
                  </a:lnTo>
                  <a:lnTo>
                    <a:pt x="2077" y="656"/>
                  </a:lnTo>
                  <a:lnTo>
                    <a:pt x="2080" y="656"/>
                  </a:lnTo>
                  <a:lnTo>
                    <a:pt x="2090" y="658"/>
                  </a:lnTo>
                  <a:lnTo>
                    <a:pt x="2101" y="660"/>
                  </a:lnTo>
                  <a:lnTo>
                    <a:pt x="2105" y="660"/>
                  </a:lnTo>
                  <a:lnTo>
                    <a:pt x="2112" y="659"/>
                  </a:lnTo>
                  <a:lnTo>
                    <a:pt x="2116" y="659"/>
                  </a:lnTo>
                  <a:lnTo>
                    <a:pt x="2119" y="659"/>
                  </a:lnTo>
                  <a:lnTo>
                    <a:pt x="2122" y="659"/>
                  </a:lnTo>
                  <a:lnTo>
                    <a:pt x="2124" y="660"/>
                  </a:lnTo>
                  <a:lnTo>
                    <a:pt x="2127" y="664"/>
                  </a:lnTo>
                  <a:lnTo>
                    <a:pt x="2129" y="669"/>
                  </a:lnTo>
                  <a:lnTo>
                    <a:pt x="2131" y="674"/>
                  </a:lnTo>
                  <a:lnTo>
                    <a:pt x="2132" y="680"/>
                  </a:lnTo>
                  <a:lnTo>
                    <a:pt x="2131" y="685"/>
                  </a:lnTo>
                  <a:lnTo>
                    <a:pt x="2128" y="692"/>
                  </a:lnTo>
                  <a:lnTo>
                    <a:pt x="2127" y="695"/>
                  </a:lnTo>
                  <a:lnTo>
                    <a:pt x="2127" y="699"/>
                  </a:lnTo>
                  <a:lnTo>
                    <a:pt x="2127" y="701"/>
                  </a:lnTo>
                  <a:lnTo>
                    <a:pt x="2128" y="703"/>
                  </a:lnTo>
                  <a:lnTo>
                    <a:pt x="2132" y="707"/>
                  </a:lnTo>
                  <a:lnTo>
                    <a:pt x="2140" y="711"/>
                  </a:lnTo>
                  <a:lnTo>
                    <a:pt x="2153" y="718"/>
                  </a:lnTo>
                  <a:lnTo>
                    <a:pt x="2163" y="724"/>
                  </a:lnTo>
                  <a:lnTo>
                    <a:pt x="2167" y="722"/>
                  </a:lnTo>
                  <a:lnTo>
                    <a:pt x="2170" y="718"/>
                  </a:lnTo>
                  <a:lnTo>
                    <a:pt x="2174" y="715"/>
                  </a:lnTo>
                  <a:lnTo>
                    <a:pt x="2175" y="711"/>
                  </a:lnTo>
                  <a:lnTo>
                    <a:pt x="2188" y="701"/>
                  </a:lnTo>
                  <a:lnTo>
                    <a:pt x="2198" y="692"/>
                  </a:lnTo>
                  <a:lnTo>
                    <a:pt x="2201" y="685"/>
                  </a:lnTo>
                  <a:lnTo>
                    <a:pt x="2204" y="679"/>
                  </a:lnTo>
                  <a:lnTo>
                    <a:pt x="2207" y="674"/>
                  </a:lnTo>
                  <a:lnTo>
                    <a:pt x="2210" y="672"/>
                  </a:lnTo>
                  <a:lnTo>
                    <a:pt x="2216" y="670"/>
                  </a:lnTo>
                  <a:lnTo>
                    <a:pt x="2224" y="669"/>
                  </a:lnTo>
                  <a:lnTo>
                    <a:pt x="2231" y="668"/>
                  </a:lnTo>
                  <a:lnTo>
                    <a:pt x="2237" y="668"/>
                  </a:lnTo>
                  <a:lnTo>
                    <a:pt x="2241" y="672"/>
                  </a:lnTo>
                  <a:lnTo>
                    <a:pt x="2247" y="676"/>
                  </a:lnTo>
                  <a:lnTo>
                    <a:pt x="2253" y="682"/>
                  </a:lnTo>
                  <a:lnTo>
                    <a:pt x="2257" y="688"/>
                  </a:lnTo>
                  <a:lnTo>
                    <a:pt x="2260" y="695"/>
                  </a:lnTo>
                  <a:lnTo>
                    <a:pt x="2263" y="703"/>
                  </a:lnTo>
                  <a:lnTo>
                    <a:pt x="2266" y="712"/>
                  </a:lnTo>
                  <a:lnTo>
                    <a:pt x="2269" y="719"/>
                  </a:lnTo>
                  <a:lnTo>
                    <a:pt x="2269" y="724"/>
                  </a:lnTo>
                  <a:lnTo>
                    <a:pt x="2271" y="729"/>
                  </a:lnTo>
                  <a:lnTo>
                    <a:pt x="2272" y="731"/>
                  </a:lnTo>
                  <a:lnTo>
                    <a:pt x="2274" y="732"/>
                  </a:lnTo>
                  <a:lnTo>
                    <a:pt x="2275" y="732"/>
                  </a:lnTo>
                  <a:lnTo>
                    <a:pt x="2276" y="732"/>
                  </a:lnTo>
                  <a:lnTo>
                    <a:pt x="2279" y="731"/>
                  </a:lnTo>
                  <a:lnTo>
                    <a:pt x="2280" y="729"/>
                  </a:lnTo>
                  <a:lnTo>
                    <a:pt x="2280" y="727"/>
                  </a:lnTo>
                  <a:lnTo>
                    <a:pt x="2279" y="722"/>
                  </a:lnTo>
                  <a:lnTo>
                    <a:pt x="2277" y="716"/>
                  </a:lnTo>
                  <a:lnTo>
                    <a:pt x="2276" y="711"/>
                  </a:lnTo>
                  <a:lnTo>
                    <a:pt x="2278" y="703"/>
                  </a:lnTo>
                  <a:lnTo>
                    <a:pt x="2280" y="695"/>
                  </a:lnTo>
                  <a:lnTo>
                    <a:pt x="2284" y="692"/>
                  </a:lnTo>
                  <a:lnTo>
                    <a:pt x="2289" y="688"/>
                  </a:lnTo>
                  <a:lnTo>
                    <a:pt x="2292" y="683"/>
                  </a:lnTo>
                  <a:lnTo>
                    <a:pt x="2293" y="680"/>
                  </a:lnTo>
                  <a:lnTo>
                    <a:pt x="2294" y="678"/>
                  </a:lnTo>
                  <a:lnTo>
                    <a:pt x="2295" y="675"/>
                  </a:lnTo>
                  <a:lnTo>
                    <a:pt x="2296" y="672"/>
                  </a:lnTo>
                  <a:lnTo>
                    <a:pt x="2296" y="668"/>
                  </a:lnTo>
                  <a:lnTo>
                    <a:pt x="2295" y="660"/>
                  </a:lnTo>
                  <a:lnTo>
                    <a:pt x="2293" y="652"/>
                  </a:lnTo>
                  <a:lnTo>
                    <a:pt x="2284" y="644"/>
                  </a:lnTo>
                  <a:lnTo>
                    <a:pt x="2276" y="633"/>
                  </a:lnTo>
                  <a:lnTo>
                    <a:pt x="2278" y="627"/>
                  </a:lnTo>
                  <a:lnTo>
                    <a:pt x="2281" y="622"/>
                  </a:lnTo>
                  <a:lnTo>
                    <a:pt x="2285" y="617"/>
                  </a:lnTo>
                  <a:lnTo>
                    <a:pt x="2289" y="613"/>
                  </a:lnTo>
                  <a:lnTo>
                    <a:pt x="2293" y="609"/>
                  </a:lnTo>
                  <a:lnTo>
                    <a:pt x="2297" y="602"/>
                  </a:lnTo>
                  <a:lnTo>
                    <a:pt x="2303" y="595"/>
                  </a:lnTo>
                  <a:lnTo>
                    <a:pt x="2309" y="590"/>
                  </a:lnTo>
                  <a:lnTo>
                    <a:pt x="2312" y="587"/>
                  </a:lnTo>
                  <a:lnTo>
                    <a:pt x="2317" y="583"/>
                  </a:lnTo>
                  <a:lnTo>
                    <a:pt x="2320" y="582"/>
                  </a:lnTo>
                  <a:lnTo>
                    <a:pt x="2322" y="581"/>
                  </a:lnTo>
                  <a:lnTo>
                    <a:pt x="2325" y="581"/>
                  </a:lnTo>
                  <a:lnTo>
                    <a:pt x="2328" y="582"/>
                  </a:lnTo>
                  <a:lnTo>
                    <a:pt x="2330" y="583"/>
                  </a:lnTo>
                  <a:lnTo>
                    <a:pt x="2332" y="585"/>
                  </a:lnTo>
                  <a:lnTo>
                    <a:pt x="2334" y="587"/>
                  </a:lnTo>
                  <a:lnTo>
                    <a:pt x="2336" y="590"/>
                  </a:lnTo>
                  <a:lnTo>
                    <a:pt x="2340" y="593"/>
                  </a:lnTo>
                  <a:lnTo>
                    <a:pt x="2344" y="597"/>
                  </a:lnTo>
                  <a:lnTo>
                    <a:pt x="2348" y="600"/>
                  </a:lnTo>
                  <a:lnTo>
                    <a:pt x="2352" y="602"/>
                  </a:lnTo>
                  <a:lnTo>
                    <a:pt x="2358" y="596"/>
                  </a:lnTo>
                  <a:lnTo>
                    <a:pt x="2367" y="590"/>
                  </a:lnTo>
                  <a:lnTo>
                    <a:pt x="2375" y="602"/>
                  </a:lnTo>
                  <a:lnTo>
                    <a:pt x="2383" y="613"/>
                  </a:lnTo>
                  <a:lnTo>
                    <a:pt x="2387" y="614"/>
                  </a:lnTo>
                  <a:lnTo>
                    <a:pt x="2393" y="615"/>
                  </a:lnTo>
                  <a:lnTo>
                    <a:pt x="2396" y="615"/>
                  </a:lnTo>
                  <a:lnTo>
                    <a:pt x="2398" y="615"/>
                  </a:lnTo>
                  <a:lnTo>
                    <a:pt x="2401" y="615"/>
                  </a:lnTo>
                  <a:lnTo>
                    <a:pt x="2402" y="613"/>
                  </a:lnTo>
                  <a:lnTo>
                    <a:pt x="2408" y="609"/>
                  </a:lnTo>
                  <a:lnTo>
                    <a:pt x="2414" y="606"/>
                  </a:lnTo>
                  <a:lnTo>
                    <a:pt x="2417" y="606"/>
                  </a:lnTo>
                  <a:lnTo>
                    <a:pt x="2420" y="608"/>
                  </a:lnTo>
                  <a:lnTo>
                    <a:pt x="2424" y="610"/>
                  </a:lnTo>
                  <a:lnTo>
                    <a:pt x="2427" y="612"/>
                  </a:lnTo>
                  <a:lnTo>
                    <a:pt x="2433" y="619"/>
                  </a:lnTo>
                  <a:lnTo>
                    <a:pt x="2438" y="625"/>
                  </a:lnTo>
                  <a:lnTo>
                    <a:pt x="2442" y="629"/>
                  </a:lnTo>
                  <a:lnTo>
                    <a:pt x="2447" y="633"/>
                  </a:lnTo>
                  <a:lnTo>
                    <a:pt x="2449" y="636"/>
                  </a:lnTo>
                  <a:lnTo>
                    <a:pt x="2451" y="639"/>
                  </a:lnTo>
                  <a:lnTo>
                    <a:pt x="2453" y="642"/>
                  </a:lnTo>
                  <a:lnTo>
                    <a:pt x="2453" y="645"/>
                  </a:lnTo>
                  <a:lnTo>
                    <a:pt x="2457" y="652"/>
                  </a:lnTo>
                  <a:lnTo>
                    <a:pt x="2460" y="660"/>
                  </a:lnTo>
                  <a:lnTo>
                    <a:pt x="2464" y="669"/>
                  </a:lnTo>
                  <a:lnTo>
                    <a:pt x="2465" y="676"/>
                  </a:lnTo>
                  <a:lnTo>
                    <a:pt x="2464" y="680"/>
                  </a:lnTo>
                  <a:lnTo>
                    <a:pt x="2461" y="686"/>
                  </a:lnTo>
                  <a:lnTo>
                    <a:pt x="2460" y="690"/>
                  </a:lnTo>
                  <a:lnTo>
                    <a:pt x="2460" y="693"/>
                  </a:lnTo>
                  <a:lnTo>
                    <a:pt x="2460" y="696"/>
                  </a:lnTo>
                  <a:lnTo>
                    <a:pt x="2461" y="699"/>
                  </a:lnTo>
                  <a:lnTo>
                    <a:pt x="2463" y="702"/>
                  </a:lnTo>
                  <a:lnTo>
                    <a:pt x="2468" y="705"/>
                  </a:lnTo>
                  <a:lnTo>
                    <a:pt x="2474" y="708"/>
                  </a:lnTo>
                  <a:lnTo>
                    <a:pt x="2481" y="711"/>
                  </a:lnTo>
                  <a:lnTo>
                    <a:pt x="2494" y="705"/>
                  </a:lnTo>
                  <a:lnTo>
                    <a:pt x="2509" y="699"/>
                  </a:lnTo>
                  <a:lnTo>
                    <a:pt x="2513" y="701"/>
                  </a:lnTo>
                  <a:lnTo>
                    <a:pt x="2519" y="706"/>
                  </a:lnTo>
                  <a:lnTo>
                    <a:pt x="2524" y="711"/>
                  </a:lnTo>
                  <a:lnTo>
                    <a:pt x="2528" y="715"/>
                  </a:lnTo>
                  <a:lnTo>
                    <a:pt x="2536" y="728"/>
                  </a:lnTo>
                  <a:lnTo>
                    <a:pt x="2544" y="743"/>
                  </a:lnTo>
                  <a:lnTo>
                    <a:pt x="2546" y="752"/>
                  </a:lnTo>
                  <a:lnTo>
                    <a:pt x="2546" y="765"/>
                  </a:lnTo>
                  <a:lnTo>
                    <a:pt x="2547" y="771"/>
                  </a:lnTo>
                  <a:lnTo>
                    <a:pt x="2548" y="777"/>
                  </a:lnTo>
                  <a:lnTo>
                    <a:pt x="2549" y="783"/>
                  </a:lnTo>
                  <a:lnTo>
                    <a:pt x="2552" y="786"/>
                  </a:lnTo>
                  <a:lnTo>
                    <a:pt x="2559" y="790"/>
                  </a:lnTo>
                  <a:lnTo>
                    <a:pt x="2569" y="793"/>
                  </a:lnTo>
                  <a:lnTo>
                    <a:pt x="2574" y="794"/>
                  </a:lnTo>
                  <a:lnTo>
                    <a:pt x="2579" y="795"/>
                  </a:lnTo>
                  <a:lnTo>
                    <a:pt x="2584" y="795"/>
                  </a:lnTo>
                  <a:lnTo>
                    <a:pt x="2587" y="794"/>
                  </a:lnTo>
                  <a:lnTo>
                    <a:pt x="2591" y="793"/>
                  </a:lnTo>
                  <a:lnTo>
                    <a:pt x="2595" y="790"/>
                  </a:lnTo>
                  <a:lnTo>
                    <a:pt x="2599" y="786"/>
                  </a:lnTo>
                  <a:lnTo>
                    <a:pt x="2603" y="782"/>
                  </a:lnTo>
                  <a:lnTo>
                    <a:pt x="2612" y="781"/>
                  </a:lnTo>
                  <a:lnTo>
                    <a:pt x="2622" y="779"/>
                  </a:lnTo>
                  <a:lnTo>
                    <a:pt x="2633" y="786"/>
                  </a:lnTo>
                  <a:lnTo>
                    <a:pt x="2642" y="794"/>
                  </a:lnTo>
                  <a:lnTo>
                    <a:pt x="2645" y="798"/>
                  </a:lnTo>
                  <a:lnTo>
                    <a:pt x="2650" y="804"/>
                  </a:lnTo>
                  <a:lnTo>
                    <a:pt x="2655" y="810"/>
                  </a:lnTo>
                  <a:lnTo>
                    <a:pt x="2661" y="814"/>
                  </a:lnTo>
                  <a:lnTo>
                    <a:pt x="2672" y="816"/>
                  </a:lnTo>
                  <a:lnTo>
                    <a:pt x="2682" y="818"/>
                  </a:lnTo>
                  <a:lnTo>
                    <a:pt x="2690" y="814"/>
                  </a:lnTo>
                  <a:lnTo>
                    <a:pt x="2701" y="810"/>
                  </a:lnTo>
                  <a:lnTo>
                    <a:pt x="2709" y="818"/>
                  </a:lnTo>
                  <a:lnTo>
                    <a:pt x="2717" y="825"/>
                  </a:lnTo>
                  <a:lnTo>
                    <a:pt x="2724" y="828"/>
                  </a:lnTo>
                  <a:lnTo>
                    <a:pt x="2733" y="831"/>
                  </a:lnTo>
                  <a:lnTo>
                    <a:pt x="2741" y="833"/>
                  </a:lnTo>
                  <a:lnTo>
                    <a:pt x="2748" y="833"/>
                  </a:lnTo>
                  <a:lnTo>
                    <a:pt x="2755" y="831"/>
                  </a:lnTo>
                  <a:lnTo>
                    <a:pt x="2764" y="827"/>
                  </a:lnTo>
                  <a:lnTo>
                    <a:pt x="2772" y="822"/>
                  </a:lnTo>
                  <a:lnTo>
                    <a:pt x="2779" y="818"/>
                  </a:lnTo>
                  <a:lnTo>
                    <a:pt x="2789" y="816"/>
                  </a:lnTo>
                  <a:lnTo>
                    <a:pt x="2800" y="814"/>
                  </a:lnTo>
                  <a:lnTo>
                    <a:pt x="2811" y="811"/>
                  </a:lnTo>
                  <a:lnTo>
                    <a:pt x="2818" y="810"/>
                  </a:lnTo>
                  <a:lnTo>
                    <a:pt x="2829" y="814"/>
                  </a:lnTo>
                  <a:lnTo>
                    <a:pt x="2841" y="820"/>
                  </a:lnTo>
                  <a:lnTo>
                    <a:pt x="2853" y="827"/>
                  </a:lnTo>
                  <a:lnTo>
                    <a:pt x="2861" y="833"/>
                  </a:lnTo>
                  <a:lnTo>
                    <a:pt x="2879" y="842"/>
                  </a:lnTo>
                  <a:lnTo>
                    <a:pt x="2897" y="853"/>
                  </a:lnTo>
                  <a:lnTo>
                    <a:pt x="2915" y="866"/>
                  </a:lnTo>
                  <a:lnTo>
                    <a:pt x="2929" y="876"/>
                  </a:lnTo>
                  <a:lnTo>
                    <a:pt x="2940" y="885"/>
                  </a:lnTo>
                  <a:lnTo>
                    <a:pt x="2954" y="894"/>
                  </a:lnTo>
                  <a:lnTo>
                    <a:pt x="2968" y="903"/>
                  </a:lnTo>
                  <a:lnTo>
                    <a:pt x="2980" y="909"/>
                  </a:lnTo>
                  <a:lnTo>
                    <a:pt x="2993" y="911"/>
                  </a:lnTo>
                  <a:lnTo>
                    <a:pt x="3007" y="911"/>
                  </a:lnTo>
                  <a:lnTo>
                    <a:pt x="3021" y="911"/>
                  </a:lnTo>
                  <a:lnTo>
                    <a:pt x="3034" y="909"/>
                  </a:lnTo>
                  <a:lnTo>
                    <a:pt x="3043" y="909"/>
                  </a:lnTo>
                  <a:lnTo>
                    <a:pt x="3055" y="909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4" name="Freeform 93"/>
            <p:cNvSpPr>
              <a:spLocks/>
            </p:cNvSpPr>
            <p:nvPr/>
          </p:nvSpPr>
          <p:spPr bwMode="auto">
            <a:xfrm>
              <a:off x="5556250" y="3690938"/>
              <a:ext cx="1511300" cy="1587500"/>
            </a:xfrm>
            <a:custGeom>
              <a:avLst/>
              <a:gdLst>
                <a:gd name="T0" fmla="*/ 1829 w 1904"/>
                <a:gd name="T1" fmla="*/ 1158 h 2000"/>
                <a:gd name="T2" fmla="*/ 1724 w 1904"/>
                <a:gd name="T3" fmla="*/ 1202 h 2000"/>
                <a:gd name="T4" fmla="*/ 1645 w 1904"/>
                <a:gd name="T5" fmla="*/ 1225 h 2000"/>
                <a:gd name="T6" fmla="*/ 1593 w 1904"/>
                <a:gd name="T7" fmla="*/ 1317 h 2000"/>
                <a:gd name="T8" fmla="*/ 1405 w 1904"/>
                <a:gd name="T9" fmla="*/ 1302 h 2000"/>
                <a:gd name="T10" fmla="*/ 1378 w 1904"/>
                <a:gd name="T11" fmla="*/ 1363 h 2000"/>
                <a:gd name="T12" fmla="*/ 1340 w 1904"/>
                <a:gd name="T13" fmla="*/ 1434 h 2000"/>
                <a:gd name="T14" fmla="*/ 1297 w 1904"/>
                <a:gd name="T15" fmla="*/ 1496 h 2000"/>
                <a:gd name="T16" fmla="*/ 1225 w 1904"/>
                <a:gd name="T17" fmla="*/ 1533 h 2000"/>
                <a:gd name="T18" fmla="*/ 1168 w 1904"/>
                <a:gd name="T19" fmla="*/ 1564 h 2000"/>
                <a:gd name="T20" fmla="*/ 1105 w 1904"/>
                <a:gd name="T21" fmla="*/ 1571 h 2000"/>
                <a:gd name="T22" fmla="*/ 1086 w 1904"/>
                <a:gd name="T23" fmla="*/ 1685 h 2000"/>
                <a:gd name="T24" fmla="*/ 1060 w 1904"/>
                <a:gd name="T25" fmla="*/ 1813 h 2000"/>
                <a:gd name="T26" fmla="*/ 922 w 1904"/>
                <a:gd name="T27" fmla="*/ 1866 h 2000"/>
                <a:gd name="T28" fmla="*/ 824 w 1904"/>
                <a:gd name="T29" fmla="*/ 1951 h 2000"/>
                <a:gd name="T30" fmla="*/ 711 w 1904"/>
                <a:gd name="T31" fmla="*/ 1965 h 2000"/>
                <a:gd name="T32" fmla="*/ 589 w 1904"/>
                <a:gd name="T33" fmla="*/ 1883 h 2000"/>
                <a:gd name="T34" fmla="*/ 506 w 1904"/>
                <a:gd name="T35" fmla="*/ 1961 h 2000"/>
                <a:gd name="T36" fmla="*/ 357 w 1904"/>
                <a:gd name="T37" fmla="*/ 2000 h 2000"/>
                <a:gd name="T38" fmla="*/ 252 w 1904"/>
                <a:gd name="T39" fmla="*/ 1957 h 2000"/>
                <a:gd name="T40" fmla="*/ 202 w 1904"/>
                <a:gd name="T41" fmla="*/ 1821 h 2000"/>
                <a:gd name="T42" fmla="*/ 169 w 1904"/>
                <a:gd name="T43" fmla="*/ 1685 h 2000"/>
                <a:gd name="T44" fmla="*/ 152 w 1904"/>
                <a:gd name="T45" fmla="*/ 1564 h 2000"/>
                <a:gd name="T46" fmla="*/ 110 w 1904"/>
                <a:gd name="T47" fmla="*/ 1485 h 2000"/>
                <a:gd name="T48" fmla="*/ 3 w 1904"/>
                <a:gd name="T49" fmla="*/ 1319 h 2000"/>
                <a:gd name="T50" fmla="*/ 67 w 1904"/>
                <a:gd name="T51" fmla="*/ 1246 h 2000"/>
                <a:gd name="T52" fmla="*/ 101 w 1904"/>
                <a:gd name="T53" fmla="*/ 1126 h 2000"/>
                <a:gd name="T54" fmla="*/ 51 w 1904"/>
                <a:gd name="T55" fmla="*/ 1014 h 2000"/>
                <a:gd name="T56" fmla="*/ 172 w 1904"/>
                <a:gd name="T57" fmla="*/ 1010 h 2000"/>
                <a:gd name="T58" fmla="*/ 188 w 1904"/>
                <a:gd name="T59" fmla="*/ 926 h 2000"/>
                <a:gd name="T60" fmla="*/ 143 w 1904"/>
                <a:gd name="T61" fmla="*/ 751 h 2000"/>
                <a:gd name="T62" fmla="*/ 32 w 1904"/>
                <a:gd name="T63" fmla="*/ 656 h 2000"/>
                <a:gd name="T64" fmla="*/ 142 w 1904"/>
                <a:gd name="T65" fmla="*/ 525 h 2000"/>
                <a:gd name="T66" fmla="*/ 236 w 1904"/>
                <a:gd name="T67" fmla="*/ 507 h 2000"/>
                <a:gd name="T68" fmla="*/ 282 w 1904"/>
                <a:gd name="T69" fmla="*/ 597 h 2000"/>
                <a:gd name="T70" fmla="*/ 386 w 1904"/>
                <a:gd name="T71" fmla="*/ 529 h 2000"/>
                <a:gd name="T72" fmla="*/ 410 w 1904"/>
                <a:gd name="T73" fmla="*/ 403 h 2000"/>
                <a:gd name="T74" fmla="*/ 466 w 1904"/>
                <a:gd name="T75" fmla="*/ 252 h 2000"/>
                <a:gd name="T76" fmla="*/ 559 w 1904"/>
                <a:gd name="T77" fmla="*/ 194 h 2000"/>
                <a:gd name="T78" fmla="*/ 683 w 1904"/>
                <a:gd name="T79" fmla="*/ 173 h 2000"/>
                <a:gd name="T80" fmla="*/ 801 w 1904"/>
                <a:gd name="T81" fmla="*/ 119 h 2000"/>
                <a:gd name="T82" fmla="*/ 792 w 1904"/>
                <a:gd name="T83" fmla="*/ 9 h 2000"/>
                <a:gd name="T84" fmla="*/ 922 w 1904"/>
                <a:gd name="T85" fmla="*/ 55 h 2000"/>
                <a:gd name="T86" fmla="*/ 1083 w 1904"/>
                <a:gd name="T87" fmla="*/ 99 h 2000"/>
                <a:gd name="T88" fmla="*/ 1155 w 1904"/>
                <a:gd name="T89" fmla="*/ 140 h 2000"/>
                <a:gd name="T90" fmla="*/ 1245 w 1904"/>
                <a:gd name="T91" fmla="*/ 106 h 2000"/>
                <a:gd name="T92" fmla="*/ 1342 w 1904"/>
                <a:gd name="T93" fmla="*/ 177 h 2000"/>
                <a:gd name="T94" fmla="*/ 1359 w 1904"/>
                <a:gd name="T95" fmla="*/ 218 h 2000"/>
                <a:gd name="T96" fmla="*/ 1444 w 1904"/>
                <a:gd name="T97" fmla="*/ 238 h 2000"/>
                <a:gd name="T98" fmla="*/ 1527 w 1904"/>
                <a:gd name="T99" fmla="*/ 326 h 2000"/>
                <a:gd name="T100" fmla="*/ 1637 w 1904"/>
                <a:gd name="T101" fmla="*/ 357 h 2000"/>
                <a:gd name="T102" fmla="*/ 1636 w 1904"/>
                <a:gd name="T103" fmla="*/ 426 h 2000"/>
                <a:gd name="T104" fmla="*/ 1707 w 1904"/>
                <a:gd name="T105" fmla="*/ 448 h 2000"/>
                <a:gd name="T106" fmla="*/ 1748 w 1904"/>
                <a:gd name="T107" fmla="*/ 397 h 2000"/>
                <a:gd name="T108" fmla="*/ 1759 w 1904"/>
                <a:gd name="T109" fmla="*/ 523 h 2000"/>
                <a:gd name="T110" fmla="*/ 1835 w 1904"/>
                <a:gd name="T111" fmla="*/ 546 h 2000"/>
                <a:gd name="T112" fmla="*/ 1837 w 1904"/>
                <a:gd name="T113" fmla="*/ 680 h 2000"/>
                <a:gd name="T114" fmla="*/ 1830 w 1904"/>
                <a:gd name="T115" fmla="*/ 758 h 2000"/>
                <a:gd name="T116" fmla="*/ 1727 w 1904"/>
                <a:gd name="T117" fmla="*/ 814 h 2000"/>
                <a:gd name="T118" fmla="*/ 1633 w 1904"/>
                <a:gd name="T119" fmla="*/ 872 h 2000"/>
                <a:gd name="T120" fmla="*/ 1719 w 1904"/>
                <a:gd name="T121" fmla="*/ 959 h 2000"/>
                <a:gd name="T122" fmla="*/ 1787 w 1904"/>
                <a:gd name="T123" fmla="*/ 986 h 2000"/>
                <a:gd name="T124" fmla="*/ 1847 w 1904"/>
                <a:gd name="T125" fmla="*/ 1072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04" h="2000">
                  <a:moveTo>
                    <a:pt x="1904" y="1101"/>
                  </a:moveTo>
                  <a:lnTo>
                    <a:pt x="1904" y="1107"/>
                  </a:lnTo>
                  <a:lnTo>
                    <a:pt x="1903" y="1114"/>
                  </a:lnTo>
                  <a:lnTo>
                    <a:pt x="1902" y="1120"/>
                  </a:lnTo>
                  <a:lnTo>
                    <a:pt x="1900" y="1124"/>
                  </a:lnTo>
                  <a:lnTo>
                    <a:pt x="1899" y="1128"/>
                  </a:lnTo>
                  <a:lnTo>
                    <a:pt x="1895" y="1132"/>
                  </a:lnTo>
                  <a:lnTo>
                    <a:pt x="1892" y="1136"/>
                  </a:lnTo>
                  <a:lnTo>
                    <a:pt x="1888" y="1140"/>
                  </a:lnTo>
                  <a:lnTo>
                    <a:pt x="1881" y="1143"/>
                  </a:lnTo>
                  <a:lnTo>
                    <a:pt x="1873" y="1145"/>
                  </a:lnTo>
                  <a:lnTo>
                    <a:pt x="1864" y="1147"/>
                  </a:lnTo>
                  <a:lnTo>
                    <a:pt x="1857" y="1147"/>
                  </a:lnTo>
                  <a:lnTo>
                    <a:pt x="1849" y="1151"/>
                  </a:lnTo>
                  <a:lnTo>
                    <a:pt x="1839" y="1155"/>
                  </a:lnTo>
                  <a:lnTo>
                    <a:pt x="1829" y="1158"/>
                  </a:lnTo>
                  <a:lnTo>
                    <a:pt x="1822" y="1159"/>
                  </a:lnTo>
                  <a:lnTo>
                    <a:pt x="1815" y="1159"/>
                  </a:lnTo>
                  <a:lnTo>
                    <a:pt x="1806" y="1157"/>
                  </a:lnTo>
                  <a:lnTo>
                    <a:pt x="1798" y="1156"/>
                  </a:lnTo>
                  <a:lnTo>
                    <a:pt x="1791" y="1155"/>
                  </a:lnTo>
                  <a:lnTo>
                    <a:pt x="1785" y="1157"/>
                  </a:lnTo>
                  <a:lnTo>
                    <a:pt x="1779" y="1160"/>
                  </a:lnTo>
                  <a:lnTo>
                    <a:pt x="1775" y="1164"/>
                  </a:lnTo>
                  <a:lnTo>
                    <a:pt x="1771" y="1167"/>
                  </a:lnTo>
                  <a:lnTo>
                    <a:pt x="1763" y="1171"/>
                  </a:lnTo>
                  <a:lnTo>
                    <a:pt x="1753" y="1175"/>
                  </a:lnTo>
                  <a:lnTo>
                    <a:pt x="1744" y="1179"/>
                  </a:lnTo>
                  <a:lnTo>
                    <a:pt x="1736" y="1183"/>
                  </a:lnTo>
                  <a:lnTo>
                    <a:pt x="1732" y="1190"/>
                  </a:lnTo>
                  <a:lnTo>
                    <a:pt x="1727" y="1198"/>
                  </a:lnTo>
                  <a:lnTo>
                    <a:pt x="1724" y="1202"/>
                  </a:lnTo>
                  <a:lnTo>
                    <a:pt x="1721" y="1205"/>
                  </a:lnTo>
                  <a:lnTo>
                    <a:pt x="1718" y="1208"/>
                  </a:lnTo>
                  <a:lnTo>
                    <a:pt x="1715" y="1210"/>
                  </a:lnTo>
                  <a:lnTo>
                    <a:pt x="1711" y="1211"/>
                  </a:lnTo>
                  <a:lnTo>
                    <a:pt x="1705" y="1211"/>
                  </a:lnTo>
                  <a:lnTo>
                    <a:pt x="1700" y="1211"/>
                  </a:lnTo>
                  <a:lnTo>
                    <a:pt x="1694" y="1210"/>
                  </a:lnTo>
                  <a:lnTo>
                    <a:pt x="1688" y="1209"/>
                  </a:lnTo>
                  <a:lnTo>
                    <a:pt x="1682" y="1209"/>
                  </a:lnTo>
                  <a:lnTo>
                    <a:pt x="1677" y="1209"/>
                  </a:lnTo>
                  <a:lnTo>
                    <a:pt x="1672" y="1210"/>
                  </a:lnTo>
                  <a:lnTo>
                    <a:pt x="1666" y="1211"/>
                  </a:lnTo>
                  <a:lnTo>
                    <a:pt x="1659" y="1212"/>
                  </a:lnTo>
                  <a:lnTo>
                    <a:pt x="1653" y="1215"/>
                  </a:lnTo>
                  <a:lnTo>
                    <a:pt x="1649" y="1218"/>
                  </a:lnTo>
                  <a:lnTo>
                    <a:pt x="1645" y="1225"/>
                  </a:lnTo>
                  <a:lnTo>
                    <a:pt x="1641" y="1235"/>
                  </a:lnTo>
                  <a:lnTo>
                    <a:pt x="1637" y="1246"/>
                  </a:lnTo>
                  <a:lnTo>
                    <a:pt x="1633" y="1254"/>
                  </a:lnTo>
                  <a:lnTo>
                    <a:pt x="1630" y="1261"/>
                  </a:lnTo>
                  <a:lnTo>
                    <a:pt x="1625" y="1270"/>
                  </a:lnTo>
                  <a:lnTo>
                    <a:pt x="1621" y="1278"/>
                  </a:lnTo>
                  <a:lnTo>
                    <a:pt x="1618" y="1285"/>
                  </a:lnTo>
                  <a:lnTo>
                    <a:pt x="1618" y="1289"/>
                  </a:lnTo>
                  <a:lnTo>
                    <a:pt x="1617" y="1293"/>
                  </a:lnTo>
                  <a:lnTo>
                    <a:pt x="1616" y="1297"/>
                  </a:lnTo>
                  <a:lnTo>
                    <a:pt x="1614" y="1301"/>
                  </a:lnTo>
                  <a:lnTo>
                    <a:pt x="1612" y="1304"/>
                  </a:lnTo>
                  <a:lnTo>
                    <a:pt x="1609" y="1307"/>
                  </a:lnTo>
                  <a:lnTo>
                    <a:pt x="1605" y="1309"/>
                  </a:lnTo>
                  <a:lnTo>
                    <a:pt x="1602" y="1312"/>
                  </a:lnTo>
                  <a:lnTo>
                    <a:pt x="1593" y="1317"/>
                  </a:lnTo>
                  <a:lnTo>
                    <a:pt x="1586" y="1320"/>
                  </a:lnTo>
                  <a:lnTo>
                    <a:pt x="1576" y="1319"/>
                  </a:lnTo>
                  <a:lnTo>
                    <a:pt x="1565" y="1316"/>
                  </a:lnTo>
                  <a:lnTo>
                    <a:pt x="1553" y="1312"/>
                  </a:lnTo>
                  <a:lnTo>
                    <a:pt x="1543" y="1309"/>
                  </a:lnTo>
                  <a:lnTo>
                    <a:pt x="1532" y="1301"/>
                  </a:lnTo>
                  <a:lnTo>
                    <a:pt x="1519" y="1293"/>
                  </a:lnTo>
                  <a:lnTo>
                    <a:pt x="1507" y="1293"/>
                  </a:lnTo>
                  <a:lnTo>
                    <a:pt x="1496" y="1293"/>
                  </a:lnTo>
                  <a:lnTo>
                    <a:pt x="1484" y="1294"/>
                  </a:lnTo>
                  <a:lnTo>
                    <a:pt x="1470" y="1295"/>
                  </a:lnTo>
                  <a:lnTo>
                    <a:pt x="1456" y="1296"/>
                  </a:lnTo>
                  <a:lnTo>
                    <a:pt x="1445" y="1297"/>
                  </a:lnTo>
                  <a:lnTo>
                    <a:pt x="1434" y="1299"/>
                  </a:lnTo>
                  <a:lnTo>
                    <a:pt x="1419" y="1301"/>
                  </a:lnTo>
                  <a:lnTo>
                    <a:pt x="1405" y="1302"/>
                  </a:lnTo>
                  <a:lnTo>
                    <a:pt x="1394" y="1305"/>
                  </a:lnTo>
                  <a:lnTo>
                    <a:pt x="1381" y="1310"/>
                  </a:lnTo>
                  <a:lnTo>
                    <a:pt x="1371" y="1316"/>
                  </a:lnTo>
                  <a:lnTo>
                    <a:pt x="1368" y="1319"/>
                  </a:lnTo>
                  <a:lnTo>
                    <a:pt x="1365" y="1320"/>
                  </a:lnTo>
                  <a:lnTo>
                    <a:pt x="1363" y="1322"/>
                  </a:lnTo>
                  <a:lnTo>
                    <a:pt x="1363" y="1324"/>
                  </a:lnTo>
                  <a:lnTo>
                    <a:pt x="1362" y="1326"/>
                  </a:lnTo>
                  <a:lnTo>
                    <a:pt x="1361" y="1329"/>
                  </a:lnTo>
                  <a:lnTo>
                    <a:pt x="1361" y="1332"/>
                  </a:lnTo>
                  <a:lnTo>
                    <a:pt x="1362" y="1336"/>
                  </a:lnTo>
                  <a:lnTo>
                    <a:pt x="1364" y="1343"/>
                  </a:lnTo>
                  <a:lnTo>
                    <a:pt x="1367" y="1348"/>
                  </a:lnTo>
                  <a:lnTo>
                    <a:pt x="1369" y="1353"/>
                  </a:lnTo>
                  <a:lnTo>
                    <a:pt x="1371" y="1359"/>
                  </a:lnTo>
                  <a:lnTo>
                    <a:pt x="1378" y="1363"/>
                  </a:lnTo>
                  <a:lnTo>
                    <a:pt x="1382" y="1367"/>
                  </a:lnTo>
                  <a:lnTo>
                    <a:pt x="1385" y="1371"/>
                  </a:lnTo>
                  <a:lnTo>
                    <a:pt x="1385" y="1375"/>
                  </a:lnTo>
                  <a:lnTo>
                    <a:pt x="1385" y="1379"/>
                  </a:lnTo>
                  <a:lnTo>
                    <a:pt x="1382" y="1383"/>
                  </a:lnTo>
                  <a:lnTo>
                    <a:pt x="1380" y="1386"/>
                  </a:lnTo>
                  <a:lnTo>
                    <a:pt x="1376" y="1388"/>
                  </a:lnTo>
                  <a:lnTo>
                    <a:pt x="1371" y="1390"/>
                  </a:lnTo>
                  <a:lnTo>
                    <a:pt x="1367" y="1391"/>
                  </a:lnTo>
                  <a:lnTo>
                    <a:pt x="1361" y="1405"/>
                  </a:lnTo>
                  <a:lnTo>
                    <a:pt x="1359" y="1415"/>
                  </a:lnTo>
                  <a:lnTo>
                    <a:pt x="1355" y="1419"/>
                  </a:lnTo>
                  <a:lnTo>
                    <a:pt x="1350" y="1423"/>
                  </a:lnTo>
                  <a:lnTo>
                    <a:pt x="1344" y="1427"/>
                  </a:lnTo>
                  <a:lnTo>
                    <a:pt x="1342" y="1431"/>
                  </a:lnTo>
                  <a:lnTo>
                    <a:pt x="1340" y="1434"/>
                  </a:lnTo>
                  <a:lnTo>
                    <a:pt x="1339" y="1438"/>
                  </a:lnTo>
                  <a:lnTo>
                    <a:pt x="1338" y="1443"/>
                  </a:lnTo>
                  <a:lnTo>
                    <a:pt x="1338" y="1446"/>
                  </a:lnTo>
                  <a:lnTo>
                    <a:pt x="1336" y="1458"/>
                  </a:lnTo>
                  <a:lnTo>
                    <a:pt x="1334" y="1470"/>
                  </a:lnTo>
                  <a:lnTo>
                    <a:pt x="1334" y="1471"/>
                  </a:lnTo>
                  <a:lnTo>
                    <a:pt x="1333" y="1472"/>
                  </a:lnTo>
                  <a:lnTo>
                    <a:pt x="1330" y="1473"/>
                  </a:lnTo>
                  <a:lnTo>
                    <a:pt x="1328" y="1473"/>
                  </a:lnTo>
                  <a:lnTo>
                    <a:pt x="1321" y="1473"/>
                  </a:lnTo>
                  <a:lnTo>
                    <a:pt x="1315" y="1474"/>
                  </a:lnTo>
                  <a:lnTo>
                    <a:pt x="1312" y="1477"/>
                  </a:lnTo>
                  <a:lnTo>
                    <a:pt x="1309" y="1481"/>
                  </a:lnTo>
                  <a:lnTo>
                    <a:pt x="1306" y="1484"/>
                  </a:lnTo>
                  <a:lnTo>
                    <a:pt x="1303" y="1485"/>
                  </a:lnTo>
                  <a:lnTo>
                    <a:pt x="1297" y="1496"/>
                  </a:lnTo>
                  <a:lnTo>
                    <a:pt x="1292" y="1505"/>
                  </a:lnTo>
                  <a:lnTo>
                    <a:pt x="1286" y="1505"/>
                  </a:lnTo>
                  <a:lnTo>
                    <a:pt x="1280" y="1505"/>
                  </a:lnTo>
                  <a:lnTo>
                    <a:pt x="1267" y="1501"/>
                  </a:lnTo>
                  <a:lnTo>
                    <a:pt x="1256" y="1497"/>
                  </a:lnTo>
                  <a:lnTo>
                    <a:pt x="1251" y="1501"/>
                  </a:lnTo>
                  <a:lnTo>
                    <a:pt x="1245" y="1505"/>
                  </a:lnTo>
                  <a:lnTo>
                    <a:pt x="1240" y="1511"/>
                  </a:lnTo>
                  <a:lnTo>
                    <a:pt x="1237" y="1516"/>
                  </a:lnTo>
                  <a:lnTo>
                    <a:pt x="1235" y="1526"/>
                  </a:lnTo>
                  <a:lnTo>
                    <a:pt x="1233" y="1532"/>
                  </a:lnTo>
                  <a:lnTo>
                    <a:pt x="1233" y="1533"/>
                  </a:lnTo>
                  <a:lnTo>
                    <a:pt x="1232" y="1534"/>
                  </a:lnTo>
                  <a:lnTo>
                    <a:pt x="1230" y="1534"/>
                  </a:lnTo>
                  <a:lnTo>
                    <a:pt x="1229" y="1534"/>
                  </a:lnTo>
                  <a:lnTo>
                    <a:pt x="1225" y="1533"/>
                  </a:lnTo>
                  <a:lnTo>
                    <a:pt x="1221" y="1532"/>
                  </a:lnTo>
                  <a:lnTo>
                    <a:pt x="1213" y="1528"/>
                  </a:lnTo>
                  <a:lnTo>
                    <a:pt x="1206" y="1524"/>
                  </a:lnTo>
                  <a:lnTo>
                    <a:pt x="1200" y="1531"/>
                  </a:lnTo>
                  <a:lnTo>
                    <a:pt x="1194" y="1540"/>
                  </a:lnTo>
                  <a:lnTo>
                    <a:pt x="1190" y="1550"/>
                  </a:lnTo>
                  <a:lnTo>
                    <a:pt x="1186" y="1564"/>
                  </a:lnTo>
                  <a:lnTo>
                    <a:pt x="1185" y="1567"/>
                  </a:lnTo>
                  <a:lnTo>
                    <a:pt x="1184" y="1570"/>
                  </a:lnTo>
                  <a:lnTo>
                    <a:pt x="1181" y="1571"/>
                  </a:lnTo>
                  <a:lnTo>
                    <a:pt x="1178" y="1572"/>
                  </a:lnTo>
                  <a:lnTo>
                    <a:pt x="1177" y="1573"/>
                  </a:lnTo>
                  <a:lnTo>
                    <a:pt x="1175" y="1572"/>
                  </a:lnTo>
                  <a:lnTo>
                    <a:pt x="1173" y="1571"/>
                  </a:lnTo>
                  <a:lnTo>
                    <a:pt x="1171" y="1569"/>
                  </a:lnTo>
                  <a:lnTo>
                    <a:pt x="1168" y="1564"/>
                  </a:lnTo>
                  <a:lnTo>
                    <a:pt x="1167" y="1560"/>
                  </a:lnTo>
                  <a:lnTo>
                    <a:pt x="1159" y="1550"/>
                  </a:lnTo>
                  <a:lnTo>
                    <a:pt x="1150" y="1540"/>
                  </a:lnTo>
                  <a:lnTo>
                    <a:pt x="1149" y="1536"/>
                  </a:lnTo>
                  <a:lnTo>
                    <a:pt x="1148" y="1533"/>
                  </a:lnTo>
                  <a:lnTo>
                    <a:pt x="1145" y="1529"/>
                  </a:lnTo>
                  <a:lnTo>
                    <a:pt x="1142" y="1528"/>
                  </a:lnTo>
                  <a:lnTo>
                    <a:pt x="1135" y="1532"/>
                  </a:lnTo>
                  <a:lnTo>
                    <a:pt x="1130" y="1536"/>
                  </a:lnTo>
                  <a:lnTo>
                    <a:pt x="1123" y="1542"/>
                  </a:lnTo>
                  <a:lnTo>
                    <a:pt x="1116" y="1550"/>
                  </a:lnTo>
                  <a:lnTo>
                    <a:pt x="1112" y="1553"/>
                  </a:lnTo>
                  <a:lnTo>
                    <a:pt x="1110" y="1558"/>
                  </a:lnTo>
                  <a:lnTo>
                    <a:pt x="1108" y="1561"/>
                  </a:lnTo>
                  <a:lnTo>
                    <a:pt x="1107" y="1564"/>
                  </a:lnTo>
                  <a:lnTo>
                    <a:pt x="1105" y="1571"/>
                  </a:lnTo>
                  <a:lnTo>
                    <a:pt x="1106" y="1578"/>
                  </a:lnTo>
                  <a:lnTo>
                    <a:pt x="1106" y="1585"/>
                  </a:lnTo>
                  <a:lnTo>
                    <a:pt x="1107" y="1592"/>
                  </a:lnTo>
                  <a:lnTo>
                    <a:pt x="1108" y="1601"/>
                  </a:lnTo>
                  <a:lnTo>
                    <a:pt x="1111" y="1611"/>
                  </a:lnTo>
                  <a:lnTo>
                    <a:pt x="1114" y="1621"/>
                  </a:lnTo>
                  <a:lnTo>
                    <a:pt x="1115" y="1631"/>
                  </a:lnTo>
                  <a:lnTo>
                    <a:pt x="1114" y="1638"/>
                  </a:lnTo>
                  <a:lnTo>
                    <a:pt x="1112" y="1646"/>
                  </a:lnTo>
                  <a:lnTo>
                    <a:pt x="1110" y="1655"/>
                  </a:lnTo>
                  <a:lnTo>
                    <a:pt x="1107" y="1662"/>
                  </a:lnTo>
                  <a:lnTo>
                    <a:pt x="1101" y="1670"/>
                  </a:lnTo>
                  <a:lnTo>
                    <a:pt x="1095" y="1678"/>
                  </a:lnTo>
                  <a:lnTo>
                    <a:pt x="1093" y="1680"/>
                  </a:lnTo>
                  <a:lnTo>
                    <a:pt x="1090" y="1683"/>
                  </a:lnTo>
                  <a:lnTo>
                    <a:pt x="1086" y="1685"/>
                  </a:lnTo>
                  <a:lnTo>
                    <a:pt x="1081" y="1687"/>
                  </a:lnTo>
                  <a:lnTo>
                    <a:pt x="1072" y="1692"/>
                  </a:lnTo>
                  <a:lnTo>
                    <a:pt x="1064" y="1697"/>
                  </a:lnTo>
                  <a:lnTo>
                    <a:pt x="1062" y="1705"/>
                  </a:lnTo>
                  <a:lnTo>
                    <a:pt x="1061" y="1715"/>
                  </a:lnTo>
                  <a:lnTo>
                    <a:pt x="1062" y="1727"/>
                  </a:lnTo>
                  <a:lnTo>
                    <a:pt x="1064" y="1737"/>
                  </a:lnTo>
                  <a:lnTo>
                    <a:pt x="1065" y="1745"/>
                  </a:lnTo>
                  <a:lnTo>
                    <a:pt x="1066" y="1755"/>
                  </a:lnTo>
                  <a:lnTo>
                    <a:pt x="1067" y="1765"/>
                  </a:lnTo>
                  <a:lnTo>
                    <a:pt x="1068" y="1772"/>
                  </a:lnTo>
                  <a:lnTo>
                    <a:pt x="1068" y="1780"/>
                  </a:lnTo>
                  <a:lnTo>
                    <a:pt x="1067" y="1790"/>
                  </a:lnTo>
                  <a:lnTo>
                    <a:pt x="1066" y="1800"/>
                  </a:lnTo>
                  <a:lnTo>
                    <a:pt x="1064" y="1807"/>
                  </a:lnTo>
                  <a:lnTo>
                    <a:pt x="1060" y="1813"/>
                  </a:lnTo>
                  <a:lnTo>
                    <a:pt x="1056" y="1819"/>
                  </a:lnTo>
                  <a:lnTo>
                    <a:pt x="1050" y="1823"/>
                  </a:lnTo>
                  <a:lnTo>
                    <a:pt x="1044" y="1827"/>
                  </a:lnTo>
                  <a:lnTo>
                    <a:pt x="1037" y="1826"/>
                  </a:lnTo>
                  <a:lnTo>
                    <a:pt x="1029" y="1825"/>
                  </a:lnTo>
                  <a:lnTo>
                    <a:pt x="1020" y="1824"/>
                  </a:lnTo>
                  <a:lnTo>
                    <a:pt x="1013" y="1823"/>
                  </a:lnTo>
                  <a:lnTo>
                    <a:pt x="1003" y="1823"/>
                  </a:lnTo>
                  <a:lnTo>
                    <a:pt x="992" y="1823"/>
                  </a:lnTo>
                  <a:lnTo>
                    <a:pt x="982" y="1825"/>
                  </a:lnTo>
                  <a:lnTo>
                    <a:pt x="974" y="1827"/>
                  </a:lnTo>
                  <a:lnTo>
                    <a:pt x="960" y="1839"/>
                  </a:lnTo>
                  <a:lnTo>
                    <a:pt x="946" y="1850"/>
                  </a:lnTo>
                  <a:lnTo>
                    <a:pt x="939" y="1856"/>
                  </a:lnTo>
                  <a:lnTo>
                    <a:pt x="930" y="1862"/>
                  </a:lnTo>
                  <a:lnTo>
                    <a:pt x="922" y="1866"/>
                  </a:lnTo>
                  <a:lnTo>
                    <a:pt x="915" y="1870"/>
                  </a:lnTo>
                  <a:lnTo>
                    <a:pt x="907" y="1869"/>
                  </a:lnTo>
                  <a:lnTo>
                    <a:pt x="897" y="1868"/>
                  </a:lnTo>
                  <a:lnTo>
                    <a:pt x="887" y="1868"/>
                  </a:lnTo>
                  <a:lnTo>
                    <a:pt x="879" y="1870"/>
                  </a:lnTo>
                  <a:lnTo>
                    <a:pt x="870" y="1879"/>
                  </a:lnTo>
                  <a:lnTo>
                    <a:pt x="860" y="1886"/>
                  </a:lnTo>
                  <a:lnTo>
                    <a:pt x="845" y="1892"/>
                  </a:lnTo>
                  <a:lnTo>
                    <a:pt x="833" y="1898"/>
                  </a:lnTo>
                  <a:lnTo>
                    <a:pt x="830" y="1902"/>
                  </a:lnTo>
                  <a:lnTo>
                    <a:pt x="829" y="1907"/>
                  </a:lnTo>
                  <a:lnTo>
                    <a:pt x="829" y="1913"/>
                  </a:lnTo>
                  <a:lnTo>
                    <a:pt x="829" y="1920"/>
                  </a:lnTo>
                  <a:lnTo>
                    <a:pt x="830" y="1932"/>
                  </a:lnTo>
                  <a:lnTo>
                    <a:pt x="829" y="1941"/>
                  </a:lnTo>
                  <a:lnTo>
                    <a:pt x="824" y="1951"/>
                  </a:lnTo>
                  <a:lnTo>
                    <a:pt x="818" y="1962"/>
                  </a:lnTo>
                  <a:lnTo>
                    <a:pt x="814" y="1967"/>
                  </a:lnTo>
                  <a:lnTo>
                    <a:pt x="810" y="1972"/>
                  </a:lnTo>
                  <a:lnTo>
                    <a:pt x="806" y="1977"/>
                  </a:lnTo>
                  <a:lnTo>
                    <a:pt x="801" y="1980"/>
                  </a:lnTo>
                  <a:lnTo>
                    <a:pt x="792" y="1984"/>
                  </a:lnTo>
                  <a:lnTo>
                    <a:pt x="782" y="1988"/>
                  </a:lnTo>
                  <a:lnTo>
                    <a:pt x="778" y="1984"/>
                  </a:lnTo>
                  <a:lnTo>
                    <a:pt x="765" y="1984"/>
                  </a:lnTo>
                  <a:lnTo>
                    <a:pt x="750" y="1984"/>
                  </a:lnTo>
                  <a:lnTo>
                    <a:pt x="745" y="1983"/>
                  </a:lnTo>
                  <a:lnTo>
                    <a:pt x="740" y="1982"/>
                  </a:lnTo>
                  <a:lnTo>
                    <a:pt x="735" y="1979"/>
                  </a:lnTo>
                  <a:lnTo>
                    <a:pt x="730" y="1976"/>
                  </a:lnTo>
                  <a:lnTo>
                    <a:pt x="720" y="1969"/>
                  </a:lnTo>
                  <a:lnTo>
                    <a:pt x="711" y="1965"/>
                  </a:lnTo>
                  <a:lnTo>
                    <a:pt x="703" y="1960"/>
                  </a:lnTo>
                  <a:lnTo>
                    <a:pt x="693" y="1955"/>
                  </a:lnTo>
                  <a:lnTo>
                    <a:pt x="683" y="1949"/>
                  </a:lnTo>
                  <a:lnTo>
                    <a:pt x="675" y="1945"/>
                  </a:lnTo>
                  <a:lnTo>
                    <a:pt x="669" y="1941"/>
                  </a:lnTo>
                  <a:lnTo>
                    <a:pt x="662" y="1935"/>
                  </a:lnTo>
                  <a:lnTo>
                    <a:pt x="654" y="1928"/>
                  </a:lnTo>
                  <a:lnTo>
                    <a:pt x="648" y="1922"/>
                  </a:lnTo>
                  <a:lnTo>
                    <a:pt x="642" y="1912"/>
                  </a:lnTo>
                  <a:lnTo>
                    <a:pt x="636" y="1902"/>
                  </a:lnTo>
                  <a:lnTo>
                    <a:pt x="630" y="1896"/>
                  </a:lnTo>
                  <a:lnTo>
                    <a:pt x="625" y="1891"/>
                  </a:lnTo>
                  <a:lnTo>
                    <a:pt x="619" y="1886"/>
                  </a:lnTo>
                  <a:lnTo>
                    <a:pt x="613" y="1883"/>
                  </a:lnTo>
                  <a:lnTo>
                    <a:pt x="603" y="1883"/>
                  </a:lnTo>
                  <a:lnTo>
                    <a:pt x="589" y="1883"/>
                  </a:lnTo>
                  <a:lnTo>
                    <a:pt x="585" y="1883"/>
                  </a:lnTo>
                  <a:lnTo>
                    <a:pt x="577" y="1885"/>
                  </a:lnTo>
                  <a:lnTo>
                    <a:pt x="570" y="1888"/>
                  </a:lnTo>
                  <a:lnTo>
                    <a:pt x="565" y="1890"/>
                  </a:lnTo>
                  <a:lnTo>
                    <a:pt x="562" y="1895"/>
                  </a:lnTo>
                  <a:lnTo>
                    <a:pt x="560" y="1900"/>
                  </a:lnTo>
                  <a:lnTo>
                    <a:pt x="558" y="1906"/>
                  </a:lnTo>
                  <a:lnTo>
                    <a:pt x="557" y="1910"/>
                  </a:lnTo>
                  <a:lnTo>
                    <a:pt x="553" y="1924"/>
                  </a:lnTo>
                  <a:lnTo>
                    <a:pt x="549" y="1937"/>
                  </a:lnTo>
                  <a:lnTo>
                    <a:pt x="544" y="1945"/>
                  </a:lnTo>
                  <a:lnTo>
                    <a:pt x="538" y="1953"/>
                  </a:lnTo>
                  <a:lnTo>
                    <a:pt x="531" y="1956"/>
                  </a:lnTo>
                  <a:lnTo>
                    <a:pt x="522" y="1958"/>
                  </a:lnTo>
                  <a:lnTo>
                    <a:pt x="514" y="1960"/>
                  </a:lnTo>
                  <a:lnTo>
                    <a:pt x="506" y="1961"/>
                  </a:lnTo>
                  <a:lnTo>
                    <a:pt x="499" y="1961"/>
                  </a:lnTo>
                  <a:lnTo>
                    <a:pt x="488" y="1961"/>
                  </a:lnTo>
                  <a:lnTo>
                    <a:pt x="477" y="1962"/>
                  </a:lnTo>
                  <a:lnTo>
                    <a:pt x="467" y="1965"/>
                  </a:lnTo>
                  <a:lnTo>
                    <a:pt x="460" y="1966"/>
                  </a:lnTo>
                  <a:lnTo>
                    <a:pt x="452" y="1968"/>
                  </a:lnTo>
                  <a:lnTo>
                    <a:pt x="443" y="1971"/>
                  </a:lnTo>
                  <a:lnTo>
                    <a:pt x="436" y="1972"/>
                  </a:lnTo>
                  <a:lnTo>
                    <a:pt x="428" y="1976"/>
                  </a:lnTo>
                  <a:lnTo>
                    <a:pt x="419" y="1980"/>
                  </a:lnTo>
                  <a:lnTo>
                    <a:pt x="409" y="1984"/>
                  </a:lnTo>
                  <a:lnTo>
                    <a:pt x="401" y="1988"/>
                  </a:lnTo>
                  <a:lnTo>
                    <a:pt x="393" y="1991"/>
                  </a:lnTo>
                  <a:lnTo>
                    <a:pt x="380" y="1995"/>
                  </a:lnTo>
                  <a:lnTo>
                    <a:pt x="368" y="1998"/>
                  </a:lnTo>
                  <a:lnTo>
                    <a:pt x="357" y="2000"/>
                  </a:lnTo>
                  <a:lnTo>
                    <a:pt x="349" y="1998"/>
                  </a:lnTo>
                  <a:lnTo>
                    <a:pt x="339" y="1995"/>
                  </a:lnTo>
                  <a:lnTo>
                    <a:pt x="330" y="1991"/>
                  </a:lnTo>
                  <a:lnTo>
                    <a:pt x="322" y="1988"/>
                  </a:lnTo>
                  <a:lnTo>
                    <a:pt x="315" y="1989"/>
                  </a:lnTo>
                  <a:lnTo>
                    <a:pt x="308" y="1989"/>
                  </a:lnTo>
                  <a:lnTo>
                    <a:pt x="301" y="1990"/>
                  </a:lnTo>
                  <a:lnTo>
                    <a:pt x="295" y="1988"/>
                  </a:lnTo>
                  <a:lnTo>
                    <a:pt x="290" y="1986"/>
                  </a:lnTo>
                  <a:lnTo>
                    <a:pt x="285" y="1982"/>
                  </a:lnTo>
                  <a:lnTo>
                    <a:pt x="279" y="1977"/>
                  </a:lnTo>
                  <a:lnTo>
                    <a:pt x="273" y="1972"/>
                  </a:lnTo>
                  <a:lnTo>
                    <a:pt x="267" y="1967"/>
                  </a:lnTo>
                  <a:lnTo>
                    <a:pt x="262" y="1963"/>
                  </a:lnTo>
                  <a:lnTo>
                    <a:pt x="256" y="1959"/>
                  </a:lnTo>
                  <a:lnTo>
                    <a:pt x="252" y="1957"/>
                  </a:lnTo>
                  <a:lnTo>
                    <a:pt x="238" y="1949"/>
                  </a:lnTo>
                  <a:lnTo>
                    <a:pt x="224" y="1941"/>
                  </a:lnTo>
                  <a:lnTo>
                    <a:pt x="216" y="1937"/>
                  </a:lnTo>
                  <a:lnTo>
                    <a:pt x="205" y="1929"/>
                  </a:lnTo>
                  <a:lnTo>
                    <a:pt x="205" y="1926"/>
                  </a:lnTo>
                  <a:lnTo>
                    <a:pt x="205" y="1926"/>
                  </a:lnTo>
                  <a:lnTo>
                    <a:pt x="207" y="1917"/>
                  </a:lnTo>
                  <a:lnTo>
                    <a:pt x="209" y="1908"/>
                  </a:lnTo>
                  <a:lnTo>
                    <a:pt x="210" y="1897"/>
                  </a:lnTo>
                  <a:lnTo>
                    <a:pt x="211" y="1886"/>
                  </a:lnTo>
                  <a:lnTo>
                    <a:pt x="211" y="1875"/>
                  </a:lnTo>
                  <a:lnTo>
                    <a:pt x="211" y="1864"/>
                  </a:lnTo>
                  <a:lnTo>
                    <a:pt x="210" y="1855"/>
                  </a:lnTo>
                  <a:lnTo>
                    <a:pt x="209" y="1846"/>
                  </a:lnTo>
                  <a:lnTo>
                    <a:pt x="207" y="1835"/>
                  </a:lnTo>
                  <a:lnTo>
                    <a:pt x="202" y="1821"/>
                  </a:lnTo>
                  <a:lnTo>
                    <a:pt x="196" y="1807"/>
                  </a:lnTo>
                  <a:lnTo>
                    <a:pt x="192" y="1796"/>
                  </a:lnTo>
                  <a:lnTo>
                    <a:pt x="188" y="1788"/>
                  </a:lnTo>
                  <a:lnTo>
                    <a:pt x="183" y="1778"/>
                  </a:lnTo>
                  <a:lnTo>
                    <a:pt x="178" y="1768"/>
                  </a:lnTo>
                  <a:lnTo>
                    <a:pt x="176" y="1761"/>
                  </a:lnTo>
                  <a:lnTo>
                    <a:pt x="176" y="1754"/>
                  </a:lnTo>
                  <a:lnTo>
                    <a:pt x="176" y="1746"/>
                  </a:lnTo>
                  <a:lnTo>
                    <a:pt x="177" y="1737"/>
                  </a:lnTo>
                  <a:lnTo>
                    <a:pt x="178" y="1727"/>
                  </a:lnTo>
                  <a:lnTo>
                    <a:pt x="179" y="1718"/>
                  </a:lnTo>
                  <a:lnTo>
                    <a:pt x="179" y="1708"/>
                  </a:lnTo>
                  <a:lnTo>
                    <a:pt x="178" y="1700"/>
                  </a:lnTo>
                  <a:lnTo>
                    <a:pt x="176" y="1693"/>
                  </a:lnTo>
                  <a:lnTo>
                    <a:pt x="174" y="1689"/>
                  </a:lnTo>
                  <a:lnTo>
                    <a:pt x="169" y="1685"/>
                  </a:lnTo>
                  <a:lnTo>
                    <a:pt x="163" y="1681"/>
                  </a:lnTo>
                  <a:lnTo>
                    <a:pt x="156" y="1678"/>
                  </a:lnTo>
                  <a:lnTo>
                    <a:pt x="143" y="1672"/>
                  </a:lnTo>
                  <a:lnTo>
                    <a:pt x="133" y="1666"/>
                  </a:lnTo>
                  <a:lnTo>
                    <a:pt x="129" y="1658"/>
                  </a:lnTo>
                  <a:lnTo>
                    <a:pt x="124" y="1648"/>
                  </a:lnTo>
                  <a:lnTo>
                    <a:pt x="122" y="1642"/>
                  </a:lnTo>
                  <a:lnTo>
                    <a:pt x="120" y="1637"/>
                  </a:lnTo>
                  <a:lnTo>
                    <a:pt x="118" y="1632"/>
                  </a:lnTo>
                  <a:lnTo>
                    <a:pt x="118" y="1627"/>
                  </a:lnTo>
                  <a:lnTo>
                    <a:pt x="120" y="1616"/>
                  </a:lnTo>
                  <a:lnTo>
                    <a:pt x="124" y="1604"/>
                  </a:lnTo>
                  <a:lnTo>
                    <a:pt x="129" y="1592"/>
                  </a:lnTo>
                  <a:lnTo>
                    <a:pt x="133" y="1584"/>
                  </a:lnTo>
                  <a:lnTo>
                    <a:pt x="142" y="1574"/>
                  </a:lnTo>
                  <a:lnTo>
                    <a:pt x="152" y="1564"/>
                  </a:lnTo>
                  <a:lnTo>
                    <a:pt x="158" y="1559"/>
                  </a:lnTo>
                  <a:lnTo>
                    <a:pt x="163" y="1553"/>
                  </a:lnTo>
                  <a:lnTo>
                    <a:pt x="166" y="1548"/>
                  </a:lnTo>
                  <a:lnTo>
                    <a:pt x="169" y="1544"/>
                  </a:lnTo>
                  <a:lnTo>
                    <a:pt x="170" y="1541"/>
                  </a:lnTo>
                  <a:lnTo>
                    <a:pt x="170" y="1537"/>
                  </a:lnTo>
                  <a:lnTo>
                    <a:pt x="169" y="1533"/>
                  </a:lnTo>
                  <a:lnTo>
                    <a:pt x="168" y="1528"/>
                  </a:lnTo>
                  <a:lnTo>
                    <a:pt x="164" y="1520"/>
                  </a:lnTo>
                  <a:lnTo>
                    <a:pt x="161" y="1513"/>
                  </a:lnTo>
                  <a:lnTo>
                    <a:pt x="156" y="1508"/>
                  </a:lnTo>
                  <a:lnTo>
                    <a:pt x="150" y="1504"/>
                  </a:lnTo>
                  <a:lnTo>
                    <a:pt x="143" y="1501"/>
                  </a:lnTo>
                  <a:lnTo>
                    <a:pt x="135" y="1497"/>
                  </a:lnTo>
                  <a:lnTo>
                    <a:pt x="121" y="1491"/>
                  </a:lnTo>
                  <a:lnTo>
                    <a:pt x="110" y="1485"/>
                  </a:lnTo>
                  <a:lnTo>
                    <a:pt x="99" y="1478"/>
                  </a:lnTo>
                  <a:lnTo>
                    <a:pt x="85" y="1469"/>
                  </a:lnTo>
                  <a:lnTo>
                    <a:pt x="70" y="1459"/>
                  </a:lnTo>
                  <a:lnTo>
                    <a:pt x="59" y="1450"/>
                  </a:lnTo>
                  <a:lnTo>
                    <a:pt x="52" y="1440"/>
                  </a:lnTo>
                  <a:lnTo>
                    <a:pt x="42" y="1429"/>
                  </a:lnTo>
                  <a:lnTo>
                    <a:pt x="33" y="1417"/>
                  </a:lnTo>
                  <a:lnTo>
                    <a:pt x="28" y="1407"/>
                  </a:lnTo>
                  <a:lnTo>
                    <a:pt x="26" y="1394"/>
                  </a:lnTo>
                  <a:lnTo>
                    <a:pt x="26" y="1379"/>
                  </a:lnTo>
                  <a:lnTo>
                    <a:pt x="26" y="1363"/>
                  </a:lnTo>
                  <a:lnTo>
                    <a:pt x="24" y="1351"/>
                  </a:lnTo>
                  <a:lnTo>
                    <a:pt x="19" y="1341"/>
                  </a:lnTo>
                  <a:lnTo>
                    <a:pt x="11" y="1330"/>
                  </a:lnTo>
                  <a:lnTo>
                    <a:pt x="7" y="1324"/>
                  </a:lnTo>
                  <a:lnTo>
                    <a:pt x="3" y="1319"/>
                  </a:lnTo>
                  <a:lnTo>
                    <a:pt x="0" y="1313"/>
                  </a:lnTo>
                  <a:lnTo>
                    <a:pt x="0" y="1309"/>
                  </a:lnTo>
                  <a:lnTo>
                    <a:pt x="0" y="1304"/>
                  </a:lnTo>
                  <a:lnTo>
                    <a:pt x="2" y="1299"/>
                  </a:lnTo>
                  <a:lnTo>
                    <a:pt x="4" y="1293"/>
                  </a:lnTo>
                  <a:lnTo>
                    <a:pt x="7" y="1288"/>
                  </a:lnTo>
                  <a:lnTo>
                    <a:pt x="14" y="1277"/>
                  </a:lnTo>
                  <a:lnTo>
                    <a:pt x="20" y="1269"/>
                  </a:lnTo>
                  <a:lnTo>
                    <a:pt x="24" y="1267"/>
                  </a:lnTo>
                  <a:lnTo>
                    <a:pt x="30" y="1264"/>
                  </a:lnTo>
                  <a:lnTo>
                    <a:pt x="36" y="1262"/>
                  </a:lnTo>
                  <a:lnTo>
                    <a:pt x="44" y="1259"/>
                  </a:lnTo>
                  <a:lnTo>
                    <a:pt x="51" y="1257"/>
                  </a:lnTo>
                  <a:lnTo>
                    <a:pt x="58" y="1254"/>
                  </a:lnTo>
                  <a:lnTo>
                    <a:pt x="63" y="1250"/>
                  </a:lnTo>
                  <a:lnTo>
                    <a:pt x="67" y="1246"/>
                  </a:lnTo>
                  <a:lnTo>
                    <a:pt x="70" y="1244"/>
                  </a:lnTo>
                  <a:lnTo>
                    <a:pt x="73" y="1240"/>
                  </a:lnTo>
                  <a:lnTo>
                    <a:pt x="76" y="1234"/>
                  </a:lnTo>
                  <a:lnTo>
                    <a:pt x="78" y="1229"/>
                  </a:lnTo>
                  <a:lnTo>
                    <a:pt x="83" y="1218"/>
                  </a:lnTo>
                  <a:lnTo>
                    <a:pt x="87" y="1210"/>
                  </a:lnTo>
                  <a:lnTo>
                    <a:pt x="94" y="1197"/>
                  </a:lnTo>
                  <a:lnTo>
                    <a:pt x="101" y="1183"/>
                  </a:lnTo>
                  <a:lnTo>
                    <a:pt x="105" y="1175"/>
                  </a:lnTo>
                  <a:lnTo>
                    <a:pt x="107" y="1168"/>
                  </a:lnTo>
                  <a:lnTo>
                    <a:pt x="109" y="1161"/>
                  </a:lnTo>
                  <a:lnTo>
                    <a:pt x="110" y="1155"/>
                  </a:lnTo>
                  <a:lnTo>
                    <a:pt x="109" y="1149"/>
                  </a:lnTo>
                  <a:lnTo>
                    <a:pt x="107" y="1142"/>
                  </a:lnTo>
                  <a:lnTo>
                    <a:pt x="105" y="1134"/>
                  </a:lnTo>
                  <a:lnTo>
                    <a:pt x="101" y="1126"/>
                  </a:lnTo>
                  <a:lnTo>
                    <a:pt x="94" y="1112"/>
                  </a:lnTo>
                  <a:lnTo>
                    <a:pt x="87" y="1101"/>
                  </a:lnTo>
                  <a:lnTo>
                    <a:pt x="78" y="1090"/>
                  </a:lnTo>
                  <a:lnTo>
                    <a:pt x="66" y="1076"/>
                  </a:lnTo>
                  <a:lnTo>
                    <a:pt x="60" y="1069"/>
                  </a:lnTo>
                  <a:lnTo>
                    <a:pt x="54" y="1062"/>
                  </a:lnTo>
                  <a:lnTo>
                    <a:pt x="50" y="1055"/>
                  </a:lnTo>
                  <a:lnTo>
                    <a:pt x="48" y="1049"/>
                  </a:lnTo>
                  <a:lnTo>
                    <a:pt x="46" y="1045"/>
                  </a:lnTo>
                  <a:lnTo>
                    <a:pt x="45" y="1041"/>
                  </a:lnTo>
                  <a:lnTo>
                    <a:pt x="45" y="1036"/>
                  </a:lnTo>
                  <a:lnTo>
                    <a:pt x="45" y="1031"/>
                  </a:lnTo>
                  <a:lnTo>
                    <a:pt x="46" y="1026"/>
                  </a:lnTo>
                  <a:lnTo>
                    <a:pt x="47" y="1021"/>
                  </a:lnTo>
                  <a:lnTo>
                    <a:pt x="49" y="1017"/>
                  </a:lnTo>
                  <a:lnTo>
                    <a:pt x="51" y="1014"/>
                  </a:lnTo>
                  <a:lnTo>
                    <a:pt x="55" y="1011"/>
                  </a:lnTo>
                  <a:lnTo>
                    <a:pt x="60" y="1009"/>
                  </a:lnTo>
                  <a:lnTo>
                    <a:pt x="67" y="1008"/>
                  </a:lnTo>
                  <a:lnTo>
                    <a:pt x="73" y="1007"/>
                  </a:lnTo>
                  <a:lnTo>
                    <a:pt x="87" y="1006"/>
                  </a:lnTo>
                  <a:lnTo>
                    <a:pt x="98" y="1006"/>
                  </a:lnTo>
                  <a:lnTo>
                    <a:pt x="106" y="1008"/>
                  </a:lnTo>
                  <a:lnTo>
                    <a:pt x="116" y="1012"/>
                  </a:lnTo>
                  <a:lnTo>
                    <a:pt x="126" y="1016"/>
                  </a:lnTo>
                  <a:lnTo>
                    <a:pt x="133" y="1018"/>
                  </a:lnTo>
                  <a:lnTo>
                    <a:pt x="144" y="1018"/>
                  </a:lnTo>
                  <a:lnTo>
                    <a:pt x="156" y="1018"/>
                  </a:lnTo>
                  <a:lnTo>
                    <a:pt x="161" y="1017"/>
                  </a:lnTo>
                  <a:lnTo>
                    <a:pt x="166" y="1016"/>
                  </a:lnTo>
                  <a:lnTo>
                    <a:pt x="170" y="1014"/>
                  </a:lnTo>
                  <a:lnTo>
                    <a:pt x="172" y="1010"/>
                  </a:lnTo>
                  <a:lnTo>
                    <a:pt x="174" y="1008"/>
                  </a:lnTo>
                  <a:lnTo>
                    <a:pt x="174" y="1006"/>
                  </a:lnTo>
                  <a:lnTo>
                    <a:pt x="174" y="1004"/>
                  </a:lnTo>
                  <a:lnTo>
                    <a:pt x="173" y="1001"/>
                  </a:lnTo>
                  <a:lnTo>
                    <a:pt x="171" y="996"/>
                  </a:lnTo>
                  <a:lnTo>
                    <a:pt x="168" y="990"/>
                  </a:lnTo>
                  <a:lnTo>
                    <a:pt x="164" y="984"/>
                  </a:lnTo>
                  <a:lnTo>
                    <a:pt x="160" y="977"/>
                  </a:lnTo>
                  <a:lnTo>
                    <a:pt x="158" y="972"/>
                  </a:lnTo>
                  <a:lnTo>
                    <a:pt x="157" y="967"/>
                  </a:lnTo>
                  <a:lnTo>
                    <a:pt x="158" y="960"/>
                  </a:lnTo>
                  <a:lnTo>
                    <a:pt x="161" y="951"/>
                  </a:lnTo>
                  <a:lnTo>
                    <a:pt x="165" y="943"/>
                  </a:lnTo>
                  <a:lnTo>
                    <a:pt x="169" y="936"/>
                  </a:lnTo>
                  <a:lnTo>
                    <a:pt x="177" y="930"/>
                  </a:lnTo>
                  <a:lnTo>
                    <a:pt x="188" y="926"/>
                  </a:lnTo>
                  <a:lnTo>
                    <a:pt x="200" y="921"/>
                  </a:lnTo>
                  <a:lnTo>
                    <a:pt x="209" y="915"/>
                  </a:lnTo>
                  <a:lnTo>
                    <a:pt x="212" y="904"/>
                  </a:lnTo>
                  <a:lnTo>
                    <a:pt x="214" y="890"/>
                  </a:lnTo>
                  <a:lnTo>
                    <a:pt x="216" y="876"/>
                  </a:lnTo>
                  <a:lnTo>
                    <a:pt x="216" y="864"/>
                  </a:lnTo>
                  <a:lnTo>
                    <a:pt x="212" y="854"/>
                  </a:lnTo>
                  <a:lnTo>
                    <a:pt x="206" y="841"/>
                  </a:lnTo>
                  <a:lnTo>
                    <a:pt x="199" y="830"/>
                  </a:lnTo>
                  <a:lnTo>
                    <a:pt x="192" y="821"/>
                  </a:lnTo>
                  <a:lnTo>
                    <a:pt x="184" y="811"/>
                  </a:lnTo>
                  <a:lnTo>
                    <a:pt x="174" y="800"/>
                  </a:lnTo>
                  <a:lnTo>
                    <a:pt x="165" y="788"/>
                  </a:lnTo>
                  <a:lnTo>
                    <a:pt x="157" y="778"/>
                  </a:lnTo>
                  <a:lnTo>
                    <a:pt x="150" y="767"/>
                  </a:lnTo>
                  <a:lnTo>
                    <a:pt x="143" y="751"/>
                  </a:lnTo>
                  <a:lnTo>
                    <a:pt x="139" y="743"/>
                  </a:lnTo>
                  <a:lnTo>
                    <a:pt x="134" y="736"/>
                  </a:lnTo>
                  <a:lnTo>
                    <a:pt x="130" y="731"/>
                  </a:lnTo>
                  <a:lnTo>
                    <a:pt x="126" y="727"/>
                  </a:lnTo>
                  <a:lnTo>
                    <a:pt x="118" y="721"/>
                  </a:lnTo>
                  <a:lnTo>
                    <a:pt x="108" y="715"/>
                  </a:lnTo>
                  <a:lnTo>
                    <a:pt x="97" y="711"/>
                  </a:lnTo>
                  <a:lnTo>
                    <a:pt x="87" y="707"/>
                  </a:lnTo>
                  <a:lnTo>
                    <a:pt x="78" y="702"/>
                  </a:lnTo>
                  <a:lnTo>
                    <a:pt x="67" y="697"/>
                  </a:lnTo>
                  <a:lnTo>
                    <a:pt x="56" y="693"/>
                  </a:lnTo>
                  <a:lnTo>
                    <a:pt x="48" y="688"/>
                  </a:lnTo>
                  <a:lnTo>
                    <a:pt x="43" y="682"/>
                  </a:lnTo>
                  <a:lnTo>
                    <a:pt x="39" y="675"/>
                  </a:lnTo>
                  <a:lnTo>
                    <a:pt x="35" y="666"/>
                  </a:lnTo>
                  <a:lnTo>
                    <a:pt x="32" y="656"/>
                  </a:lnTo>
                  <a:lnTo>
                    <a:pt x="29" y="646"/>
                  </a:lnTo>
                  <a:lnTo>
                    <a:pt x="28" y="637"/>
                  </a:lnTo>
                  <a:lnTo>
                    <a:pt x="27" y="628"/>
                  </a:lnTo>
                  <a:lnTo>
                    <a:pt x="28" y="621"/>
                  </a:lnTo>
                  <a:lnTo>
                    <a:pt x="31" y="614"/>
                  </a:lnTo>
                  <a:lnTo>
                    <a:pt x="35" y="607"/>
                  </a:lnTo>
                  <a:lnTo>
                    <a:pt x="42" y="599"/>
                  </a:lnTo>
                  <a:lnTo>
                    <a:pt x="49" y="592"/>
                  </a:lnTo>
                  <a:lnTo>
                    <a:pt x="65" y="580"/>
                  </a:lnTo>
                  <a:lnTo>
                    <a:pt x="79" y="570"/>
                  </a:lnTo>
                  <a:lnTo>
                    <a:pt x="91" y="561"/>
                  </a:lnTo>
                  <a:lnTo>
                    <a:pt x="106" y="552"/>
                  </a:lnTo>
                  <a:lnTo>
                    <a:pt x="122" y="543"/>
                  </a:lnTo>
                  <a:lnTo>
                    <a:pt x="133" y="534"/>
                  </a:lnTo>
                  <a:lnTo>
                    <a:pt x="138" y="531"/>
                  </a:lnTo>
                  <a:lnTo>
                    <a:pt x="142" y="525"/>
                  </a:lnTo>
                  <a:lnTo>
                    <a:pt x="145" y="519"/>
                  </a:lnTo>
                  <a:lnTo>
                    <a:pt x="149" y="512"/>
                  </a:lnTo>
                  <a:lnTo>
                    <a:pt x="153" y="505"/>
                  </a:lnTo>
                  <a:lnTo>
                    <a:pt x="156" y="499"/>
                  </a:lnTo>
                  <a:lnTo>
                    <a:pt x="160" y="493"/>
                  </a:lnTo>
                  <a:lnTo>
                    <a:pt x="165" y="488"/>
                  </a:lnTo>
                  <a:lnTo>
                    <a:pt x="169" y="483"/>
                  </a:lnTo>
                  <a:lnTo>
                    <a:pt x="177" y="478"/>
                  </a:lnTo>
                  <a:lnTo>
                    <a:pt x="185" y="474"/>
                  </a:lnTo>
                  <a:lnTo>
                    <a:pt x="192" y="472"/>
                  </a:lnTo>
                  <a:lnTo>
                    <a:pt x="199" y="473"/>
                  </a:lnTo>
                  <a:lnTo>
                    <a:pt x="205" y="476"/>
                  </a:lnTo>
                  <a:lnTo>
                    <a:pt x="211" y="480"/>
                  </a:lnTo>
                  <a:lnTo>
                    <a:pt x="217" y="485"/>
                  </a:lnTo>
                  <a:lnTo>
                    <a:pt x="228" y="497"/>
                  </a:lnTo>
                  <a:lnTo>
                    <a:pt x="236" y="507"/>
                  </a:lnTo>
                  <a:lnTo>
                    <a:pt x="238" y="512"/>
                  </a:lnTo>
                  <a:lnTo>
                    <a:pt x="239" y="518"/>
                  </a:lnTo>
                  <a:lnTo>
                    <a:pt x="240" y="524"/>
                  </a:lnTo>
                  <a:lnTo>
                    <a:pt x="240" y="530"/>
                  </a:lnTo>
                  <a:lnTo>
                    <a:pt x="240" y="537"/>
                  </a:lnTo>
                  <a:lnTo>
                    <a:pt x="240" y="543"/>
                  </a:lnTo>
                  <a:lnTo>
                    <a:pt x="242" y="549"/>
                  </a:lnTo>
                  <a:lnTo>
                    <a:pt x="244" y="554"/>
                  </a:lnTo>
                  <a:lnTo>
                    <a:pt x="248" y="564"/>
                  </a:lnTo>
                  <a:lnTo>
                    <a:pt x="255" y="576"/>
                  </a:lnTo>
                  <a:lnTo>
                    <a:pt x="258" y="582"/>
                  </a:lnTo>
                  <a:lnTo>
                    <a:pt x="262" y="587"/>
                  </a:lnTo>
                  <a:lnTo>
                    <a:pt x="267" y="591"/>
                  </a:lnTo>
                  <a:lnTo>
                    <a:pt x="271" y="593"/>
                  </a:lnTo>
                  <a:lnTo>
                    <a:pt x="276" y="595"/>
                  </a:lnTo>
                  <a:lnTo>
                    <a:pt x="282" y="597"/>
                  </a:lnTo>
                  <a:lnTo>
                    <a:pt x="289" y="598"/>
                  </a:lnTo>
                  <a:lnTo>
                    <a:pt x="297" y="598"/>
                  </a:lnTo>
                  <a:lnTo>
                    <a:pt x="311" y="597"/>
                  </a:lnTo>
                  <a:lnTo>
                    <a:pt x="322" y="597"/>
                  </a:lnTo>
                  <a:lnTo>
                    <a:pt x="330" y="597"/>
                  </a:lnTo>
                  <a:lnTo>
                    <a:pt x="339" y="596"/>
                  </a:lnTo>
                  <a:lnTo>
                    <a:pt x="345" y="595"/>
                  </a:lnTo>
                  <a:lnTo>
                    <a:pt x="349" y="594"/>
                  </a:lnTo>
                  <a:lnTo>
                    <a:pt x="354" y="592"/>
                  </a:lnTo>
                  <a:lnTo>
                    <a:pt x="357" y="589"/>
                  </a:lnTo>
                  <a:lnTo>
                    <a:pt x="364" y="584"/>
                  </a:lnTo>
                  <a:lnTo>
                    <a:pt x="372" y="575"/>
                  </a:lnTo>
                  <a:lnTo>
                    <a:pt x="380" y="565"/>
                  </a:lnTo>
                  <a:lnTo>
                    <a:pt x="384" y="558"/>
                  </a:lnTo>
                  <a:lnTo>
                    <a:pt x="386" y="544"/>
                  </a:lnTo>
                  <a:lnTo>
                    <a:pt x="386" y="529"/>
                  </a:lnTo>
                  <a:lnTo>
                    <a:pt x="385" y="514"/>
                  </a:lnTo>
                  <a:lnTo>
                    <a:pt x="384" y="503"/>
                  </a:lnTo>
                  <a:lnTo>
                    <a:pt x="382" y="495"/>
                  </a:lnTo>
                  <a:lnTo>
                    <a:pt x="379" y="486"/>
                  </a:lnTo>
                  <a:lnTo>
                    <a:pt x="379" y="481"/>
                  </a:lnTo>
                  <a:lnTo>
                    <a:pt x="379" y="476"/>
                  </a:lnTo>
                  <a:lnTo>
                    <a:pt x="379" y="471"/>
                  </a:lnTo>
                  <a:lnTo>
                    <a:pt x="380" y="468"/>
                  </a:lnTo>
                  <a:lnTo>
                    <a:pt x="386" y="461"/>
                  </a:lnTo>
                  <a:lnTo>
                    <a:pt x="395" y="452"/>
                  </a:lnTo>
                  <a:lnTo>
                    <a:pt x="399" y="447"/>
                  </a:lnTo>
                  <a:lnTo>
                    <a:pt x="403" y="441"/>
                  </a:lnTo>
                  <a:lnTo>
                    <a:pt x="407" y="436"/>
                  </a:lnTo>
                  <a:lnTo>
                    <a:pt x="409" y="432"/>
                  </a:lnTo>
                  <a:lnTo>
                    <a:pt x="410" y="418"/>
                  </a:lnTo>
                  <a:lnTo>
                    <a:pt x="410" y="403"/>
                  </a:lnTo>
                  <a:lnTo>
                    <a:pt x="409" y="387"/>
                  </a:lnTo>
                  <a:lnTo>
                    <a:pt x="409" y="373"/>
                  </a:lnTo>
                  <a:lnTo>
                    <a:pt x="405" y="363"/>
                  </a:lnTo>
                  <a:lnTo>
                    <a:pt x="402" y="352"/>
                  </a:lnTo>
                  <a:lnTo>
                    <a:pt x="401" y="346"/>
                  </a:lnTo>
                  <a:lnTo>
                    <a:pt x="400" y="340"/>
                  </a:lnTo>
                  <a:lnTo>
                    <a:pt x="400" y="335"/>
                  </a:lnTo>
                  <a:lnTo>
                    <a:pt x="401" y="330"/>
                  </a:lnTo>
                  <a:lnTo>
                    <a:pt x="405" y="325"/>
                  </a:lnTo>
                  <a:lnTo>
                    <a:pt x="410" y="319"/>
                  </a:lnTo>
                  <a:lnTo>
                    <a:pt x="416" y="313"/>
                  </a:lnTo>
                  <a:lnTo>
                    <a:pt x="423" y="307"/>
                  </a:lnTo>
                  <a:lnTo>
                    <a:pt x="437" y="297"/>
                  </a:lnTo>
                  <a:lnTo>
                    <a:pt x="448" y="287"/>
                  </a:lnTo>
                  <a:lnTo>
                    <a:pt x="457" y="271"/>
                  </a:lnTo>
                  <a:lnTo>
                    <a:pt x="466" y="252"/>
                  </a:lnTo>
                  <a:lnTo>
                    <a:pt x="471" y="243"/>
                  </a:lnTo>
                  <a:lnTo>
                    <a:pt x="476" y="235"/>
                  </a:lnTo>
                  <a:lnTo>
                    <a:pt x="481" y="228"/>
                  </a:lnTo>
                  <a:lnTo>
                    <a:pt x="487" y="224"/>
                  </a:lnTo>
                  <a:lnTo>
                    <a:pt x="492" y="222"/>
                  </a:lnTo>
                  <a:lnTo>
                    <a:pt x="498" y="221"/>
                  </a:lnTo>
                  <a:lnTo>
                    <a:pt x="505" y="221"/>
                  </a:lnTo>
                  <a:lnTo>
                    <a:pt x="512" y="222"/>
                  </a:lnTo>
                  <a:lnTo>
                    <a:pt x="520" y="223"/>
                  </a:lnTo>
                  <a:lnTo>
                    <a:pt x="526" y="223"/>
                  </a:lnTo>
                  <a:lnTo>
                    <a:pt x="533" y="222"/>
                  </a:lnTo>
                  <a:lnTo>
                    <a:pt x="538" y="220"/>
                  </a:lnTo>
                  <a:lnTo>
                    <a:pt x="543" y="216"/>
                  </a:lnTo>
                  <a:lnTo>
                    <a:pt x="549" y="210"/>
                  </a:lnTo>
                  <a:lnTo>
                    <a:pt x="554" y="202"/>
                  </a:lnTo>
                  <a:lnTo>
                    <a:pt x="559" y="194"/>
                  </a:lnTo>
                  <a:lnTo>
                    <a:pt x="568" y="178"/>
                  </a:lnTo>
                  <a:lnTo>
                    <a:pt x="577" y="165"/>
                  </a:lnTo>
                  <a:lnTo>
                    <a:pt x="590" y="160"/>
                  </a:lnTo>
                  <a:lnTo>
                    <a:pt x="605" y="154"/>
                  </a:lnTo>
                  <a:lnTo>
                    <a:pt x="616" y="159"/>
                  </a:lnTo>
                  <a:lnTo>
                    <a:pt x="625" y="162"/>
                  </a:lnTo>
                  <a:lnTo>
                    <a:pt x="627" y="163"/>
                  </a:lnTo>
                  <a:lnTo>
                    <a:pt x="629" y="163"/>
                  </a:lnTo>
                  <a:lnTo>
                    <a:pt x="633" y="163"/>
                  </a:lnTo>
                  <a:lnTo>
                    <a:pt x="637" y="163"/>
                  </a:lnTo>
                  <a:lnTo>
                    <a:pt x="645" y="162"/>
                  </a:lnTo>
                  <a:lnTo>
                    <a:pt x="652" y="162"/>
                  </a:lnTo>
                  <a:lnTo>
                    <a:pt x="659" y="164"/>
                  </a:lnTo>
                  <a:lnTo>
                    <a:pt x="668" y="167"/>
                  </a:lnTo>
                  <a:lnTo>
                    <a:pt x="676" y="170"/>
                  </a:lnTo>
                  <a:lnTo>
                    <a:pt x="683" y="173"/>
                  </a:lnTo>
                  <a:lnTo>
                    <a:pt x="686" y="177"/>
                  </a:lnTo>
                  <a:lnTo>
                    <a:pt x="690" y="183"/>
                  </a:lnTo>
                  <a:lnTo>
                    <a:pt x="694" y="189"/>
                  </a:lnTo>
                  <a:lnTo>
                    <a:pt x="699" y="193"/>
                  </a:lnTo>
                  <a:lnTo>
                    <a:pt x="703" y="192"/>
                  </a:lnTo>
                  <a:lnTo>
                    <a:pt x="709" y="190"/>
                  </a:lnTo>
                  <a:lnTo>
                    <a:pt x="714" y="188"/>
                  </a:lnTo>
                  <a:lnTo>
                    <a:pt x="718" y="185"/>
                  </a:lnTo>
                  <a:lnTo>
                    <a:pt x="733" y="179"/>
                  </a:lnTo>
                  <a:lnTo>
                    <a:pt x="746" y="173"/>
                  </a:lnTo>
                  <a:lnTo>
                    <a:pt x="761" y="165"/>
                  </a:lnTo>
                  <a:lnTo>
                    <a:pt x="774" y="158"/>
                  </a:lnTo>
                  <a:lnTo>
                    <a:pt x="785" y="144"/>
                  </a:lnTo>
                  <a:lnTo>
                    <a:pt x="794" y="134"/>
                  </a:lnTo>
                  <a:lnTo>
                    <a:pt x="797" y="128"/>
                  </a:lnTo>
                  <a:lnTo>
                    <a:pt x="801" y="119"/>
                  </a:lnTo>
                  <a:lnTo>
                    <a:pt x="804" y="112"/>
                  </a:lnTo>
                  <a:lnTo>
                    <a:pt x="805" y="106"/>
                  </a:lnTo>
                  <a:lnTo>
                    <a:pt x="801" y="93"/>
                  </a:lnTo>
                  <a:lnTo>
                    <a:pt x="797" y="82"/>
                  </a:lnTo>
                  <a:lnTo>
                    <a:pt x="795" y="69"/>
                  </a:lnTo>
                  <a:lnTo>
                    <a:pt x="794" y="55"/>
                  </a:lnTo>
                  <a:lnTo>
                    <a:pt x="792" y="47"/>
                  </a:lnTo>
                  <a:lnTo>
                    <a:pt x="788" y="37"/>
                  </a:lnTo>
                  <a:lnTo>
                    <a:pt x="786" y="32"/>
                  </a:lnTo>
                  <a:lnTo>
                    <a:pt x="785" y="28"/>
                  </a:lnTo>
                  <a:lnTo>
                    <a:pt x="785" y="23"/>
                  </a:lnTo>
                  <a:lnTo>
                    <a:pt x="786" y="20"/>
                  </a:lnTo>
                  <a:lnTo>
                    <a:pt x="786" y="17"/>
                  </a:lnTo>
                  <a:lnTo>
                    <a:pt x="788" y="14"/>
                  </a:lnTo>
                  <a:lnTo>
                    <a:pt x="790" y="11"/>
                  </a:lnTo>
                  <a:lnTo>
                    <a:pt x="792" y="9"/>
                  </a:lnTo>
                  <a:lnTo>
                    <a:pt x="797" y="4"/>
                  </a:lnTo>
                  <a:lnTo>
                    <a:pt x="801" y="0"/>
                  </a:lnTo>
                  <a:lnTo>
                    <a:pt x="813" y="4"/>
                  </a:lnTo>
                  <a:lnTo>
                    <a:pt x="825" y="8"/>
                  </a:lnTo>
                  <a:lnTo>
                    <a:pt x="832" y="8"/>
                  </a:lnTo>
                  <a:lnTo>
                    <a:pt x="840" y="7"/>
                  </a:lnTo>
                  <a:lnTo>
                    <a:pt x="849" y="7"/>
                  </a:lnTo>
                  <a:lnTo>
                    <a:pt x="856" y="8"/>
                  </a:lnTo>
                  <a:lnTo>
                    <a:pt x="866" y="11"/>
                  </a:lnTo>
                  <a:lnTo>
                    <a:pt x="879" y="16"/>
                  </a:lnTo>
                  <a:lnTo>
                    <a:pt x="886" y="24"/>
                  </a:lnTo>
                  <a:lnTo>
                    <a:pt x="893" y="33"/>
                  </a:lnTo>
                  <a:lnTo>
                    <a:pt x="900" y="42"/>
                  </a:lnTo>
                  <a:lnTo>
                    <a:pt x="907" y="47"/>
                  </a:lnTo>
                  <a:lnTo>
                    <a:pt x="914" y="51"/>
                  </a:lnTo>
                  <a:lnTo>
                    <a:pt x="922" y="55"/>
                  </a:lnTo>
                  <a:lnTo>
                    <a:pt x="931" y="58"/>
                  </a:lnTo>
                  <a:lnTo>
                    <a:pt x="938" y="59"/>
                  </a:lnTo>
                  <a:lnTo>
                    <a:pt x="945" y="58"/>
                  </a:lnTo>
                  <a:lnTo>
                    <a:pt x="954" y="58"/>
                  </a:lnTo>
                  <a:lnTo>
                    <a:pt x="962" y="57"/>
                  </a:lnTo>
                  <a:lnTo>
                    <a:pt x="970" y="59"/>
                  </a:lnTo>
                  <a:lnTo>
                    <a:pt x="983" y="69"/>
                  </a:lnTo>
                  <a:lnTo>
                    <a:pt x="994" y="78"/>
                  </a:lnTo>
                  <a:lnTo>
                    <a:pt x="1004" y="84"/>
                  </a:lnTo>
                  <a:lnTo>
                    <a:pt x="1015" y="90"/>
                  </a:lnTo>
                  <a:lnTo>
                    <a:pt x="1027" y="94"/>
                  </a:lnTo>
                  <a:lnTo>
                    <a:pt x="1037" y="98"/>
                  </a:lnTo>
                  <a:lnTo>
                    <a:pt x="1051" y="99"/>
                  </a:lnTo>
                  <a:lnTo>
                    <a:pt x="1067" y="99"/>
                  </a:lnTo>
                  <a:lnTo>
                    <a:pt x="1076" y="98"/>
                  </a:lnTo>
                  <a:lnTo>
                    <a:pt x="1083" y="99"/>
                  </a:lnTo>
                  <a:lnTo>
                    <a:pt x="1090" y="100"/>
                  </a:lnTo>
                  <a:lnTo>
                    <a:pt x="1095" y="102"/>
                  </a:lnTo>
                  <a:lnTo>
                    <a:pt x="1098" y="103"/>
                  </a:lnTo>
                  <a:lnTo>
                    <a:pt x="1102" y="104"/>
                  </a:lnTo>
                  <a:lnTo>
                    <a:pt x="1105" y="107"/>
                  </a:lnTo>
                  <a:lnTo>
                    <a:pt x="1109" y="110"/>
                  </a:lnTo>
                  <a:lnTo>
                    <a:pt x="1116" y="117"/>
                  </a:lnTo>
                  <a:lnTo>
                    <a:pt x="1123" y="121"/>
                  </a:lnTo>
                  <a:lnTo>
                    <a:pt x="1127" y="127"/>
                  </a:lnTo>
                  <a:lnTo>
                    <a:pt x="1133" y="132"/>
                  </a:lnTo>
                  <a:lnTo>
                    <a:pt x="1136" y="134"/>
                  </a:lnTo>
                  <a:lnTo>
                    <a:pt x="1140" y="136"/>
                  </a:lnTo>
                  <a:lnTo>
                    <a:pt x="1143" y="138"/>
                  </a:lnTo>
                  <a:lnTo>
                    <a:pt x="1146" y="138"/>
                  </a:lnTo>
                  <a:lnTo>
                    <a:pt x="1149" y="139"/>
                  </a:lnTo>
                  <a:lnTo>
                    <a:pt x="1155" y="140"/>
                  </a:lnTo>
                  <a:lnTo>
                    <a:pt x="1160" y="140"/>
                  </a:lnTo>
                  <a:lnTo>
                    <a:pt x="1165" y="140"/>
                  </a:lnTo>
                  <a:lnTo>
                    <a:pt x="1176" y="139"/>
                  </a:lnTo>
                  <a:lnTo>
                    <a:pt x="1186" y="138"/>
                  </a:lnTo>
                  <a:lnTo>
                    <a:pt x="1197" y="135"/>
                  </a:lnTo>
                  <a:lnTo>
                    <a:pt x="1209" y="132"/>
                  </a:lnTo>
                  <a:lnTo>
                    <a:pt x="1215" y="130"/>
                  </a:lnTo>
                  <a:lnTo>
                    <a:pt x="1221" y="128"/>
                  </a:lnTo>
                  <a:lnTo>
                    <a:pt x="1225" y="125"/>
                  </a:lnTo>
                  <a:lnTo>
                    <a:pt x="1229" y="121"/>
                  </a:lnTo>
                  <a:lnTo>
                    <a:pt x="1233" y="120"/>
                  </a:lnTo>
                  <a:lnTo>
                    <a:pt x="1238" y="117"/>
                  </a:lnTo>
                  <a:lnTo>
                    <a:pt x="1241" y="114"/>
                  </a:lnTo>
                  <a:lnTo>
                    <a:pt x="1243" y="112"/>
                  </a:lnTo>
                  <a:lnTo>
                    <a:pt x="1244" y="109"/>
                  </a:lnTo>
                  <a:lnTo>
                    <a:pt x="1245" y="106"/>
                  </a:lnTo>
                  <a:lnTo>
                    <a:pt x="1247" y="94"/>
                  </a:lnTo>
                  <a:lnTo>
                    <a:pt x="1249" y="78"/>
                  </a:lnTo>
                  <a:lnTo>
                    <a:pt x="1256" y="78"/>
                  </a:lnTo>
                  <a:lnTo>
                    <a:pt x="1264" y="78"/>
                  </a:lnTo>
                  <a:lnTo>
                    <a:pt x="1278" y="90"/>
                  </a:lnTo>
                  <a:lnTo>
                    <a:pt x="1292" y="102"/>
                  </a:lnTo>
                  <a:lnTo>
                    <a:pt x="1299" y="115"/>
                  </a:lnTo>
                  <a:lnTo>
                    <a:pt x="1307" y="126"/>
                  </a:lnTo>
                  <a:lnTo>
                    <a:pt x="1320" y="126"/>
                  </a:lnTo>
                  <a:lnTo>
                    <a:pt x="1331" y="126"/>
                  </a:lnTo>
                  <a:lnTo>
                    <a:pt x="1336" y="136"/>
                  </a:lnTo>
                  <a:lnTo>
                    <a:pt x="1342" y="146"/>
                  </a:lnTo>
                  <a:lnTo>
                    <a:pt x="1342" y="153"/>
                  </a:lnTo>
                  <a:lnTo>
                    <a:pt x="1342" y="161"/>
                  </a:lnTo>
                  <a:lnTo>
                    <a:pt x="1342" y="170"/>
                  </a:lnTo>
                  <a:lnTo>
                    <a:pt x="1342" y="177"/>
                  </a:lnTo>
                  <a:lnTo>
                    <a:pt x="1341" y="185"/>
                  </a:lnTo>
                  <a:lnTo>
                    <a:pt x="1339" y="195"/>
                  </a:lnTo>
                  <a:lnTo>
                    <a:pt x="1338" y="200"/>
                  </a:lnTo>
                  <a:lnTo>
                    <a:pt x="1337" y="205"/>
                  </a:lnTo>
                  <a:lnTo>
                    <a:pt x="1337" y="209"/>
                  </a:lnTo>
                  <a:lnTo>
                    <a:pt x="1338" y="212"/>
                  </a:lnTo>
                  <a:lnTo>
                    <a:pt x="1339" y="214"/>
                  </a:lnTo>
                  <a:lnTo>
                    <a:pt x="1340" y="215"/>
                  </a:lnTo>
                  <a:lnTo>
                    <a:pt x="1342" y="215"/>
                  </a:lnTo>
                  <a:lnTo>
                    <a:pt x="1345" y="216"/>
                  </a:lnTo>
                  <a:lnTo>
                    <a:pt x="1351" y="216"/>
                  </a:lnTo>
                  <a:lnTo>
                    <a:pt x="1355" y="216"/>
                  </a:lnTo>
                  <a:lnTo>
                    <a:pt x="1355" y="217"/>
                  </a:lnTo>
                  <a:lnTo>
                    <a:pt x="1356" y="218"/>
                  </a:lnTo>
                  <a:lnTo>
                    <a:pt x="1358" y="218"/>
                  </a:lnTo>
                  <a:lnTo>
                    <a:pt x="1359" y="218"/>
                  </a:lnTo>
                  <a:lnTo>
                    <a:pt x="1363" y="217"/>
                  </a:lnTo>
                  <a:lnTo>
                    <a:pt x="1367" y="216"/>
                  </a:lnTo>
                  <a:lnTo>
                    <a:pt x="1370" y="217"/>
                  </a:lnTo>
                  <a:lnTo>
                    <a:pt x="1375" y="221"/>
                  </a:lnTo>
                  <a:lnTo>
                    <a:pt x="1379" y="224"/>
                  </a:lnTo>
                  <a:lnTo>
                    <a:pt x="1382" y="228"/>
                  </a:lnTo>
                  <a:lnTo>
                    <a:pt x="1385" y="231"/>
                  </a:lnTo>
                  <a:lnTo>
                    <a:pt x="1389" y="236"/>
                  </a:lnTo>
                  <a:lnTo>
                    <a:pt x="1393" y="240"/>
                  </a:lnTo>
                  <a:lnTo>
                    <a:pt x="1398" y="243"/>
                  </a:lnTo>
                  <a:lnTo>
                    <a:pt x="1405" y="243"/>
                  </a:lnTo>
                  <a:lnTo>
                    <a:pt x="1414" y="242"/>
                  </a:lnTo>
                  <a:lnTo>
                    <a:pt x="1422" y="240"/>
                  </a:lnTo>
                  <a:lnTo>
                    <a:pt x="1429" y="240"/>
                  </a:lnTo>
                  <a:lnTo>
                    <a:pt x="1436" y="239"/>
                  </a:lnTo>
                  <a:lnTo>
                    <a:pt x="1444" y="238"/>
                  </a:lnTo>
                  <a:lnTo>
                    <a:pt x="1448" y="238"/>
                  </a:lnTo>
                  <a:lnTo>
                    <a:pt x="1452" y="238"/>
                  </a:lnTo>
                  <a:lnTo>
                    <a:pt x="1455" y="238"/>
                  </a:lnTo>
                  <a:lnTo>
                    <a:pt x="1457" y="240"/>
                  </a:lnTo>
                  <a:lnTo>
                    <a:pt x="1459" y="242"/>
                  </a:lnTo>
                  <a:lnTo>
                    <a:pt x="1462" y="246"/>
                  </a:lnTo>
                  <a:lnTo>
                    <a:pt x="1465" y="250"/>
                  </a:lnTo>
                  <a:lnTo>
                    <a:pt x="1468" y="256"/>
                  </a:lnTo>
                  <a:lnTo>
                    <a:pt x="1474" y="266"/>
                  </a:lnTo>
                  <a:lnTo>
                    <a:pt x="1480" y="275"/>
                  </a:lnTo>
                  <a:lnTo>
                    <a:pt x="1484" y="282"/>
                  </a:lnTo>
                  <a:lnTo>
                    <a:pt x="1490" y="293"/>
                  </a:lnTo>
                  <a:lnTo>
                    <a:pt x="1495" y="303"/>
                  </a:lnTo>
                  <a:lnTo>
                    <a:pt x="1500" y="311"/>
                  </a:lnTo>
                  <a:lnTo>
                    <a:pt x="1513" y="319"/>
                  </a:lnTo>
                  <a:lnTo>
                    <a:pt x="1527" y="326"/>
                  </a:lnTo>
                  <a:lnTo>
                    <a:pt x="1535" y="326"/>
                  </a:lnTo>
                  <a:lnTo>
                    <a:pt x="1545" y="326"/>
                  </a:lnTo>
                  <a:lnTo>
                    <a:pt x="1555" y="326"/>
                  </a:lnTo>
                  <a:lnTo>
                    <a:pt x="1563" y="326"/>
                  </a:lnTo>
                  <a:lnTo>
                    <a:pt x="1577" y="326"/>
                  </a:lnTo>
                  <a:lnTo>
                    <a:pt x="1590" y="326"/>
                  </a:lnTo>
                  <a:lnTo>
                    <a:pt x="1596" y="331"/>
                  </a:lnTo>
                  <a:lnTo>
                    <a:pt x="1602" y="337"/>
                  </a:lnTo>
                  <a:lnTo>
                    <a:pt x="1608" y="343"/>
                  </a:lnTo>
                  <a:lnTo>
                    <a:pt x="1614" y="350"/>
                  </a:lnTo>
                  <a:lnTo>
                    <a:pt x="1616" y="354"/>
                  </a:lnTo>
                  <a:lnTo>
                    <a:pt x="1622" y="362"/>
                  </a:lnTo>
                  <a:lnTo>
                    <a:pt x="1626" y="360"/>
                  </a:lnTo>
                  <a:lnTo>
                    <a:pt x="1631" y="358"/>
                  </a:lnTo>
                  <a:lnTo>
                    <a:pt x="1634" y="357"/>
                  </a:lnTo>
                  <a:lnTo>
                    <a:pt x="1637" y="357"/>
                  </a:lnTo>
                  <a:lnTo>
                    <a:pt x="1639" y="357"/>
                  </a:lnTo>
                  <a:lnTo>
                    <a:pt x="1641" y="358"/>
                  </a:lnTo>
                  <a:lnTo>
                    <a:pt x="1644" y="361"/>
                  </a:lnTo>
                  <a:lnTo>
                    <a:pt x="1646" y="366"/>
                  </a:lnTo>
                  <a:lnTo>
                    <a:pt x="1648" y="371"/>
                  </a:lnTo>
                  <a:lnTo>
                    <a:pt x="1649" y="377"/>
                  </a:lnTo>
                  <a:lnTo>
                    <a:pt x="1645" y="380"/>
                  </a:lnTo>
                  <a:lnTo>
                    <a:pt x="1642" y="383"/>
                  </a:lnTo>
                  <a:lnTo>
                    <a:pt x="1638" y="386"/>
                  </a:lnTo>
                  <a:lnTo>
                    <a:pt x="1637" y="389"/>
                  </a:lnTo>
                  <a:lnTo>
                    <a:pt x="1635" y="395"/>
                  </a:lnTo>
                  <a:lnTo>
                    <a:pt x="1634" y="403"/>
                  </a:lnTo>
                  <a:lnTo>
                    <a:pt x="1633" y="410"/>
                  </a:lnTo>
                  <a:lnTo>
                    <a:pt x="1633" y="416"/>
                  </a:lnTo>
                  <a:lnTo>
                    <a:pt x="1634" y="420"/>
                  </a:lnTo>
                  <a:lnTo>
                    <a:pt x="1636" y="426"/>
                  </a:lnTo>
                  <a:lnTo>
                    <a:pt x="1638" y="432"/>
                  </a:lnTo>
                  <a:lnTo>
                    <a:pt x="1641" y="436"/>
                  </a:lnTo>
                  <a:lnTo>
                    <a:pt x="1642" y="437"/>
                  </a:lnTo>
                  <a:lnTo>
                    <a:pt x="1643" y="438"/>
                  </a:lnTo>
                  <a:lnTo>
                    <a:pt x="1645" y="439"/>
                  </a:lnTo>
                  <a:lnTo>
                    <a:pt x="1648" y="439"/>
                  </a:lnTo>
                  <a:lnTo>
                    <a:pt x="1654" y="440"/>
                  </a:lnTo>
                  <a:lnTo>
                    <a:pt x="1661" y="440"/>
                  </a:lnTo>
                  <a:lnTo>
                    <a:pt x="1670" y="447"/>
                  </a:lnTo>
                  <a:lnTo>
                    <a:pt x="1680" y="452"/>
                  </a:lnTo>
                  <a:lnTo>
                    <a:pt x="1690" y="456"/>
                  </a:lnTo>
                  <a:lnTo>
                    <a:pt x="1700" y="460"/>
                  </a:lnTo>
                  <a:lnTo>
                    <a:pt x="1703" y="459"/>
                  </a:lnTo>
                  <a:lnTo>
                    <a:pt x="1705" y="456"/>
                  </a:lnTo>
                  <a:lnTo>
                    <a:pt x="1707" y="452"/>
                  </a:lnTo>
                  <a:lnTo>
                    <a:pt x="1707" y="448"/>
                  </a:lnTo>
                  <a:lnTo>
                    <a:pt x="1709" y="447"/>
                  </a:lnTo>
                  <a:lnTo>
                    <a:pt x="1709" y="444"/>
                  </a:lnTo>
                  <a:lnTo>
                    <a:pt x="1709" y="439"/>
                  </a:lnTo>
                  <a:lnTo>
                    <a:pt x="1709" y="436"/>
                  </a:lnTo>
                  <a:lnTo>
                    <a:pt x="1708" y="429"/>
                  </a:lnTo>
                  <a:lnTo>
                    <a:pt x="1707" y="424"/>
                  </a:lnTo>
                  <a:lnTo>
                    <a:pt x="1704" y="414"/>
                  </a:lnTo>
                  <a:lnTo>
                    <a:pt x="1700" y="405"/>
                  </a:lnTo>
                  <a:lnTo>
                    <a:pt x="1702" y="402"/>
                  </a:lnTo>
                  <a:lnTo>
                    <a:pt x="1707" y="399"/>
                  </a:lnTo>
                  <a:lnTo>
                    <a:pt x="1713" y="396"/>
                  </a:lnTo>
                  <a:lnTo>
                    <a:pt x="1719" y="393"/>
                  </a:lnTo>
                  <a:lnTo>
                    <a:pt x="1727" y="393"/>
                  </a:lnTo>
                  <a:lnTo>
                    <a:pt x="1736" y="393"/>
                  </a:lnTo>
                  <a:lnTo>
                    <a:pt x="1743" y="395"/>
                  </a:lnTo>
                  <a:lnTo>
                    <a:pt x="1748" y="397"/>
                  </a:lnTo>
                  <a:lnTo>
                    <a:pt x="1751" y="400"/>
                  </a:lnTo>
                  <a:lnTo>
                    <a:pt x="1755" y="403"/>
                  </a:lnTo>
                  <a:lnTo>
                    <a:pt x="1758" y="406"/>
                  </a:lnTo>
                  <a:lnTo>
                    <a:pt x="1759" y="408"/>
                  </a:lnTo>
                  <a:lnTo>
                    <a:pt x="1755" y="420"/>
                  </a:lnTo>
                  <a:lnTo>
                    <a:pt x="1751" y="428"/>
                  </a:lnTo>
                  <a:lnTo>
                    <a:pt x="1744" y="434"/>
                  </a:lnTo>
                  <a:lnTo>
                    <a:pt x="1736" y="440"/>
                  </a:lnTo>
                  <a:lnTo>
                    <a:pt x="1730" y="452"/>
                  </a:lnTo>
                  <a:lnTo>
                    <a:pt x="1723" y="464"/>
                  </a:lnTo>
                  <a:lnTo>
                    <a:pt x="1721" y="474"/>
                  </a:lnTo>
                  <a:lnTo>
                    <a:pt x="1719" y="484"/>
                  </a:lnTo>
                  <a:lnTo>
                    <a:pt x="1732" y="495"/>
                  </a:lnTo>
                  <a:lnTo>
                    <a:pt x="1748" y="507"/>
                  </a:lnTo>
                  <a:lnTo>
                    <a:pt x="1753" y="515"/>
                  </a:lnTo>
                  <a:lnTo>
                    <a:pt x="1759" y="523"/>
                  </a:lnTo>
                  <a:lnTo>
                    <a:pt x="1766" y="523"/>
                  </a:lnTo>
                  <a:lnTo>
                    <a:pt x="1773" y="522"/>
                  </a:lnTo>
                  <a:lnTo>
                    <a:pt x="1780" y="521"/>
                  </a:lnTo>
                  <a:lnTo>
                    <a:pt x="1787" y="519"/>
                  </a:lnTo>
                  <a:lnTo>
                    <a:pt x="1796" y="515"/>
                  </a:lnTo>
                  <a:lnTo>
                    <a:pt x="1806" y="511"/>
                  </a:lnTo>
                  <a:lnTo>
                    <a:pt x="1810" y="512"/>
                  </a:lnTo>
                  <a:lnTo>
                    <a:pt x="1816" y="513"/>
                  </a:lnTo>
                  <a:lnTo>
                    <a:pt x="1821" y="516"/>
                  </a:lnTo>
                  <a:lnTo>
                    <a:pt x="1826" y="519"/>
                  </a:lnTo>
                  <a:lnTo>
                    <a:pt x="1829" y="523"/>
                  </a:lnTo>
                  <a:lnTo>
                    <a:pt x="1831" y="529"/>
                  </a:lnTo>
                  <a:lnTo>
                    <a:pt x="1833" y="534"/>
                  </a:lnTo>
                  <a:lnTo>
                    <a:pt x="1833" y="538"/>
                  </a:lnTo>
                  <a:lnTo>
                    <a:pt x="1834" y="542"/>
                  </a:lnTo>
                  <a:lnTo>
                    <a:pt x="1835" y="546"/>
                  </a:lnTo>
                  <a:lnTo>
                    <a:pt x="1834" y="551"/>
                  </a:lnTo>
                  <a:lnTo>
                    <a:pt x="1833" y="556"/>
                  </a:lnTo>
                  <a:lnTo>
                    <a:pt x="1833" y="562"/>
                  </a:lnTo>
                  <a:lnTo>
                    <a:pt x="1832" y="567"/>
                  </a:lnTo>
                  <a:lnTo>
                    <a:pt x="1833" y="573"/>
                  </a:lnTo>
                  <a:lnTo>
                    <a:pt x="1833" y="577"/>
                  </a:lnTo>
                  <a:lnTo>
                    <a:pt x="1837" y="587"/>
                  </a:lnTo>
                  <a:lnTo>
                    <a:pt x="1841" y="597"/>
                  </a:lnTo>
                  <a:lnTo>
                    <a:pt x="1842" y="609"/>
                  </a:lnTo>
                  <a:lnTo>
                    <a:pt x="1843" y="623"/>
                  </a:lnTo>
                  <a:lnTo>
                    <a:pt x="1843" y="637"/>
                  </a:lnTo>
                  <a:lnTo>
                    <a:pt x="1841" y="649"/>
                  </a:lnTo>
                  <a:lnTo>
                    <a:pt x="1841" y="656"/>
                  </a:lnTo>
                  <a:lnTo>
                    <a:pt x="1839" y="664"/>
                  </a:lnTo>
                  <a:lnTo>
                    <a:pt x="1838" y="673"/>
                  </a:lnTo>
                  <a:lnTo>
                    <a:pt x="1837" y="680"/>
                  </a:lnTo>
                  <a:lnTo>
                    <a:pt x="1839" y="686"/>
                  </a:lnTo>
                  <a:lnTo>
                    <a:pt x="1842" y="694"/>
                  </a:lnTo>
                  <a:lnTo>
                    <a:pt x="1846" y="701"/>
                  </a:lnTo>
                  <a:lnTo>
                    <a:pt x="1849" y="707"/>
                  </a:lnTo>
                  <a:lnTo>
                    <a:pt x="1853" y="714"/>
                  </a:lnTo>
                  <a:lnTo>
                    <a:pt x="1857" y="720"/>
                  </a:lnTo>
                  <a:lnTo>
                    <a:pt x="1860" y="723"/>
                  </a:lnTo>
                  <a:lnTo>
                    <a:pt x="1863" y="725"/>
                  </a:lnTo>
                  <a:lnTo>
                    <a:pt x="1866" y="726"/>
                  </a:lnTo>
                  <a:lnTo>
                    <a:pt x="1869" y="727"/>
                  </a:lnTo>
                  <a:lnTo>
                    <a:pt x="1868" y="728"/>
                  </a:lnTo>
                  <a:lnTo>
                    <a:pt x="1866" y="731"/>
                  </a:lnTo>
                  <a:lnTo>
                    <a:pt x="1862" y="735"/>
                  </a:lnTo>
                  <a:lnTo>
                    <a:pt x="1857" y="738"/>
                  </a:lnTo>
                  <a:lnTo>
                    <a:pt x="1842" y="750"/>
                  </a:lnTo>
                  <a:lnTo>
                    <a:pt x="1830" y="758"/>
                  </a:lnTo>
                  <a:lnTo>
                    <a:pt x="1816" y="771"/>
                  </a:lnTo>
                  <a:lnTo>
                    <a:pt x="1802" y="782"/>
                  </a:lnTo>
                  <a:lnTo>
                    <a:pt x="1796" y="782"/>
                  </a:lnTo>
                  <a:lnTo>
                    <a:pt x="1789" y="781"/>
                  </a:lnTo>
                  <a:lnTo>
                    <a:pt x="1786" y="781"/>
                  </a:lnTo>
                  <a:lnTo>
                    <a:pt x="1783" y="781"/>
                  </a:lnTo>
                  <a:lnTo>
                    <a:pt x="1781" y="781"/>
                  </a:lnTo>
                  <a:lnTo>
                    <a:pt x="1779" y="782"/>
                  </a:lnTo>
                  <a:lnTo>
                    <a:pt x="1776" y="783"/>
                  </a:lnTo>
                  <a:lnTo>
                    <a:pt x="1772" y="784"/>
                  </a:lnTo>
                  <a:lnTo>
                    <a:pt x="1769" y="786"/>
                  </a:lnTo>
                  <a:lnTo>
                    <a:pt x="1766" y="789"/>
                  </a:lnTo>
                  <a:lnTo>
                    <a:pt x="1760" y="794"/>
                  </a:lnTo>
                  <a:lnTo>
                    <a:pt x="1755" y="798"/>
                  </a:lnTo>
                  <a:lnTo>
                    <a:pt x="1740" y="806"/>
                  </a:lnTo>
                  <a:lnTo>
                    <a:pt x="1727" y="814"/>
                  </a:lnTo>
                  <a:lnTo>
                    <a:pt x="1719" y="816"/>
                  </a:lnTo>
                  <a:lnTo>
                    <a:pt x="1707" y="821"/>
                  </a:lnTo>
                  <a:lnTo>
                    <a:pt x="1701" y="828"/>
                  </a:lnTo>
                  <a:lnTo>
                    <a:pt x="1694" y="835"/>
                  </a:lnTo>
                  <a:lnTo>
                    <a:pt x="1687" y="841"/>
                  </a:lnTo>
                  <a:lnTo>
                    <a:pt x="1680" y="845"/>
                  </a:lnTo>
                  <a:lnTo>
                    <a:pt x="1679" y="848"/>
                  </a:lnTo>
                  <a:lnTo>
                    <a:pt x="1676" y="850"/>
                  </a:lnTo>
                  <a:lnTo>
                    <a:pt x="1674" y="852"/>
                  </a:lnTo>
                  <a:lnTo>
                    <a:pt x="1672" y="853"/>
                  </a:lnTo>
                  <a:lnTo>
                    <a:pt x="1659" y="857"/>
                  </a:lnTo>
                  <a:lnTo>
                    <a:pt x="1645" y="860"/>
                  </a:lnTo>
                  <a:lnTo>
                    <a:pt x="1642" y="862"/>
                  </a:lnTo>
                  <a:lnTo>
                    <a:pt x="1638" y="865"/>
                  </a:lnTo>
                  <a:lnTo>
                    <a:pt x="1635" y="869"/>
                  </a:lnTo>
                  <a:lnTo>
                    <a:pt x="1633" y="872"/>
                  </a:lnTo>
                  <a:lnTo>
                    <a:pt x="1635" y="876"/>
                  </a:lnTo>
                  <a:lnTo>
                    <a:pt x="1638" y="880"/>
                  </a:lnTo>
                  <a:lnTo>
                    <a:pt x="1642" y="884"/>
                  </a:lnTo>
                  <a:lnTo>
                    <a:pt x="1645" y="888"/>
                  </a:lnTo>
                  <a:lnTo>
                    <a:pt x="1653" y="896"/>
                  </a:lnTo>
                  <a:lnTo>
                    <a:pt x="1661" y="903"/>
                  </a:lnTo>
                  <a:lnTo>
                    <a:pt x="1666" y="910"/>
                  </a:lnTo>
                  <a:lnTo>
                    <a:pt x="1670" y="919"/>
                  </a:lnTo>
                  <a:lnTo>
                    <a:pt x="1673" y="929"/>
                  </a:lnTo>
                  <a:lnTo>
                    <a:pt x="1676" y="936"/>
                  </a:lnTo>
                  <a:lnTo>
                    <a:pt x="1683" y="942"/>
                  </a:lnTo>
                  <a:lnTo>
                    <a:pt x="1690" y="949"/>
                  </a:lnTo>
                  <a:lnTo>
                    <a:pt x="1697" y="955"/>
                  </a:lnTo>
                  <a:lnTo>
                    <a:pt x="1704" y="959"/>
                  </a:lnTo>
                  <a:lnTo>
                    <a:pt x="1711" y="959"/>
                  </a:lnTo>
                  <a:lnTo>
                    <a:pt x="1719" y="959"/>
                  </a:lnTo>
                  <a:lnTo>
                    <a:pt x="1728" y="959"/>
                  </a:lnTo>
                  <a:lnTo>
                    <a:pt x="1736" y="959"/>
                  </a:lnTo>
                  <a:lnTo>
                    <a:pt x="1742" y="957"/>
                  </a:lnTo>
                  <a:lnTo>
                    <a:pt x="1748" y="955"/>
                  </a:lnTo>
                  <a:lnTo>
                    <a:pt x="1761" y="951"/>
                  </a:lnTo>
                  <a:lnTo>
                    <a:pt x="1771" y="947"/>
                  </a:lnTo>
                  <a:lnTo>
                    <a:pt x="1777" y="949"/>
                  </a:lnTo>
                  <a:lnTo>
                    <a:pt x="1782" y="952"/>
                  </a:lnTo>
                  <a:lnTo>
                    <a:pt x="1785" y="956"/>
                  </a:lnTo>
                  <a:lnTo>
                    <a:pt x="1787" y="959"/>
                  </a:lnTo>
                  <a:lnTo>
                    <a:pt x="1788" y="961"/>
                  </a:lnTo>
                  <a:lnTo>
                    <a:pt x="1788" y="964"/>
                  </a:lnTo>
                  <a:lnTo>
                    <a:pt x="1788" y="967"/>
                  </a:lnTo>
                  <a:lnTo>
                    <a:pt x="1788" y="971"/>
                  </a:lnTo>
                  <a:lnTo>
                    <a:pt x="1787" y="979"/>
                  </a:lnTo>
                  <a:lnTo>
                    <a:pt x="1787" y="986"/>
                  </a:lnTo>
                  <a:lnTo>
                    <a:pt x="1791" y="997"/>
                  </a:lnTo>
                  <a:lnTo>
                    <a:pt x="1794" y="1010"/>
                  </a:lnTo>
                  <a:lnTo>
                    <a:pt x="1805" y="1018"/>
                  </a:lnTo>
                  <a:lnTo>
                    <a:pt x="1818" y="1025"/>
                  </a:lnTo>
                  <a:lnTo>
                    <a:pt x="1823" y="1025"/>
                  </a:lnTo>
                  <a:lnTo>
                    <a:pt x="1830" y="1024"/>
                  </a:lnTo>
                  <a:lnTo>
                    <a:pt x="1838" y="1024"/>
                  </a:lnTo>
                  <a:lnTo>
                    <a:pt x="1845" y="1025"/>
                  </a:lnTo>
                  <a:lnTo>
                    <a:pt x="1845" y="1035"/>
                  </a:lnTo>
                  <a:lnTo>
                    <a:pt x="1845" y="1045"/>
                  </a:lnTo>
                  <a:lnTo>
                    <a:pt x="1841" y="1055"/>
                  </a:lnTo>
                  <a:lnTo>
                    <a:pt x="1837" y="1064"/>
                  </a:lnTo>
                  <a:lnTo>
                    <a:pt x="1839" y="1067"/>
                  </a:lnTo>
                  <a:lnTo>
                    <a:pt x="1842" y="1069"/>
                  </a:lnTo>
                  <a:lnTo>
                    <a:pt x="1844" y="1071"/>
                  </a:lnTo>
                  <a:lnTo>
                    <a:pt x="1847" y="1072"/>
                  </a:lnTo>
                  <a:lnTo>
                    <a:pt x="1853" y="1074"/>
                  </a:lnTo>
                  <a:lnTo>
                    <a:pt x="1857" y="1076"/>
                  </a:lnTo>
                  <a:lnTo>
                    <a:pt x="1864" y="1077"/>
                  </a:lnTo>
                  <a:lnTo>
                    <a:pt x="1873" y="1080"/>
                  </a:lnTo>
                  <a:lnTo>
                    <a:pt x="1881" y="1082"/>
                  </a:lnTo>
                  <a:lnTo>
                    <a:pt x="1888" y="1085"/>
                  </a:lnTo>
                  <a:lnTo>
                    <a:pt x="1896" y="1093"/>
                  </a:lnTo>
                  <a:lnTo>
                    <a:pt x="1904" y="1101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5" name="Freeform 94"/>
            <p:cNvSpPr>
              <a:spLocks/>
            </p:cNvSpPr>
            <p:nvPr/>
          </p:nvSpPr>
          <p:spPr bwMode="auto">
            <a:xfrm>
              <a:off x="4876800" y="5184775"/>
              <a:ext cx="1538288" cy="1781175"/>
            </a:xfrm>
            <a:custGeom>
              <a:avLst/>
              <a:gdLst>
                <a:gd name="T0" fmla="*/ 1681 w 1937"/>
                <a:gd name="T1" fmla="*/ 212 h 2244"/>
                <a:gd name="T2" fmla="*/ 1749 w 1937"/>
                <a:gd name="T3" fmla="*/ 254 h 2244"/>
                <a:gd name="T4" fmla="*/ 1847 w 1937"/>
                <a:gd name="T5" fmla="*/ 341 h 2244"/>
                <a:gd name="T6" fmla="*/ 1806 w 1937"/>
                <a:gd name="T7" fmla="*/ 410 h 2244"/>
                <a:gd name="T8" fmla="*/ 1814 w 1937"/>
                <a:gd name="T9" fmla="*/ 549 h 2244"/>
                <a:gd name="T10" fmla="*/ 1885 w 1937"/>
                <a:gd name="T11" fmla="*/ 591 h 2244"/>
                <a:gd name="T12" fmla="*/ 1931 w 1937"/>
                <a:gd name="T13" fmla="*/ 713 h 2244"/>
                <a:gd name="T14" fmla="*/ 1786 w 1937"/>
                <a:gd name="T15" fmla="*/ 756 h 2244"/>
                <a:gd name="T16" fmla="*/ 1731 w 1937"/>
                <a:gd name="T17" fmla="*/ 813 h 2244"/>
                <a:gd name="T18" fmla="*/ 1616 w 1937"/>
                <a:gd name="T19" fmla="*/ 920 h 2244"/>
                <a:gd name="T20" fmla="*/ 1534 w 1937"/>
                <a:gd name="T21" fmla="*/ 966 h 2244"/>
                <a:gd name="T22" fmla="*/ 1544 w 1937"/>
                <a:gd name="T23" fmla="*/ 1062 h 2244"/>
                <a:gd name="T24" fmla="*/ 1490 w 1937"/>
                <a:gd name="T25" fmla="*/ 1117 h 2244"/>
                <a:gd name="T26" fmla="*/ 1580 w 1937"/>
                <a:gd name="T27" fmla="*/ 1196 h 2244"/>
                <a:gd name="T28" fmla="*/ 1583 w 1937"/>
                <a:gd name="T29" fmla="*/ 1285 h 2244"/>
                <a:gd name="T30" fmla="*/ 1563 w 1937"/>
                <a:gd name="T31" fmla="*/ 1431 h 2244"/>
                <a:gd name="T32" fmla="*/ 1479 w 1937"/>
                <a:gd name="T33" fmla="*/ 1450 h 2244"/>
                <a:gd name="T34" fmla="*/ 1567 w 1937"/>
                <a:gd name="T35" fmla="*/ 1569 h 2244"/>
                <a:gd name="T36" fmla="*/ 1490 w 1937"/>
                <a:gd name="T37" fmla="*/ 1589 h 2244"/>
                <a:gd name="T38" fmla="*/ 1393 w 1937"/>
                <a:gd name="T39" fmla="*/ 1573 h 2244"/>
                <a:gd name="T40" fmla="*/ 1283 w 1937"/>
                <a:gd name="T41" fmla="*/ 1534 h 2244"/>
                <a:gd name="T42" fmla="*/ 1131 w 1937"/>
                <a:gd name="T43" fmla="*/ 1531 h 2244"/>
                <a:gd name="T44" fmla="*/ 1027 w 1937"/>
                <a:gd name="T45" fmla="*/ 1571 h 2244"/>
                <a:gd name="T46" fmla="*/ 930 w 1937"/>
                <a:gd name="T47" fmla="*/ 1579 h 2244"/>
                <a:gd name="T48" fmla="*/ 953 w 1937"/>
                <a:gd name="T49" fmla="*/ 1686 h 2244"/>
                <a:gd name="T50" fmla="*/ 883 w 1937"/>
                <a:gd name="T51" fmla="*/ 1781 h 2244"/>
                <a:gd name="T52" fmla="*/ 926 w 1937"/>
                <a:gd name="T53" fmla="*/ 1795 h 2244"/>
                <a:gd name="T54" fmla="*/ 882 w 1937"/>
                <a:gd name="T55" fmla="*/ 1832 h 2244"/>
                <a:gd name="T56" fmla="*/ 830 w 1937"/>
                <a:gd name="T57" fmla="*/ 1898 h 2244"/>
                <a:gd name="T58" fmla="*/ 780 w 1937"/>
                <a:gd name="T59" fmla="*/ 1984 h 2244"/>
                <a:gd name="T60" fmla="*/ 755 w 1937"/>
                <a:gd name="T61" fmla="*/ 2173 h 2244"/>
                <a:gd name="T62" fmla="*/ 539 w 1937"/>
                <a:gd name="T63" fmla="*/ 2224 h 2244"/>
                <a:gd name="T64" fmla="*/ 507 w 1937"/>
                <a:gd name="T65" fmla="*/ 1997 h 2244"/>
                <a:gd name="T66" fmla="*/ 447 w 1937"/>
                <a:gd name="T67" fmla="*/ 1841 h 2244"/>
                <a:gd name="T68" fmla="*/ 455 w 1937"/>
                <a:gd name="T69" fmla="*/ 1694 h 2244"/>
                <a:gd name="T70" fmla="*/ 325 w 1937"/>
                <a:gd name="T71" fmla="*/ 1557 h 2244"/>
                <a:gd name="T72" fmla="*/ 270 w 1937"/>
                <a:gd name="T73" fmla="*/ 1296 h 2244"/>
                <a:gd name="T74" fmla="*/ 131 w 1937"/>
                <a:gd name="T75" fmla="*/ 1057 h 2244"/>
                <a:gd name="T76" fmla="*/ 28 w 1937"/>
                <a:gd name="T77" fmla="*/ 822 h 2244"/>
                <a:gd name="T78" fmla="*/ 17 w 1937"/>
                <a:gd name="T79" fmla="*/ 574 h 2244"/>
                <a:gd name="T80" fmla="*/ 6 w 1937"/>
                <a:gd name="T81" fmla="*/ 218 h 2244"/>
                <a:gd name="T82" fmla="*/ 68 w 1937"/>
                <a:gd name="T83" fmla="*/ 246 h 2244"/>
                <a:gd name="T84" fmla="*/ 99 w 1937"/>
                <a:gd name="T85" fmla="*/ 306 h 2244"/>
                <a:gd name="T86" fmla="*/ 165 w 1937"/>
                <a:gd name="T87" fmla="*/ 341 h 2244"/>
                <a:gd name="T88" fmla="*/ 299 w 1937"/>
                <a:gd name="T89" fmla="*/ 303 h 2244"/>
                <a:gd name="T90" fmla="*/ 357 w 1937"/>
                <a:gd name="T91" fmla="*/ 327 h 2244"/>
                <a:gd name="T92" fmla="*/ 349 w 1937"/>
                <a:gd name="T93" fmla="*/ 256 h 2244"/>
                <a:gd name="T94" fmla="*/ 380 w 1937"/>
                <a:gd name="T95" fmla="*/ 189 h 2244"/>
                <a:gd name="T96" fmla="*/ 447 w 1937"/>
                <a:gd name="T97" fmla="*/ 256 h 2244"/>
                <a:gd name="T98" fmla="*/ 553 w 1937"/>
                <a:gd name="T99" fmla="*/ 291 h 2244"/>
                <a:gd name="T100" fmla="*/ 602 w 1937"/>
                <a:gd name="T101" fmla="*/ 256 h 2244"/>
                <a:gd name="T102" fmla="*/ 532 w 1937"/>
                <a:gd name="T103" fmla="*/ 160 h 2244"/>
                <a:gd name="T104" fmla="*/ 642 w 1937"/>
                <a:gd name="T105" fmla="*/ 173 h 2244"/>
                <a:gd name="T106" fmla="*/ 748 w 1937"/>
                <a:gd name="T107" fmla="*/ 231 h 2244"/>
                <a:gd name="T108" fmla="*/ 850 w 1937"/>
                <a:gd name="T109" fmla="*/ 228 h 2244"/>
                <a:gd name="T110" fmla="*/ 895 w 1937"/>
                <a:gd name="T111" fmla="*/ 128 h 2244"/>
                <a:gd name="T112" fmla="*/ 964 w 1937"/>
                <a:gd name="T113" fmla="*/ 106 h 2244"/>
                <a:gd name="T114" fmla="*/ 1110 w 1937"/>
                <a:gd name="T115" fmla="*/ 75 h 2244"/>
                <a:gd name="T116" fmla="*/ 1215 w 1937"/>
                <a:gd name="T117" fmla="*/ 118 h 2244"/>
                <a:gd name="T118" fmla="*/ 1364 w 1937"/>
                <a:gd name="T119" fmla="*/ 79 h 2244"/>
                <a:gd name="T120" fmla="*/ 1447 w 1937"/>
                <a:gd name="T121" fmla="*/ 0 h 2244"/>
                <a:gd name="T122" fmla="*/ 1568 w 1937"/>
                <a:gd name="T123" fmla="*/ 82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37" h="2244">
                  <a:moveTo>
                    <a:pt x="1639" y="106"/>
                  </a:moveTo>
                  <a:lnTo>
                    <a:pt x="1645" y="116"/>
                  </a:lnTo>
                  <a:lnTo>
                    <a:pt x="1651" y="129"/>
                  </a:lnTo>
                  <a:lnTo>
                    <a:pt x="1658" y="137"/>
                  </a:lnTo>
                  <a:lnTo>
                    <a:pt x="1666" y="146"/>
                  </a:lnTo>
                  <a:lnTo>
                    <a:pt x="1673" y="156"/>
                  </a:lnTo>
                  <a:lnTo>
                    <a:pt x="1678" y="166"/>
                  </a:lnTo>
                  <a:lnTo>
                    <a:pt x="1677" y="176"/>
                  </a:lnTo>
                  <a:lnTo>
                    <a:pt x="1675" y="187"/>
                  </a:lnTo>
                  <a:lnTo>
                    <a:pt x="1674" y="192"/>
                  </a:lnTo>
                  <a:lnTo>
                    <a:pt x="1673" y="197"/>
                  </a:lnTo>
                  <a:lnTo>
                    <a:pt x="1673" y="201"/>
                  </a:lnTo>
                  <a:lnTo>
                    <a:pt x="1674" y="205"/>
                  </a:lnTo>
                  <a:lnTo>
                    <a:pt x="1676" y="207"/>
                  </a:lnTo>
                  <a:lnTo>
                    <a:pt x="1679" y="210"/>
                  </a:lnTo>
                  <a:lnTo>
                    <a:pt x="1681" y="212"/>
                  </a:lnTo>
                  <a:lnTo>
                    <a:pt x="1684" y="213"/>
                  </a:lnTo>
                  <a:lnTo>
                    <a:pt x="1687" y="214"/>
                  </a:lnTo>
                  <a:lnTo>
                    <a:pt x="1690" y="214"/>
                  </a:lnTo>
                  <a:lnTo>
                    <a:pt x="1692" y="214"/>
                  </a:lnTo>
                  <a:lnTo>
                    <a:pt x="1694" y="213"/>
                  </a:lnTo>
                  <a:lnTo>
                    <a:pt x="1702" y="207"/>
                  </a:lnTo>
                  <a:lnTo>
                    <a:pt x="1709" y="201"/>
                  </a:lnTo>
                  <a:lnTo>
                    <a:pt x="1715" y="202"/>
                  </a:lnTo>
                  <a:lnTo>
                    <a:pt x="1721" y="205"/>
                  </a:lnTo>
                  <a:lnTo>
                    <a:pt x="1725" y="209"/>
                  </a:lnTo>
                  <a:lnTo>
                    <a:pt x="1729" y="213"/>
                  </a:lnTo>
                  <a:lnTo>
                    <a:pt x="1729" y="225"/>
                  </a:lnTo>
                  <a:lnTo>
                    <a:pt x="1729" y="240"/>
                  </a:lnTo>
                  <a:lnTo>
                    <a:pt x="1734" y="244"/>
                  </a:lnTo>
                  <a:lnTo>
                    <a:pt x="1741" y="249"/>
                  </a:lnTo>
                  <a:lnTo>
                    <a:pt x="1749" y="254"/>
                  </a:lnTo>
                  <a:lnTo>
                    <a:pt x="1756" y="256"/>
                  </a:lnTo>
                  <a:lnTo>
                    <a:pt x="1764" y="252"/>
                  </a:lnTo>
                  <a:lnTo>
                    <a:pt x="1772" y="248"/>
                  </a:lnTo>
                  <a:lnTo>
                    <a:pt x="1777" y="248"/>
                  </a:lnTo>
                  <a:lnTo>
                    <a:pt x="1784" y="248"/>
                  </a:lnTo>
                  <a:lnTo>
                    <a:pt x="1792" y="249"/>
                  </a:lnTo>
                  <a:lnTo>
                    <a:pt x="1799" y="252"/>
                  </a:lnTo>
                  <a:lnTo>
                    <a:pt x="1801" y="257"/>
                  </a:lnTo>
                  <a:lnTo>
                    <a:pt x="1803" y="266"/>
                  </a:lnTo>
                  <a:lnTo>
                    <a:pt x="1805" y="275"/>
                  </a:lnTo>
                  <a:lnTo>
                    <a:pt x="1807" y="283"/>
                  </a:lnTo>
                  <a:lnTo>
                    <a:pt x="1813" y="294"/>
                  </a:lnTo>
                  <a:lnTo>
                    <a:pt x="1824" y="307"/>
                  </a:lnTo>
                  <a:lnTo>
                    <a:pt x="1835" y="322"/>
                  </a:lnTo>
                  <a:lnTo>
                    <a:pt x="1843" y="335"/>
                  </a:lnTo>
                  <a:lnTo>
                    <a:pt x="1847" y="341"/>
                  </a:lnTo>
                  <a:lnTo>
                    <a:pt x="1852" y="348"/>
                  </a:lnTo>
                  <a:lnTo>
                    <a:pt x="1857" y="356"/>
                  </a:lnTo>
                  <a:lnTo>
                    <a:pt x="1859" y="362"/>
                  </a:lnTo>
                  <a:lnTo>
                    <a:pt x="1858" y="367"/>
                  </a:lnTo>
                  <a:lnTo>
                    <a:pt x="1857" y="372"/>
                  </a:lnTo>
                  <a:lnTo>
                    <a:pt x="1855" y="376"/>
                  </a:lnTo>
                  <a:lnTo>
                    <a:pt x="1852" y="381"/>
                  </a:lnTo>
                  <a:lnTo>
                    <a:pt x="1846" y="390"/>
                  </a:lnTo>
                  <a:lnTo>
                    <a:pt x="1839" y="397"/>
                  </a:lnTo>
                  <a:lnTo>
                    <a:pt x="1836" y="400"/>
                  </a:lnTo>
                  <a:lnTo>
                    <a:pt x="1832" y="402"/>
                  </a:lnTo>
                  <a:lnTo>
                    <a:pt x="1827" y="404"/>
                  </a:lnTo>
                  <a:lnTo>
                    <a:pt x="1822" y="405"/>
                  </a:lnTo>
                  <a:lnTo>
                    <a:pt x="1816" y="407"/>
                  </a:lnTo>
                  <a:lnTo>
                    <a:pt x="1811" y="408"/>
                  </a:lnTo>
                  <a:lnTo>
                    <a:pt x="1806" y="410"/>
                  </a:lnTo>
                  <a:lnTo>
                    <a:pt x="1803" y="413"/>
                  </a:lnTo>
                  <a:lnTo>
                    <a:pt x="1796" y="418"/>
                  </a:lnTo>
                  <a:lnTo>
                    <a:pt x="1788" y="425"/>
                  </a:lnTo>
                  <a:lnTo>
                    <a:pt x="1781" y="433"/>
                  </a:lnTo>
                  <a:lnTo>
                    <a:pt x="1776" y="440"/>
                  </a:lnTo>
                  <a:lnTo>
                    <a:pt x="1772" y="449"/>
                  </a:lnTo>
                  <a:lnTo>
                    <a:pt x="1768" y="460"/>
                  </a:lnTo>
                  <a:lnTo>
                    <a:pt x="1765" y="472"/>
                  </a:lnTo>
                  <a:lnTo>
                    <a:pt x="1764" y="480"/>
                  </a:lnTo>
                  <a:lnTo>
                    <a:pt x="1774" y="494"/>
                  </a:lnTo>
                  <a:lnTo>
                    <a:pt x="1784" y="504"/>
                  </a:lnTo>
                  <a:lnTo>
                    <a:pt x="1789" y="518"/>
                  </a:lnTo>
                  <a:lnTo>
                    <a:pt x="1795" y="531"/>
                  </a:lnTo>
                  <a:lnTo>
                    <a:pt x="1802" y="537"/>
                  </a:lnTo>
                  <a:lnTo>
                    <a:pt x="1808" y="543"/>
                  </a:lnTo>
                  <a:lnTo>
                    <a:pt x="1814" y="549"/>
                  </a:lnTo>
                  <a:lnTo>
                    <a:pt x="1820" y="555"/>
                  </a:lnTo>
                  <a:lnTo>
                    <a:pt x="1826" y="562"/>
                  </a:lnTo>
                  <a:lnTo>
                    <a:pt x="1831" y="572"/>
                  </a:lnTo>
                  <a:lnTo>
                    <a:pt x="1834" y="577"/>
                  </a:lnTo>
                  <a:lnTo>
                    <a:pt x="1837" y="581"/>
                  </a:lnTo>
                  <a:lnTo>
                    <a:pt x="1840" y="584"/>
                  </a:lnTo>
                  <a:lnTo>
                    <a:pt x="1843" y="586"/>
                  </a:lnTo>
                  <a:lnTo>
                    <a:pt x="1847" y="589"/>
                  </a:lnTo>
                  <a:lnTo>
                    <a:pt x="1853" y="591"/>
                  </a:lnTo>
                  <a:lnTo>
                    <a:pt x="1860" y="593"/>
                  </a:lnTo>
                  <a:lnTo>
                    <a:pt x="1866" y="594"/>
                  </a:lnTo>
                  <a:lnTo>
                    <a:pt x="1868" y="595"/>
                  </a:lnTo>
                  <a:lnTo>
                    <a:pt x="1871" y="595"/>
                  </a:lnTo>
                  <a:lnTo>
                    <a:pt x="1875" y="594"/>
                  </a:lnTo>
                  <a:lnTo>
                    <a:pt x="1878" y="593"/>
                  </a:lnTo>
                  <a:lnTo>
                    <a:pt x="1885" y="591"/>
                  </a:lnTo>
                  <a:lnTo>
                    <a:pt x="1890" y="590"/>
                  </a:lnTo>
                  <a:lnTo>
                    <a:pt x="1893" y="592"/>
                  </a:lnTo>
                  <a:lnTo>
                    <a:pt x="1895" y="595"/>
                  </a:lnTo>
                  <a:lnTo>
                    <a:pt x="1897" y="598"/>
                  </a:lnTo>
                  <a:lnTo>
                    <a:pt x="1899" y="602"/>
                  </a:lnTo>
                  <a:lnTo>
                    <a:pt x="1901" y="610"/>
                  </a:lnTo>
                  <a:lnTo>
                    <a:pt x="1902" y="617"/>
                  </a:lnTo>
                  <a:lnTo>
                    <a:pt x="1903" y="629"/>
                  </a:lnTo>
                  <a:lnTo>
                    <a:pt x="1904" y="644"/>
                  </a:lnTo>
                  <a:lnTo>
                    <a:pt x="1904" y="658"/>
                  </a:lnTo>
                  <a:lnTo>
                    <a:pt x="1905" y="669"/>
                  </a:lnTo>
                  <a:lnTo>
                    <a:pt x="1910" y="677"/>
                  </a:lnTo>
                  <a:lnTo>
                    <a:pt x="1915" y="687"/>
                  </a:lnTo>
                  <a:lnTo>
                    <a:pt x="1921" y="697"/>
                  </a:lnTo>
                  <a:lnTo>
                    <a:pt x="1925" y="704"/>
                  </a:lnTo>
                  <a:lnTo>
                    <a:pt x="1931" y="713"/>
                  </a:lnTo>
                  <a:lnTo>
                    <a:pt x="1937" y="724"/>
                  </a:lnTo>
                  <a:lnTo>
                    <a:pt x="1924" y="725"/>
                  </a:lnTo>
                  <a:lnTo>
                    <a:pt x="1910" y="728"/>
                  </a:lnTo>
                  <a:lnTo>
                    <a:pt x="1898" y="732"/>
                  </a:lnTo>
                  <a:lnTo>
                    <a:pt x="1890" y="736"/>
                  </a:lnTo>
                  <a:lnTo>
                    <a:pt x="1878" y="747"/>
                  </a:lnTo>
                  <a:lnTo>
                    <a:pt x="1866" y="759"/>
                  </a:lnTo>
                  <a:lnTo>
                    <a:pt x="1860" y="762"/>
                  </a:lnTo>
                  <a:lnTo>
                    <a:pt x="1853" y="763"/>
                  </a:lnTo>
                  <a:lnTo>
                    <a:pt x="1845" y="764"/>
                  </a:lnTo>
                  <a:lnTo>
                    <a:pt x="1837" y="764"/>
                  </a:lnTo>
                  <a:lnTo>
                    <a:pt x="1822" y="764"/>
                  </a:lnTo>
                  <a:lnTo>
                    <a:pt x="1807" y="763"/>
                  </a:lnTo>
                  <a:lnTo>
                    <a:pt x="1801" y="760"/>
                  </a:lnTo>
                  <a:lnTo>
                    <a:pt x="1793" y="758"/>
                  </a:lnTo>
                  <a:lnTo>
                    <a:pt x="1786" y="756"/>
                  </a:lnTo>
                  <a:lnTo>
                    <a:pt x="1780" y="755"/>
                  </a:lnTo>
                  <a:lnTo>
                    <a:pt x="1772" y="757"/>
                  </a:lnTo>
                  <a:lnTo>
                    <a:pt x="1762" y="760"/>
                  </a:lnTo>
                  <a:lnTo>
                    <a:pt x="1752" y="765"/>
                  </a:lnTo>
                  <a:lnTo>
                    <a:pt x="1745" y="771"/>
                  </a:lnTo>
                  <a:lnTo>
                    <a:pt x="1738" y="775"/>
                  </a:lnTo>
                  <a:lnTo>
                    <a:pt x="1730" y="779"/>
                  </a:lnTo>
                  <a:lnTo>
                    <a:pt x="1727" y="782"/>
                  </a:lnTo>
                  <a:lnTo>
                    <a:pt x="1724" y="785"/>
                  </a:lnTo>
                  <a:lnTo>
                    <a:pt x="1722" y="788"/>
                  </a:lnTo>
                  <a:lnTo>
                    <a:pt x="1721" y="791"/>
                  </a:lnTo>
                  <a:lnTo>
                    <a:pt x="1721" y="796"/>
                  </a:lnTo>
                  <a:lnTo>
                    <a:pt x="1722" y="800"/>
                  </a:lnTo>
                  <a:lnTo>
                    <a:pt x="1724" y="805"/>
                  </a:lnTo>
                  <a:lnTo>
                    <a:pt x="1728" y="809"/>
                  </a:lnTo>
                  <a:lnTo>
                    <a:pt x="1731" y="813"/>
                  </a:lnTo>
                  <a:lnTo>
                    <a:pt x="1734" y="818"/>
                  </a:lnTo>
                  <a:lnTo>
                    <a:pt x="1736" y="822"/>
                  </a:lnTo>
                  <a:lnTo>
                    <a:pt x="1737" y="827"/>
                  </a:lnTo>
                  <a:lnTo>
                    <a:pt x="1733" y="834"/>
                  </a:lnTo>
                  <a:lnTo>
                    <a:pt x="1727" y="844"/>
                  </a:lnTo>
                  <a:lnTo>
                    <a:pt x="1720" y="854"/>
                  </a:lnTo>
                  <a:lnTo>
                    <a:pt x="1713" y="862"/>
                  </a:lnTo>
                  <a:lnTo>
                    <a:pt x="1702" y="872"/>
                  </a:lnTo>
                  <a:lnTo>
                    <a:pt x="1688" y="883"/>
                  </a:lnTo>
                  <a:lnTo>
                    <a:pt x="1672" y="893"/>
                  </a:lnTo>
                  <a:lnTo>
                    <a:pt x="1659" y="901"/>
                  </a:lnTo>
                  <a:lnTo>
                    <a:pt x="1648" y="907"/>
                  </a:lnTo>
                  <a:lnTo>
                    <a:pt x="1635" y="914"/>
                  </a:lnTo>
                  <a:lnTo>
                    <a:pt x="1629" y="916"/>
                  </a:lnTo>
                  <a:lnTo>
                    <a:pt x="1622" y="919"/>
                  </a:lnTo>
                  <a:lnTo>
                    <a:pt x="1616" y="920"/>
                  </a:lnTo>
                  <a:lnTo>
                    <a:pt x="1611" y="921"/>
                  </a:lnTo>
                  <a:lnTo>
                    <a:pt x="1604" y="919"/>
                  </a:lnTo>
                  <a:lnTo>
                    <a:pt x="1595" y="915"/>
                  </a:lnTo>
                  <a:lnTo>
                    <a:pt x="1587" y="911"/>
                  </a:lnTo>
                  <a:lnTo>
                    <a:pt x="1580" y="909"/>
                  </a:lnTo>
                  <a:lnTo>
                    <a:pt x="1569" y="912"/>
                  </a:lnTo>
                  <a:lnTo>
                    <a:pt x="1555" y="918"/>
                  </a:lnTo>
                  <a:lnTo>
                    <a:pt x="1548" y="921"/>
                  </a:lnTo>
                  <a:lnTo>
                    <a:pt x="1542" y="924"/>
                  </a:lnTo>
                  <a:lnTo>
                    <a:pt x="1537" y="928"/>
                  </a:lnTo>
                  <a:lnTo>
                    <a:pt x="1533" y="932"/>
                  </a:lnTo>
                  <a:lnTo>
                    <a:pt x="1532" y="936"/>
                  </a:lnTo>
                  <a:lnTo>
                    <a:pt x="1531" y="941"/>
                  </a:lnTo>
                  <a:lnTo>
                    <a:pt x="1531" y="946"/>
                  </a:lnTo>
                  <a:lnTo>
                    <a:pt x="1532" y="953"/>
                  </a:lnTo>
                  <a:lnTo>
                    <a:pt x="1534" y="966"/>
                  </a:lnTo>
                  <a:lnTo>
                    <a:pt x="1537" y="976"/>
                  </a:lnTo>
                  <a:lnTo>
                    <a:pt x="1542" y="983"/>
                  </a:lnTo>
                  <a:lnTo>
                    <a:pt x="1549" y="992"/>
                  </a:lnTo>
                  <a:lnTo>
                    <a:pt x="1556" y="1001"/>
                  </a:lnTo>
                  <a:lnTo>
                    <a:pt x="1560" y="1008"/>
                  </a:lnTo>
                  <a:lnTo>
                    <a:pt x="1562" y="1013"/>
                  </a:lnTo>
                  <a:lnTo>
                    <a:pt x="1562" y="1019"/>
                  </a:lnTo>
                  <a:lnTo>
                    <a:pt x="1563" y="1026"/>
                  </a:lnTo>
                  <a:lnTo>
                    <a:pt x="1563" y="1033"/>
                  </a:lnTo>
                  <a:lnTo>
                    <a:pt x="1562" y="1039"/>
                  </a:lnTo>
                  <a:lnTo>
                    <a:pt x="1561" y="1046"/>
                  </a:lnTo>
                  <a:lnTo>
                    <a:pt x="1559" y="1051"/>
                  </a:lnTo>
                  <a:lnTo>
                    <a:pt x="1556" y="1055"/>
                  </a:lnTo>
                  <a:lnTo>
                    <a:pt x="1554" y="1057"/>
                  </a:lnTo>
                  <a:lnTo>
                    <a:pt x="1550" y="1060"/>
                  </a:lnTo>
                  <a:lnTo>
                    <a:pt x="1544" y="1062"/>
                  </a:lnTo>
                  <a:lnTo>
                    <a:pt x="1538" y="1064"/>
                  </a:lnTo>
                  <a:lnTo>
                    <a:pt x="1532" y="1067"/>
                  </a:lnTo>
                  <a:lnTo>
                    <a:pt x="1526" y="1069"/>
                  </a:lnTo>
                  <a:lnTo>
                    <a:pt x="1521" y="1071"/>
                  </a:lnTo>
                  <a:lnTo>
                    <a:pt x="1517" y="1074"/>
                  </a:lnTo>
                  <a:lnTo>
                    <a:pt x="1513" y="1076"/>
                  </a:lnTo>
                  <a:lnTo>
                    <a:pt x="1508" y="1080"/>
                  </a:lnTo>
                  <a:lnTo>
                    <a:pt x="1504" y="1084"/>
                  </a:lnTo>
                  <a:lnTo>
                    <a:pt x="1499" y="1088"/>
                  </a:lnTo>
                  <a:lnTo>
                    <a:pt x="1496" y="1093"/>
                  </a:lnTo>
                  <a:lnTo>
                    <a:pt x="1493" y="1098"/>
                  </a:lnTo>
                  <a:lnTo>
                    <a:pt x="1491" y="1102"/>
                  </a:lnTo>
                  <a:lnTo>
                    <a:pt x="1490" y="1105"/>
                  </a:lnTo>
                  <a:lnTo>
                    <a:pt x="1489" y="1110"/>
                  </a:lnTo>
                  <a:lnTo>
                    <a:pt x="1489" y="1113"/>
                  </a:lnTo>
                  <a:lnTo>
                    <a:pt x="1490" y="1117"/>
                  </a:lnTo>
                  <a:lnTo>
                    <a:pt x="1491" y="1122"/>
                  </a:lnTo>
                  <a:lnTo>
                    <a:pt x="1494" y="1129"/>
                  </a:lnTo>
                  <a:lnTo>
                    <a:pt x="1498" y="1134"/>
                  </a:lnTo>
                  <a:lnTo>
                    <a:pt x="1506" y="1135"/>
                  </a:lnTo>
                  <a:lnTo>
                    <a:pt x="1515" y="1136"/>
                  </a:lnTo>
                  <a:lnTo>
                    <a:pt x="1525" y="1136"/>
                  </a:lnTo>
                  <a:lnTo>
                    <a:pt x="1533" y="1138"/>
                  </a:lnTo>
                  <a:lnTo>
                    <a:pt x="1538" y="1146"/>
                  </a:lnTo>
                  <a:lnTo>
                    <a:pt x="1543" y="1157"/>
                  </a:lnTo>
                  <a:lnTo>
                    <a:pt x="1547" y="1168"/>
                  </a:lnTo>
                  <a:lnTo>
                    <a:pt x="1552" y="1177"/>
                  </a:lnTo>
                  <a:lnTo>
                    <a:pt x="1556" y="1181"/>
                  </a:lnTo>
                  <a:lnTo>
                    <a:pt x="1561" y="1185"/>
                  </a:lnTo>
                  <a:lnTo>
                    <a:pt x="1567" y="1189"/>
                  </a:lnTo>
                  <a:lnTo>
                    <a:pt x="1574" y="1192"/>
                  </a:lnTo>
                  <a:lnTo>
                    <a:pt x="1580" y="1196"/>
                  </a:lnTo>
                  <a:lnTo>
                    <a:pt x="1586" y="1200"/>
                  </a:lnTo>
                  <a:lnTo>
                    <a:pt x="1592" y="1204"/>
                  </a:lnTo>
                  <a:lnTo>
                    <a:pt x="1595" y="1208"/>
                  </a:lnTo>
                  <a:lnTo>
                    <a:pt x="1598" y="1212"/>
                  </a:lnTo>
                  <a:lnTo>
                    <a:pt x="1600" y="1216"/>
                  </a:lnTo>
                  <a:lnTo>
                    <a:pt x="1602" y="1222"/>
                  </a:lnTo>
                  <a:lnTo>
                    <a:pt x="1604" y="1228"/>
                  </a:lnTo>
                  <a:lnTo>
                    <a:pt x="1604" y="1234"/>
                  </a:lnTo>
                  <a:lnTo>
                    <a:pt x="1605" y="1240"/>
                  </a:lnTo>
                  <a:lnTo>
                    <a:pt x="1604" y="1246"/>
                  </a:lnTo>
                  <a:lnTo>
                    <a:pt x="1603" y="1251"/>
                  </a:lnTo>
                  <a:lnTo>
                    <a:pt x="1602" y="1256"/>
                  </a:lnTo>
                  <a:lnTo>
                    <a:pt x="1600" y="1261"/>
                  </a:lnTo>
                  <a:lnTo>
                    <a:pt x="1597" y="1267"/>
                  </a:lnTo>
                  <a:lnTo>
                    <a:pt x="1592" y="1274"/>
                  </a:lnTo>
                  <a:lnTo>
                    <a:pt x="1583" y="1285"/>
                  </a:lnTo>
                  <a:lnTo>
                    <a:pt x="1576" y="1295"/>
                  </a:lnTo>
                  <a:lnTo>
                    <a:pt x="1573" y="1306"/>
                  </a:lnTo>
                  <a:lnTo>
                    <a:pt x="1571" y="1321"/>
                  </a:lnTo>
                  <a:lnTo>
                    <a:pt x="1569" y="1336"/>
                  </a:lnTo>
                  <a:lnTo>
                    <a:pt x="1568" y="1350"/>
                  </a:lnTo>
                  <a:lnTo>
                    <a:pt x="1570" y="1362"/>
                  </a:lnTo>
                  <a:lnTo>
                    <a:pt x="1573" y="1377"/>
                  </a:lnTo>
                  <a:lnTo>
                    <a:pt x="1575" y="1385"/>
                  </a:lnTo>
                  <a:lnTo>
                    <a:pt x="1576" y="1393"/>
                  </a:lnTo>
                  <a:lnTo>
                    <a:pt x="1577" y="1399"/>
                  </a:lnTo>
                  <a:lnTo>
                    <a:pt x="1576" y="1405"/>
                  </a:lnTo>
                  <a:lnTo>
                    <a:pt x="1575" y="1412"/>
                  </a:lnTo>
                  <a:lnTo>
                    <a:pt x="1571" y="1420"/>
                  </a:lnTo>
                  <a:lnTo>
                    <a:pt x="1569" y="1424"/>
                  </a:lnTo>
                  <a:lnTo>
                    <a:pt x="1566" y="1428"/>
                  </a:lnTo>
                  <a:lnTo>
                    <a:pt x="1563" y="1431"/>
                  </a:lnTo>
                  <a:lnTo>
                    <a:pt x="1560" y="1433"/>
                  </a:lnTo>
                  <a:lnTo>
                    <a:pt x="1551" y="1433"/>
                  </a:lnTo>
                  <a:lnTo>
                    <a:pt x="1541" y="1433"/>
                  </a:lnTo>
                  <a:lnTo>
                    <a:pt x="1537" y="1429"/>
                  </a:lnTo>
                  <a:lnTo>
                    <a:pt x="1532" y="1422"/>
                  </a:lnTo>
                  <a:lnTo>
                    <a:pt x="1527" y="1417"/>
                  </a:lnTo>
                  <a:lnTo>
                    <a:pt x="1521" y="1412"/>
                  </a:lnTo>
                  <a:lnTo>
                    <a:pt x="1516" y="1412"/>
                  </a:lnTo>
                  <a:lnTo>
                    <a:pt x="1507" y="1413"/>
                  </a:lnTo>
                  <a:lnTo>
                    <a:pt x="1498" y="1414"/>
                  </a:lnTo>
                  <a:lnTo>
                    <a:pt x="1490" y="1416"/>
                  </a:lnTo>
                  <a:lnTo>
                    <a:pt x="1487" y="1420"/>
                  </a:lnTo>
                  <a:lnTo>
                    <a:pt x="1485" y="1425"/>
                  </a:lnTo>
                  <a:lnTo>
                    <a:pt x="1483" y="1431"/>
                  </a:lnTo>
                  <a:lnTo>
                    <a:pt x="1481" y="1437"/>
                  </a:lnTo>
                  <a:lnTo>
                    <a:pt x="1479" y="1450"/>
                  </a:lnTo>
                  <a:lnTo>
                    <a:pt x="1478" y="1460"/>
                  </a:lnTo>
                  <a:lnTo>
                    <a:pt x="1481" y="1468"/>
                  </a:lnTo>
                  <a:lnTo>
                    <a:pt x="1484" y="1476"/>
                  </a:lnTo>
                  <a:lnTo>
                    <a:pt x="1489" y="1483"/>
                  </a:lnTo>
                  <a:lnTo>
                    <a:pt x="1494" y="1491"/>
                  </a:lnTo>
                  <a:lnTo>
                    <a:pt x="1505" y="1506"/>
                  </a:lnTo>
                  <a:lnTo>
                    <a:pt x="1513" y="1519"/>
                  </a:lnTo>
                  <a:lnTo>
                    <a:pt x="1526" y="1529"/>
                  </a:lnTo>
                  <a:lnTo>
                    <a:pt x="1544" y="1540"/>
                  </a:lnTo>
                  <a:lnTo>
                    <a:pt x="1552" y="1546"/>
                  </a:lnTo>
                  <a:lnTo>
                    <a:pt x="1560" y="1552"/>
                  </a:lnTo>
                  <a:lnTo>
                    <a:pt x="1563" y="1555"/>
                  </a:lnTo>
                  <a:lnTo>
                    <a:pt x="1565" y="1559"/>
                  </a:lnTo>
                  <a:lnTo>
                    <a:pt x="1567" y="1562"/>
                  </a:lnTo>
                  <a:lnTo>
                    <a:pt x="1568" y="1566"/>
                  </a:lnTo>
                  <a:lnTo>
                    <a:pt x="1567" y="1569"/>
                  </a:lnTo>
                  <a:lnTo>
                    <a:pt x="1566" y="1573"/>
                  </a:lnTo>
                  <a:lnTo>
                    <a:pt x="1563" y="1576"/>
                  </a:lnTo>
                  <a:lnTo>
                    <a:pt x="1560" y="1578"/>
                  </a:lnTo>
                  <a:lnTo>
                    <a:pt x="1554" y="1581"/>
                  </a:lnTo>
                  <a:lnTo>
                    <a:pt x="1547" y="1583"/>
                  </a:lnTo>
                  <a:lnTo>
                    <a:pt x="1539" y="1585"/>
                  </a:lnTo>
                  <a:lnTo>
                    <a:pt x="1533" y="1587"/>
                  </a:lnTo>
                  <a:lnTo>
                    <a:pt x="1529" y="1590"/>
                  </a:lnTo>
                  <a:lnTo>
                    <a:pt x="1523" y="1594"/>
                  </a:lnTo>
                  <a:lnTo>
                    <a:pt x="1516" y="1597"/>
                  </a:lnTo>
                  <a:lnTo>
                    <a:pt x="1510" y="1598"/>
                  </a:lnTo>
                  <a:lnTo>
                    <a:pt x="1506" y="1598"/>
                  </a:lnTo>
                  <a:lnTo>
                    <a:pt x="1502" y="1596"/>
                  </a:lnTo>
                  <a:lnTo>
                    <a:pt x="1498" y="1593"/>
                  </a:lnTo>
                  <a:lnTo>
                    <a:pt x="1494" y="1590"/>
                  </a:lnTo>
                  <a:lnTo>
                    <a:pt x="1490" y="1589"/>
                  </a:lnTo>
                  <a:lnTo>
                    <a:pt x="1486" y="1585"/>
                  </a:lnTo>
                  <a:lnTo>
                    <a:pt x="1482" y="1581"/>
                  </a:lnTo>
                  <a:lnTo>
                    <a:pt x="1478" y="1578"/>
                  </a:lnTo>
                  <a:lnTo>
                    <a:pt x="1472" y="1578"/>
                  </a:lnTo>
                  <a:lnTo>
                    <a:pt x="1465" y="1578"/>
                  </a:lnTo>
                  <a:lnTo>
                    <a:pt x="1459" y="1579"/>
                  </a:lnTo>
                  <a:lnTo>
                    <a:pt x="1455" y="1582"/>
                  </a:lnTo>
                  <a:lnTo>
                    <a:pt x="1451" y="1588"/>
                  </a:lnTo>
                  <a:lnTo>
                    <a:pt x="1447" y="1594"/>
                  </a:lnTo>
                  <a:lnTo>
                    <a:pt x="1435" y="1587"/>
                  </a:lnTo>
                  <a:lnTo>
                    <a:pt x="1427" y="1578"/>
                  </a:lnTo>
                  <a:lnTo>
                    <a:pt x="1424" y="1578"/>
                  </a:lnTo>
                  <a:lnTo>
                    <a:pt x="1416" y="1579"/>
                  </a:lnTo>
                  <a:lnTo>
                    <a:pt x="1407" y="1579"/>
                  </a:lnTo>
                  <a:lnTo>
                    <a:pt x="1399" y="1578"/>
                  </a:lnTo>
                  <a:lnTo>
                    <a:pt x="1393" y="1573"/>
                  </a:lnTo>
                  <a:lnTo>
                    <a:pt x="1384" y="1566"/>
                  </a:lnTo>
                  <a:lnTo>
                    <a:pt x="1380" y="1564"/>
                  </a:lnTo>
                  <a:lnTo>
                    <a:pt x="1375" y="1559"/>
                  </a:lnTo>
                  <a:lnTo>
                    <a:pt x="1370" y="1553"/>
                  </a:lnTo>
                  <a:lnTo>
                    <a:pt x="1364" y="1546"/>
                  </a:lnTo>
                  <a:lnTo>
                    <a:pt x="1360" y="1544"/>
                  </a:lnTo>
                  <a:lnTo>
                    <a:pt x="1353" y="1542"/>
                  </a:lnTo>
                  <a:lnTo>
                    <a:pt x="1346" y="1540"/>
                  </a:lnTo>
                  <a:lnTo>
                    <a:pt x="1337" y="1539"/>
                  </a:lnTo>
                  <a:lnTo>
                    <a:pt x="1328" y="1539"/>
                  </a:lnTo>
                  <a:lnTo>
                    <a:pt x="1321" y="1539"/>
                  </a:lnTo>
                  <a:lnTo>
                    <a:pt x="1314" y="1538"/>
                  </a:lnTo>
                  <a:lnTo>
                    <a:pt x="1304" y="1537"/>
                  </a:lnTo>
                  <a:lnTo>
                    <a:pt x="1294" y="1535"/>
                  </a:lnTo>
                  <a:lnTo>
                    <a:pt x="1286" y="1535"/>
                  </a:lnTo>
                  <a:lnTo>
                    <a:pt x="1283" y="1534"/>
                  </a:lnTo>
                  <a:lnTo>
                    <a:pt x="1278" y="1532"/>
                  </a:lnTo>
                  <a:lnTo>
                    <a:pt x="1274" y="1530"/>
                  </a:lnTo>
                  <a:lnTo>
                    <a:pt x="1271" y="1527"/>
                  </a:lnTo>
                  <a:lnTo>
                    <a:pt x="1256" y="1529"/>
                  </a:lnTo>
                  <a:lnTo>
                    <a:pt x="1242" y="1531"/>
                  </a:lnTo>
                  <a:lnTo>
                    <a:pt x="1229" y="1521"/>
                  </a:lnTo>
                  <a:lnTo>
                    <a:pt x="1219" y="1511"/>
                  </a:lnTo>
                  <a:lnTo>
                    <a:pt x="1209" y="1509"/>
                  </a:lnTo>
                  <a:lnTo>
                    <a:pt x="1199" y="1507"/>
                  </a:lnTo>
                  <a:lnTo>
                    <a:pt x="1190" y="1508"/>
                  </a:lnTo>
                  <a:lnTo>
                    <a:pt x="1178" y="1509"/>
                  </a:lnTo>
                  <a:lnTo>
                    <a:pt x="1168" y="1511"/>
                  </a:lnTo>
                  <a:lnTo>
                    <a:pt x="1160" y="1511"/>
                  </a:lnTo>
                  <a:lnTo>
                    <a:pt x="1147" y="1519"/>
                  </a:lnTo>
                  <a:lnTo>
                    <a:pt x="1137" y="1527"/>
                  </a:lnTo>
                  <a:lnTo>
                    <a:pt x="1131" y="1531"/>
                  </a:lnTo>
                  <a:lnTo>
                    <a:pt x="1123" y="1536"/>
                  </a:lnTo>
                  <a:lnTo>
                    <a:pt x="1119" y="1539"/>
                  </a:lnTo>
                  <a:lnTo>
                    <a:pt x="1115" y="1541"/>
                  </a:lnTo>
                  <a:lnTo>
                    <a:pt x="1110" y="1542"/>
                  </a:lnTo>
                  <a:lnTo>
                    <a:pt x="1106" y="1542"/>
                  </a:lnTo>
                  <a:lnTo>
                    <a:pt x="1100" y="1545"/>
                  </a:lnTo>
                  <a:lnTo>
                    <a:pt x="1092" y="1546"/>
                  </a:lnTo>
                  <a:lnTo>
                    <a:pt x="1082" y="1546"/>
                  </a:lnTo>
                  <a:lnTo>
                    <a:pt x="1075" y="1546"/>
                  </a:lnTo>
                  <a:lnTo>
                    <a:pt x="1065" y="1552"/>
                  </a:lnTo>
                  <a:lnTo>
                    <a:pt x="1055" y="1560"/>
                  </a:lnTo>
                  <a:lnTo>
                    <a:pt x="1048" y="1563"/>
                  </a:lnTo>
                  <a:lnTo>
                    <a:pt x="1042" y="1567"/>
                  </a:lnTo>
                  <a:lnTo>
                    <a:pt x="1037" y="1569"/>
                  </a:lnTo>
                  <a:lnTo>
                    <a:pt x="1031" y="1570"/>
                  </a:lnTo>
                  <a:lnTo>
                    <a:pt x="1027" y="1571"/>
                  </a:lnTo>
                  <a:lnTo>
                    <a:pt x="1022" y="1570"/>
                  </a:lnTo>
                  <a:lnTo>
                    <a:pt x="1017" y="1569"/>
                  </a:lnTo>
                  <a:lnTo>
                    <a:pt x="1011" y="1567"/>
                  </a:lnTo>
                  <a:lnTo>
                    <a:pt x="1000" y="1564"/>
                  </a:lnTo>
                  <a:lnTo>
                    <a:pt x="992" y="1562"/>
                  </a:lnTo>
                  <a:lnTo>
                    <a:pt x="985" y="1561"/>
                  </a:lnTo>
                  <a:lnTo>
                    <a:pt x="978" y="1560"/>
                  </a:lnTo>
                  <a:lnTo>
                    <a:pt x="970" y="1560"/>
                  </a:lnTo>
                  <a:lnTo>
                    <a:pt x="962" y="1560"/>
                  </a:lnTo>
                  <a:lnTo>
                    <a:pt x="954" y="1561"/>
                  </a:lnTo>
                  <a:lnTo>
                    <a:pt x="947" y="1563"/>
                  </a:lnTo>
                  <a:lnTo>
                    <a:pt x="941" y="1566"/>
                  </a:lnTo>
                  <a:lnTo>
                    <a:pt x="937" y="1570"/>
                  </a:lnTo>
                  <a:lnTo>
                    <a:pt x="934" y="1572"/>
                  </a:lnTo>
                  <a:lnTo>
                    <a:pt x="932" y="1575"/>
                  </a:lnTo>
                  <a:lnTo>
                    <a:pt x="930" y="1579"/>
                  </a:lnTo>
                  <a:lnTo>
                    <a:pt x="929" y="1584"/>
                  </a:lnTo>
                  <a:lnTo>
                    <a:pt x="928" y="1590"/>
                  </a:lnTo>
                  <a:lnTo>
                    <a:pt x="928" y="1595"/>
                  </a:lnTo>
                  <a:lnTo>
                    <a:pt x="928" y="1599"/>
                  </a:lnTo>
                  <a:lnTo>
                    <a:pt x="929" y="1602"/>
                  </a:lnTo>
                  <a:lnTo>
                    <a:pt x="930" y="1605"/>
                  </a:lnTo>
                  <a:lnTo>
                    <a:pt x="931" y="1609"/>
                  </a:lnTo>
                  <a:lnTo>
                    <a:pt x="933" y="1612"/>
                  </a:lnTo>
                  <a:lnTo>
                    <a:pt x="936" y="1616"/>
                  </a:lnTo>
                  <a:lnTo>
                    <a:pt x="941" y="1623"/>
                  </a:lnTo>
                  <a:lnTo>
                    <a:pt x="945" y="1630"/>
                  </a:lnTo>
                  <a:lnTo>
                    <a:pt x="948" y="1640"/>
                  </a:lnTo>
                  <a:lnTo>
                    <a:pt x="950" y="1653"/>
                  </a:lnTo>
                  <a:lnTo>
                    <a:pt x="952" y="1666"/>
                  </a:lnTo>
                  <a:lnTo>
                    <a:pt x="953" y="1676"/>
                  </a:lnTo>
                  <a:lnTo>
                    <a:pt x="953" y="1686"/>
                  </a:lnTo>
                  <a:lnTo>
                    <a:pt x="954" y="1698"/>
                  </a:lnTo>
                  <a:lnTo>
                    <a:pt x="954" y="1709"/>
                  </a:lnTo>
                  <a:lnTo>
                    <a:pt x="953" y="1719"/>
                  </a:lnTo>
                  <a:lnTo>
                    <a:pt x="951" y="1724"/>
                  </a:lnTo>
                  <a:lnTo>
                    <a:pt x="946" y="1729"/>
                  </a:lnTo>
                  <a:lnTo>
                    <a:pt x="941" y="1735"/>
                  </a:lnTo>
                  <a:lnTo>
                    <a:pt x="937" y="1739"/>
                  </a:lnTo>
                  <a:lnTo>
                    <a:pt x="932" y="1751"/>
                  </a:lnTo>
                  <a:lnTo>
                    <a:pt x="927" y="1765"/>
                  </a:lnTo>
                  <a:lnTo>
                    <a:pt x="924" y="1772"/>
                  </a:lnTo>
                  <a:lnTo>
                    <a:pt x="921" y="1778"/>
                  </a:lnTo>
                  <a:lnTo>
                    <a:pt x="918" y="1783"/>
                  </a:lnTo>
                  <a:lnTo>
                    <a:pt x="914" y="1787"/>
                  </a:lnTo>
                  <a:lnTo>
                    <a:pt x="902" y="1783"/>
                  </a:lnTo>
                  <a:lnTo>
                    <a:pt x="890" y="1779"/>
                  </a:lnTo>
                  <a:lnTo>
                    <a:pt x="883" y="1781"/>
                  </a:lnTo>
                  <a:lnTo>
                    <a:pt x="875" y="1783"/>
                  </a:lnTo>
                  <a:lnTo>
                    <a:pt x="874" y="1787"/>
                  </a:lnTo>
                  <a:lnTo>
                    <a:pt x="873" y="1791"/>
                  </a:lnTo>
                  <a:lnTo>
                    <a:pt x="873" y="1795"/>
                  </a:lnTo>
                  <a:lnTo>
                    <a:pt x="875" y="1799"/>
                  </a:lnTo>
                  <a:lnTo>
                    <a:pt x="875" y="1800"/>
                  </a:lnTo>
                  <a:lnTo>
                    <a:pt x="877" y="1802"/>
                  </a:lnTo>
                  <a:lnTo>
                    <a:pt x="880" y="1803"/>
                  </a:lnTo>
                  <a:lnTo>
                    <a:pt x="883" y="1804"/>
                  </a:lnTo>
                  <a:lnTo>
                    <a:pt x="890" y="1806"/>
                  </a:lnTo>
                  <a:lnTo>
                    <a:pt x="894" y="1807"/>
                  </a:lnTo>
                  <a:lnTo>
                    <a:pt x="901" y="1805"/>
                  </a:lnTo>
                  <a:lnTo>
                    <a:pt x="908" y="1802"/>
                  </a:lnTo>
                  <a:lnTo>
                    <a:pt x="915" y="1798"/>
                  </a:lnTo>
                  <a:lnTo>
                    <a:pt x="922" y="1795"/>
                  </a:lnTo>
                  <a:lnTo>
                    <a:pt x="926" y="1795"/>
                  </a:lnTo>
                  <a:lnTo>
                    <a:pt x="933" y="1795"/>
                  </a:lnTo>
                  <a:lnTo>
                    <a:pt x="940" y="1796"/>
                  </a:lnTo>
                  <a:lnTo>
                    <a:pt x="945" y="1799"/>
                  </a:lnTo>
                  <a:lnTo>
                    <a:pt x="947" y="1802"/>
                  </a:lnTo>
                  <a:lnTo>
                    <a:pt x="948" y="1807"/>
                  </a:lnTo>
                  <a:lnTo>
                    <a:pt x="949" y="1811"/>
                  </a:lnTo>
                  <a:lnTo>
                    <a:pt x="949" y="1814"/>
                  </a:lnTo>
                  <a:lnTo>
                    <a:pt x="945" y="1817"/>
                  </a:lnTo>
                  <a:lnTo>
                    <a:pt x="941" y="1818"/>
                  </a:lnTo>
                  <a:lnTo>
                    <a:pt x="936" y="1819"/>
                  </a:lnTo>
                  <a:lnTo>
                    <a:pt x="931" y="1819"/>
                  </a:lnTo>
                  <a:lnTo>
                    <a:pt x="921" y="1819"/>
                  </a:lnTo>
                  <a:lnTo>
                    <a:pt x="914" y="1818"/>
                  </a:lnTo>
                  <a:lnTo>
                    <a:pt x="904" y="1822"/>
                  </a:lnTo>
                  <a:lnTo>
                    <a:pt x="893" y="1827"/>
                  </a:lnTo>
                  <a:lnTo>
                    <a:pt x="882" y="1832"/>
                  </a:lnTo>
                  <a:lnTo>
                    <a:pt x="875" y="1838"/>
                  </a:lnTo>
                  <a:lnTo>
                    <a:pt x="872" y="1845"/>
                  </a:lnTo>
                  <a:lnTo>
                    <a:pt x="869" y="1853"/>
                  </a:lnTo>
                  <a:lnTo>
                    <a:pt x="866" y="1862"/>
                  </a:lnTo>
                  <a:lnTo>
                    <a:pt x="863" y="1869"/>
                  </a:lnTo>
                  <a:lnTo>
                    <a:pt x="860" y="1877"/>
                  </a:lnTo>
                  <a:lnTo>
                    <a:pt x="858" y="1888"/>
                  </a:lnTo>
                  <a:lnTo>
                    <a:pt x="856" y="1894"/>
                  </a:lnTo>
                  <a:lnTo>
                    <a:pt x="855" y="1898"/>
                  </a:lnTo>
                  <a:lnTo>
                    <a:pt x="853" y="1902"/>
                  </a:lnTo>
                  <a:lnTo>
                    <a:pt x="850" y="1904"/>
                  </a:lnTo>
                  <a:lnTo>
                    <a:pt x="848" y="1906"/>
                  </a:lnTo>
                  <a:lnTo>
                    <a:pt x="846" y="1906"/>
                  </a:lnTo>
                  <a:lnTo>
                    <a:pt x="842" y="1904"/>
                  </a:lnTo>
                  <a:lnTo>
                    <a:pt x="838" y="1902"/>
                  </a:lnTo>
                  <a:lnTo>
                    <a:pt x="830" y="1898"/>
                  </a:lnTo>
                  <a:lnTo>
                    <a:pt x="823" y="1896"/>
                  </a:lnTo>
                  <a:lnTo>
                    <a:pt x="817" y="1898"/>
                  </a:lnTo>
                  <a:lnTo>
                    <a:pt x="810" y="1901"/>
                  </a:lnTo>
                  <a:lnTo>
                    <a:pt x="804" y="1906"/>
                  </a:lnTo>
                  <a:lnTo>
                    <a:pt x="800" y="1909"/>
                  </a:lnTo>
                  <a:lnTo>
                    <a:pt x="796" y="1916"/>
                  </a:lnTo>
                  <a:lnTo>
                    <a:pt x="792" y="1925"/>
                  </a:lnTo>
                  <a:lnTo>
                    <a:pt x="789" y="1933"/>
                  </a:lnTo>
                  <a:lnTo>
                    <a:pt x="788" y="1940"/>
                  </a:lnTo>
                  <a:lnTo>
                    <a:pt x="788" y="1948"/>
                  </a:lnTo>
                  <a:lnTo>
                    <a:pt x="789" y="1956"/>
                  </a:lnTo>
                  <a:lnTo>
                    <a:pt x="790" y="1965"/>
                  </a:lnTo>
                  <a:lnTo>
                    <a:pt x="788" y="1972"/>
                  </a:lnTo>
                  <a:lnTo>
                    <a:pt x="787" y="1975"/>
                  </a:lnTo>
                  <a:lnTo>
                    <a:pt x="784" y="1980"/>
                  </a:lnTo>
                  <a:lnTo>
                    <a:pt x="780" y="1984"/>
                  </a:lnTo>
                  <a:lnTo>
                    <a:pt x="776" y="1987"/>
                  </a:lnTo>
                  <a:lnTo>
                    <a:pt x="776" y="1997"/>
                  </a:lnTo>
                  <a:lnTo>
                    <a:pt x="776" y="2007"/>
                  </a:lnTo>
                  <a:lnTo>
                    <a:pt x="772" y="2017"/>
                  </a:lnTo>
                  <a:lnTo>
                    <a:pt x="768" y="2030"/>
                  </a:lnTo>
                  <a:lnTo>
                    <a:pt x="768" y="2041"/>
                  </a:lnTo>
                  <a:lnTo>
                    <a:pt x="766" y="2054"/>
                  </a:lnTo>
                  <a:lnTo>
                    <a:pt x="765" y="2068"/>
                  </a:lnTo>
                  <a:lnTo>
                    <a:pt x="765" y="2078"/>
                  </a:lnTo>
                  <a:lnTo>
                    <a:pt x="765" y="2090"/>
                  </a:lnTo>
                  <a:lnTo>
                    <a:pt x="766" y="2104"/>
                  </a:lnTo>
                  <a:lnTo>
                    <a:pt x="766" y="2120"/>
                  </a:lnTo>
                  <a:lnTo>
                    <a:pt x="765" y="2133"/>
                  </a:lnTo>
                  <a:lnTo>
                    <a:pt x="763" y="2144"/>
                  </a:lnTo>
                  <a:lnTo>
                    <a:pt x="759" y="2159"/>
                  </a:lnTo>
                  <a:lnTo>
                    <a:pt x="755" y="2173"/>
                  </a:lnTo>
                  <a:lnTo>
                    <a:pt x="753" y="2184"/>
                  </a:lnTo>
                  <a:lnTo>
                    <a:pt x="751" y="2200"/>
                  </a:lnTo>
                  <a:lnTo>
                    <a:pt x="749" y="2219"/>
                  </a:lnTo>
                  <a:lnTo>
                    <a:pt x="749" y="2237"/>
                  </a:lnTo>
                  <a:lnTo>
                    <a:pt x="749" y="2244"/>
                  </a:lnTo>
                  <a:lnTo>
                    <a:pt x="736" y="2244"/>
                  </a:lnTo>
                  <a:lnTo>
                    <a:pt x="707" y="2244"/>
                  </a:lnTo>
                  <a:lnTo>
                    <a:pt x="672" y="2244"/>
                  </a:lnTo>
                  <a:lnTo>
                    <a:pt x="643" y="2244"/>
                  </a:lnTo>
                  <a:lnTo>
                    <a:pt x="621" y="2241"/>
                  </a:lnTo>
                  <a:lnTo>
                    <a:pt x="594" y="2239"/>
                  </a:lnTo>
                  <a:lnTo>
                    <a:pt x="580" y="2237"/>
                  </a:lnTo>
                  <a:lnTo>
                    <a:pt x="567" y="2235"/>
                  </a:lnTo>
                  <a:lnTo>
                    <a:pt x="555" y="2232"/>
                  </a:lnTo>
                  <a:lnTo>
                    <a:pt x="545" y="2228"/>
                  </a:lnTo>
                  <a:lnTo>
                    <a:pt x="539" y="2224"/>
                  </a:lnTo>
                  <a:lnTo>
                    <a:pt x="533" y="2217"/>
                  </a:lnTo>
                  <a:lnTo>
                    <a:pt x="527" y="2210"/>
                  </a:lnTo>
                  <a:lnTo>
                    <a:pt x="521" y="2203"/>
                  </a:lnTo>
                  <a:lnTo>
                    <a:pt x="516" y="2194"/>
                  </a:lnTo>
                  <a:lnTo>
                    <a:pt x="512" y="2186"/>
                  </a:lnTo>
                  <a:lnTo>
                    <a:pt x="508" y="2179"/>
                  </a:lnTo>
                  <a:lnTo>
                    <a:pt x="506" y="2172"/>
                  </a:lnTo>
                  <a:lnTo>
                    <a:pt x="504" y="2161"/>
                  </a:lnTo>
                  <a:lnTo>
                    <a:pt x="504" y="2148"/>
                  </a:lnTo>
                  <a:lnTo>
                    <a:pt x="505" y="2134"/>
                  </a:lnTo>
                  <a:lnTo>
                    <a:pt x="507" y="2119"/>
                  </a:lnTo>
                  <a:lnTo>
                    <a:pt x="512" y="2091"/>
                  </a:lnTo>
                  <a:lnTo>
                    <a:pt x="514" y="2067"/>
                  </a:lnTo>
                  <a:lnTo>
                    <a:pt x="511" y="2041"/>
                  </a:lnTo>
                  <a:lnTo>
                    <a:pt x="509" y="2011"/>
                  </a:lnTo>
                  <a:lnTo>
                    <a:pt x="507" y="1997"/>
                  </a:lnTo>
                  <a:lnTo>
                    <a:pt x="505" y="1983"/>
                  </a:lnTo>
                  <a:lnTo>
                    <a:pt x="502" y="1970"/>
                  </a:lnTo>
                  <a:lnTo>
                    <a:pt x="498" y="1960"/>
                  </a:lnTo>
                  <a:lnTo>
                    <a:pt x="496" y="1952"/>
                  </a:lnTo>
                  <a:lnTo>
                    <a:pt x="493" y="1944"/>
                  </a:lnTo>
                  <a:lnTo>
                    <a:pt x="489" y="1936"/>
                  </a:lnTo>
                  <a:lnTo>
                    <a:pt x="484" y="1927"/>
                  </a:lnTo>
                  <a:lnTo>
                    <a:pt x="474" y="1911"/>
                  </a:lnTo>
                  <a:lnTo>
                    <a:pt x="466" y="1896"/>
                  </a:lnTo>
                  <a:lnTo>
                    <a:pt x="460" y="1886"/>
                  </a:lnTo>
                  <a:lnTo>
                    <a:pt x="453" y="1873"/>
                  </a:lnTo>
                  <a:lnTo>
                    <a:pt x="451" y="1866"/>
                  </a:lnTo>
                  <a:lnTo>
                    <a:pt x="449" y="1859"/>
                  </a:lnTo>
                  <a:lnTo>
                    <a:pt x="447" y="1852"/>
                  </a:lnTo>
                  <a:lnTo>
                    <a:pt x="447" y="1846"/>
                  </a:lnTo>
                  <a:lnTo>
                    <a:pt x="447" y="1841"/>
                  </a:lnTo>
                  <a:lnTo>
                    <a:pt x="449" y="1836"/>
                  </a:lnTo>
                  <a:lnTo>
                    <a:pt x="451" y="1830"/>
                  </a:lnTo>
                  <a:lnTo>
                    <a:pt x="453" y="1824"/>
                  </a:lnTo>
                  <a:lnTo>
                    <a:pt x="458" y="1813"/>
                  </a:lnTo>
                  <a:lnTo>
                    <a:pt x="462" y="1803"/>
                  </a:lnTo>
                  <a:lnTo>
                    <a:pt x="467" y="1793"/>
                  </a:lnTo>
                  <a:lnTo>
                    <a:pt x="473" y="1781"/>
                  </a:lnTo>
                  <a:lnTo>
                    <a:pt x="477" y="1775"/>
                  </a:lnTo>
                  <a:lnTo>
                    <a:pt x="480" y="1770"/>
                  </a:lnTo>
                  <a:lnTo>
                    <a:pt x="482" y="1764"/>
                  </a:lnTo>
                  <a:lnTo>
                    <a:pt x="483" y="1760"/>
                  </a:lnTo>
                  <a:lnTo>
                    <a:pt x="482" y="1750"/>
                  </a:lnTo>
                  <a:lnTo>
                    <a:pt x="477" y="1739"/>
                  </a:lnTo>
                  <a:lnTo>
                    <a:pt x="473" y="1727"/>
                  </a:lnTo>
                  <a:lnTo>
                    <a:pt x="467" y="1716"/>
                  </a:lnTo>
                  <a:lnTo>
                    <a:pt x="455" y="1694"/>
                  </a:lnTo>
                  <a:lnTo>
                    <a:pt x="447" y="1676"/>
                  </a:lnTo>
                  <a:lnTo>
                    <a:pt x="444" y="1662"/>
                  </a:lnTo>
                  <a:lnTo>
                    <a:pt x="440" y="1645"/>
                  </a:lnTo>
                  <a:lnTo>
                    <a:pt x="436" y="1628"/>
                  </a:lnTo>
                  <a:lnTo>
                    <a:pt x="431" y="1614"/>
                  </a:lnTo>
                  <a:lnTo>
                    <a:pt x="421" y="1601"/>
                  </a:lnTo>
                  <a:lnTo>
                    <a:pt x="412" y="1590"/>
                  </a:lnTo>
                  <a:lnTo>
                    <a:pt x="406" y="1588"/>
                  </a:lnTo>
                  <a:lnTo>
                    <a:pt x="400" y="1585"/>
                  </a:lnTo>
                  <a:lnTo>
                    <a:pt x="393" y="1583"/>
                  </a:lnTo>
                  <a:lnTo>
                    <a:pt x="386" y="1582"/>
                  </a:lnTo>
                  <a:lnTo>
                    <a:pt x="372" y="1580"/>
                  </a:lnTo>
                  <a:lnTo>
                    <a:pt x="361" y="1578"/>
                  </a:lnTo>
                  <a:lnTo>
                    <a:pt x="347" y="1571"/>
                  </a:lnTo>
                  <a:lnTo>
                    <a:pt x="333" y="1562"/>
                  </a:lnTo>
                  <a:lnTo>
                    <a:pt x="325" y="1557"/>
                  </a:lnTo>
                  <a:lnTo>
                    <a:pt x="319" y="1552"/>
                  </a:lnTo>
                  <a:lnTo>
                    <a:pt x="314" y="1547"/>
                  </a:lnTo>
                  <a:lnTo>
                    <a:pt x="310" y="1542"/>
                  </a:lnTo>
                  <a:lnTo>
                    <a:pt x="305" y="1532"/>
                  </a:lnTo>
                  <a:lnTo>
                    <a:pt x="301" y="1519"/>
                  </a:lnTo>
                  <a:lnTo>
                    <a:pt x="297" y="1506"/>
                  </a:lnTo>
                  <a:lnTo>
                    <a:pt x="295" y="1496"/>
                  </a:lnTo>
                  <a:lnTo>
                    <a:pt x="292" y="1470"/>
                  </a:lnTo>
                  <a:lnTo>
                    <a:pt x="291" y="1439"/>
                  </a:lnTo>
                  <a:lnTo>
                    <a:pt x="289" y="1407"/>
                  </a:lnTo>
                  <a:lnTo>
                    <a:pt x="286" y="1381"/>
                  </a:lnTo>
                  <a:lnTo>
                    <a:pt x="283" y="1359"/>
                  </a:lnTo>
                  <a:lnTo>
                    <a:pt x="279" y="1333"/>
                  </a:lnTo>
                  <a:lnTo>
                    <a:pt x="276" y="1319"/>
                  </a:lnTo>
                  <a:lnTo>
                    <a:pt x="274" y="1307"/>
                  </a:lnTo>
                  <a:lnTo>
                    <a:pt x="270" y="1296"/>
                  </a:lnTo>
                  <a:lnTo>
                    <a:pt x="266" y="1287"/>
                  </a:lnTo>
                  <a:lnTo>
                    <a:pt x="258" y="1274"/>
                  </a:lnTo>
                  <a:lnTo>
                    <a:pt x="247" y="1259"/>
                  </a:lnTo>
                  <a:lnTo>
                    <a:pt x="235" y="1246"/>
                  </a:lnTo>
                  <a:lnTo>
                    <a:pt x="227" y="1235"/>
                  </a:lnTo>
                  <a:lnTo>
                    <a:pt x="217" y="1222"/>
                  </a:lnTo>
                  <a:lnTo>
                    <a:pt x="204" y="1207"/>
                  </a:lnTo>
                  <a:lnTo>
                    <a:pt x="193" y="1192"/>
                  </a:lnTo>
                  <a:lnTo>
                    <a:pt x="184" y="1181"/>
                  </a:lnTo>
                  <a:lnTo>
                    <a:pt x="174" y="1167"/>
                  </a:lnTo>
                  <a:lnTo>
                    <a:pt x="163" y="1151"/>
                  </a:lnTo>
                  <a:lnTo>
                    <a:pt x="153" y="1136"/>
                  </a:lnTo>
                  <a:lnTo>
                    <a:pt x="145" y="1122"/>
                  </a:lnTo>
                  <a:lnTo>
                    <a:pt x="140" y="1103"/>
                  </a:lnTo>
                  <a:lnTo>
                    <a:pt x="136" y="1080"/>
                  </a:lnTo>
                  <a:lnTo>
                    <a:pt x="131" y="1057"/>
                  </a:lnTo>
                  <a:lnTo>
                    <a:pt x="126" y="1039"/>
                  </a:lnTo>
                  <a:lnTo>
                    <a:pt x="122" y="1025"/>
                  </a:lnTo>
                  <a:lnTo>
                    <a:pt x="116" y="1010"/>
                  </a:lnTo>
                  <a:lnTo>
                    <a:pt x="109" y="994"/>
                  </a:lnTo>
                  <a:lnTo>
                    <a:pt x="102" y="980"/>
                  </a:lnTo>
                  <a:lnTo>
                    <a:pt x="93" y="965"/>
                  </a:lnTo>
                  <a:lnTo>
                    <a:pt x="81" y="945"/>
                  </a:lnTo>
                  <a:lnTo>
                    <a:pt x="69" y="926"/>
                  </a:lnTo>
                  <a:lnTo>
                    <a:pt x="59" y="909"/>
                  </a:lnTo>
                  <a:lnTo>
                    <a:pt x="52" y="902"/>
                  </a:lnTo>
                  <a:lnTo>
                    <a:pt x="45" y="893"/>
                  </a:lnTo>
                  <a:lnTo>
                    <a:pt x="39" y="885"/>
                  </a:lnTo>
                  <a:lnTo>
                    <a:pt x="35" y="878"/>
                  </a:lnTo>
                  <a:lnTo>
                    <a:pt x="32" y="860"/>
                  </a:lnTo>
                  <a:lnTo>
                    <a:pt x="30" y="841"/>
                  </a:lnTo>
                  <a:lnTo>
                    <a:pt x="28" y="822"/>
                  </a:lnTo>
                  <a:lnTo>
                    <a:pt x="27" y="807"/>
                  </a:lnTo>
                  <a:lnTo>
                    <a:pt x="28" y="797"/>
                  </a:lnTo>
                  <a:lnTo>
                    <a:pt x="29" y="785"/>
                  </a:lnTo>
                  <a:lnTo>
                    <a:pt x="31" y="775"/>
                  </a:lnTo>
                  <a:lnTo>
                    <a:pt x="31" y="767"/>
                  </a:lnTo>
                  <a:lnTo>
                    <a:pt x="31" y="759"/>
                  </a:lnTo>
                  <a:lnTo>
                    <a:pt x="31" y="749"/>
                  </a:lnTo>
                  <a:lnTo>
                    <a:pt x="31" y="740"/>
                  </a:lnTo>
                  <a:lnTo>
                    <a:pt x="31" y="732"/>
                  </a:lnTo>
                  <a:lnTo>
                    <a:pt x="30" y="711"/>
                  </a:lnTo>
                  <a:lnTo>
                    <a:pt x="27" y="687"/>
                  </a:lnTo>
                  <a:lnTo>
                    <a:pt x="25" y="663"/>
                  </a:lnTo>
                  <a:lnTo>
                    <a:pt x="23" y="642"/>
                  </a:lnTo>
                  <a:lnTo>
                    <a:pt x="22" y="621"/>
                  </a:lnTo>
                  <a:lnTo>
                    <a:pt x="19" y="599"/>
                  </a:lnTo>
                  <a:lnTo>
                    <a:pt x="17" y="574"/>
                  </a:lnTo>
                  <a:lnTo>
                    <a:pt x="14" y="549"/>
                  </a:lnTo>
                  <a:lnTo>
                    <a:pt x="11" y="523"/>
                  </a:lnTo>
                  <a:lnTo>
                    <a:pt x="8" y="499"/>
                  </a:lnTo>
                  <a:lnTo>
                    <a:pt x="6" y="476"/>
                  </a:lnTo>
                  <a:lnTo>
                    <a:pt x="4" y="456"/>
                  </a:lnTo>
                  <a:lnTo>
                    <a:pt x="5" y="428"/>
                  </a:lnTo>
                  <a:lnTo>
                    <a:pt x="6" y="396"/>
                  </a:lnTo>
                  <a:lnTo>
                    <a:pt x="7" y="364"/>
                  </a:lnTo>
                  <a:lnTo>
                    <a:pt x="8" y="339"/>
                  </a:lnTo>
                  <a:lnTo>
                    <a:pt x="8" y="317"/>
                  </a:lnTo>
                  <a:lnTo>
                    <a:pt x="7" y="289"/>
                  </a:lnTo>
                  <a:lnTo>
                    <a:pt x="6" y="262"/>
                  </a:lnTo>
                  <a:lnTo>
                    <a:pt x="4" y="240"/>
                  </a:lnTo>
                  <a:lnTo>
                    <a:pt x="2" y="232"/>
                  </a:lnTo>
                  <a:lnTo>
                    <a:pt x="0" y="224"/>
                  </a:lnTo>
                  <a:lnTo>
                    <a:pt x="6" y="218"/>
                  </a:lnTo>
                  <a:lnTo>
                    <a:pt x="12" y="213"/>
                  </a:lnTo>
                  <a:lnTo>
                    <a:pt x="18" y="213"/>
                  </a:lnTo>
                  <a:lnTo>
                    <a:pt x="23" y="215"/>
                  </a:lnTo>
                  <a:lnTo>
                    <a:pt x="29" y="217"/>
                  </a:lnTo>
                  <a:lnTo>
                    <a:pt x="35" y="220"/>
                  </a:lnTo>
                  <a:lnTo>
                    <a:pt x="42" y="219"/>
                  </a:lnTo>
                  <a:lnTo>
                    <a:pt x="51" y="217"/>
                  </a:lnTo>
                  <a:lnTo>
                    <a:pt x="55" y="216"/>
                  </a:lnTo>
                  <a:lnTo>
                    <a:pt x="59" y="215"/>
                  </a:lnTo>
                  <a:lnTo>
                    <a:pt x="63" y="215"/>
                  </a:lnTo>
                  <a:lnTo>
                    <a:pt x="66" y="216"/>
                  </a:lnTo>
                  <a:lnTo>
                    <a:pt x="69" y="220"/>
                  </a:lnTo>
                  <a:lnTo>
                    <a:pt x="70" y="224"/>
                  </a:lnTo>
                  <a:lnTo>
                    <a:pt x="70" y="229"/>
                  </a:lnTo>
                  <a:lnTo>
                    <a:pt x="70" y="232"/>
                  </a:lnTo>
                  <a:lnTo>
                    <a:pt x="68" y="246"/>
                  </a:lnTo>
                  <a:lnTo>
                    <a:pt x="66" y="259"/>
                  </a:lnTo>
                  <a:lnTo>
                    <a:pt x="64" y="265"/>
                  </a:lnTo>
                  <a:lnTo>
                    <a:pt x="62" y="271"/>
                  </a:lnTo>
                  <a:lnTo>
                    <a:pt x="62" y="275"/>
                  </a:lnTo>
                  <a:lnTo>
                    <a:pt x="63" y="279"/>
                  </a:lnTo>
                  <a:lnTo>
                    <a:pt x="63" y="280"/>
                  </a:lnTo>
                  <a:lnTo>
                    <a:pt x="64" y="282"/>
                  </a:lnTo>
                  <a:lnTo>
                    <a:pt x="65" y="283"/>
                  </a:lnTo>
                  <a:lnTo>
                    <a:pt x="66" y="283"/>
                  </a:lnTo>
                  <a:lnTo>
                    <a:pt x="68" y="286"/>
                  </a:lnTo>
                  <a:lnTo>
                    <a:pt x="73" y="288"/>
                  </a:lnTo>
                  <a:lnTo>
                    <a:pt x="78" y="290"/>
                  </a:lnTo>
                  <a:lnTo>
                    <a:pt x="82" y="291"/>
                  </a:lnTo>
                  <a:lnTo>
                    <a:pt x="88" y="295"/>
                  </a:lnTo>
                  <a:lnTo>
                    <a:pt x="93" y="301"/>
                  </a:lnTo>
                  <a:lnTo>
                    <a:pt x="99" y="306"/>
                  </a:lnTo>
                  <a:lnTo>
                    <a:pt x="102" y="310"/>
                  </a:lnTo>
                  <a:lnTo>
                    <a:pt x="106" y="310"/>
                  </a:lnTo>
                  <a:lnTo>
                    <a:pt x="110" y="311"/>
                  </a:lnTo>
                  <a:lnTo>
                    <a:pt x="114" y="313"/>
                  </a:lnTo>
                  <a:lnTo>
                    <a:pt x="118" y="315"/>
                  </a:lnTo>
                  <a:lnTo>
                    <a:pt x="122" y="327"/>
                  </a:lnTo>
                  <a:lnTo>
                    <a:pt x="130" y="343"/>
                  </a:lnTo>
                  <a:lnTo>
                    <a:pt x="135" y="345"/>
                  </a:lnTo>
                  <a:lnTo>
                    <a:pt x="142" y="347"/>
                  </a:lnTo>
                  <a:lnTo>
                    <a:pt x="146" y="348"/>
                  </a:lnTo>
                  <a:lnTo>
                    <a:pt x="150" y="348"/>
                  </a:lnTo>
                  <a:lnTo>
                    <a:pt x="154" y="348"/>
                  </a:lnTo>
                  <a:lnTo>
                    <a:pt x="157" y="347"/>
                  </a:lnTo>
                  <a:lnTo>
                    <a:pt x="160" y="346"/>
                  </a:lnTo>
                  <a:lnTo>
                    <a:pt x="162" y="344"/>
                  </a:lnTo>
                  <a:lnTo>
                    <a:pt x="165" y="341"/>
                  </a:lnTo>
                  <a:lnTo>
                    <a:pt x="167" y="338"/>
                  </a:lnTo>
                  <a:lnTo>
                    <a:pt x="171" y="330"/>
                  </a:lnTo>
                  <a:lnTo>
                    <a:pt x="177" y="323"/>
                  </a:lnTo>
                  <a:lnTo>
                    <a:pt x="188" y="317"/>
                  </a:lnTo>
                  <a:lnTo>
                    <a:pt x="200" y="310"/>
                  </a:lnTo>
                  <a:lnTo>
                    <a:pt x="210" y="307"/>
                  </a:lnTo>
                  <a:lnTo>
                    <a:pt x="221" y="303"/>
                  </a:lnTo>
                  <a:lnTo>
                    <a:pt x="233" y="298"/>
                  </a:lnTo>
                  <a:lnTo>
                    <a:pt x="243" y="295"/>
                  </a:lnTo>
                  <a:lnTo>
                    <a:pt x="253" y="294"/>
                  </a:lnTo>
                  <a:lnTo>
                    <a:pt x="264" y="293"/>
                  </a:lnTo>
                  <a:lnTo>
                    <a:pt x="276" y="293"/>
                  </a:lnTo>
                  <a:lnTo>
                    <a:pt x="286" y="295"/>
                  </a:lnTo>
                  <a:lnTo>
                    <a:pt x="290" y="296"/>
                  </a:lnTo>
                  <a:lnTo>
                    <a:pt x="295" y="299"/>
                  </a:lnTo>
                  <a:lnTo>
                    <a:pt x="299" y="303"/>
                  </a:lnTo>
                  <a:lnTo>
                    <a:pt x="302" y="306"/>
                  </a:lnTo>
                  <a:lnTo>
                    <a:pt x="310" y="306"/>
                  </a:lnTo>
                  <a:lnTo>
                    <a:pt x="318" y="306"/>
                  </a:lnTo>
                  <a:lnTo>
                    <a:pt x="326" y="308"/>
                  </a:lnTo>
                  <a:lnTo>
                    <a:pt x="334" y="310"/>
                  </a:lnTo>
                  <a:lnTo>
                    <a:pt x="337" y="326"/>
                  </a:lnTo>
                  <a:lnTo>
                    <a:pt x="341" y="339"/>
                  </a:lnTo>
                  <a:lnTo>
                    <a:pt x="343" y="342"/>
                  </a:lnTo>
                  <a:lnTo>
                    <a:pt x="346" y="346"/>
                  </a:lnTo>
                  <a:lnTo>
                    <a:pt x="350" y="349"/>
                  </a:lnTo>
                  <a:lnTo>
                    <a:pt x="353" y="350"/>
                  </a:lnTo>
                  <a:lnTo>
                    <a:pt x="355" y="348"/>
                  </a:lnTo>
                  <a:lnTo>
                    <a:pt x="357" y="345"/>
                  </a:lnTo>
                  <a:lnTo>
                    <a:pt x="358" y="341"/>
                  </a:lnTo>
                  <a:lnTo>
                    <a:pt x="358" y="336"/>
                  </a:lnTo>
                  <a:lnTo>
                    <a:pt x="357" y="327"/>
                  </a:lnTo>
                  <a:lnTo>
                    <a:pt x="357" y="319"/>
                  </a:lnTo>
                  <a:lnTo>
                    <a:pt x="358" y="316"/>
                  </a:lnTo>
                  <a:lnTo>
                    <a:pt x="358" y="310"/>
                  </a:lnTo>
                  <a:lnTo>
                    <a:pt x="358" y="306"/>
                  </a:lnTo>
                  <a:lnTo>
                    <a:pt x="357" y="301"/>
                  </a:lnTo>
                  <a:lnTo>
                    <a:pt x="356" y="295"/>
                  </a:lnTo>
                  <a:lnTo>
                    <a:pt x="356" y="291"/>
                  </a:lnTo>
                  <a:lnTo>
                    <a:pt x="356" y="286"/>
                  </a:lnTo>
                  <a:lnTo>
                    <a:pt x="357" y="283"/>
                  </a:lnTo>
                  <a:lnTo>
                    <a:pt x="361" y="272"/>
                  </a:lnTo>
                  <a:lnTo>
                    <a:pt x="365" y="263"/>
                  </a:lnTo>
                  <a:lnTo>
                    <a:pt x="364" y="260"/>
                  </a:lnTo>
                  <a:lnTo>
                    <a:pt x="362" y="258"/>
                  </a:lnTo>
                  <a:lnTo>
                    <a:pt x="360" y="255"/>
                  </a:lnTo>
                  <a:lnTo>
                    <a:pt x="357" y="252"/>
                  </a:lnTo>
                  <a:lnTo>
                    <a:pt x="349" y="256"/>
                  </a:lnTo>
                  <a:lnTo>
                    <a:pt x="347" y="254"/>
                  </a:lnTo>
                  <a:lnTo>
                    <a:pt x="345" y="251"/>
                  </a:lnTo>
                  <a:lnTo>
                    <a:pt x="343" y="249"/>
                  </a:lnTo>
                  <a:lnTo>
                    <a:pt x="343" y="245"/>
                  </a:lnTo>
                  <a:lnTo>
                    <a:pt x="343" y="239"/>
                  </a:lnTo>
                  <a:lnTo>
                    <a:pt x="345" y="232"/>
                  </a:lnTo>
                  <a:lnTo>
                    <a:pt x="349" y="229"/>
                  </a:lnTo>
                  <a:lnTo>
                    <a:pt x="355" y="226"/>
                  </a:lnTo>
                  <a:lnTo>
                    <a:pt x="361" y="222"/>
                  </a:lnTo>
                  <a:lnTo>
                    <a:pt x="365" y="216"/>
                  </a:lnTo>
                  <a:lnTo>
                    <a:pt x="368" y="214"/>
                  </a:lnTo>
                  <a:lnTo>
                    <a:pt x="370" y="212"/>
                  </a:lnTo>
                  <a:lnTo>
                    <a:pt x="373" y="208"/>
                  </a:lnTo>
                  <a:lnTo>
                    <a:pt x="375" y="204"/>
                  </a:lnTo>
                  <a:lnTo>
                    <a:pt x="379" y="196"/>
                  </a:lnTo>
                  <a:lnTo>
                    <a:pt x="380" y="189"/>
                  </a:lnTo>
                  <a:lnTo>
                    <a:pt x="376" y="183"/>
                  </a:lnTo>
                  <a:lnTo>
                    <a:pt x="373" y="177"/>
                  </a:lnTo>
                  <a:lnTo>
                    <a:pt x="377" y="175"/>
                  </a:lnTo>
                  <a:lnTo>
                    <a:pt x="382" y="174"/>
                  </a:lnTo>
                  <a:lnTo>
                    <a:pt x="388" y="173"/>
                  </a:lnTo>
                  <a:lnTo>
                    <a:pt x="392" y="173"/>
                  </a:lnTo>
                  <a:lnTo>
                    <a:pt x="396" y="176"/>
                  </a:lnTo>
                  <a:lnTo>
                    <a:pt x="400" y="179"/>
                  </a:lnTo>
                  <a:lnTo>
                    <a:pt x="404" y="184"/>
                  </a:lnTo>
                  <a:lnTo>
                    <a:pt x="407" y="190"/>
                  </a:lnTo>
                  <a:lnTo>
                    <a:pt x="413" y="200"/>
                  </a:lnTo>
                  <a:lnTo>
                    <a:pt x="419" y="209"/>
                  </a:lnTo>
                  <a:lnTo>
                    <a:pt x="433" y="220"/>
                  </a:lnTo>
                  <a:lnTo>
                    <a:pt x="447" y="232"/>
                  </a:lnTo>
                  <a:lnTo>
                    <a:pt x="447" y="244"/>
                  </a:lnTo>
                  <a:lnTo>
                    <a:pt x="447" y="256"/>
                  </a:lnTo>
                  <a:lnTo>
                    <a:pt x="451" y="258"/>
                  </a:lnTo>
                  <a:lnTo>
                    <a:pt x="456" y="259"/>
                  </a:lnTo>
                  <a:lnTo>
                    <a:pt x="462" y="259"/>
                  </a:lnTo>
                  <a:lnTo>
                    <a:pt x="466" y="259"/>
                  </a:lnTo>
                  <a:lnTo>
                    <a:pt x="475" y="250"/>
                  </a:lnTo>
                  <a:lnTo>
                    <a:pt x="483" y="244"/>
                  </a:lnTo>
                  <a:lnTo>
                    <a:pt x="486" y="245"/>
                  </a:lnTo>
                  <a:lnTo>
                    <a:pt x="489" y="246"/>
                  </a:lnTo>
                  <a:lnTo>
                    <a:pt x="493" y="249"/>
                  </a:lnTo>
                  <a:lnTo>
                    <a:pt x="496" y="252"/>
                  </a:lnTo>
                  <a:lnTo>
                    <a:pt x="502" y="259"/>
                  </a:lnTo>
                  <a:lnTo>
                    <a:pt x="506" y="263"/>
                  </a:lnTo>
                  <a:lnTo>
                    <a:pt x="519" y="269"/>
                  </a:lnTo>
                  <a:lnTo>
                    <a:pt x="530" y="271"/>
                  </a:lnTo>
                  <a:lnTo>
                    <a:pt x="541" y="281"/>
                  </a:lnTo>
                  <a:lnTo>
                    <a:pt x="553" y="291"/>
                  </a:lnTo>
                  <a:lnTo>
                    <a:pt x="560" y="298"/>
                  </a:lnTo>
                  <a:lnTo>
                    <a:pt x="569" y="305"/>
                  </a:lnTo>
                  <a:lnTo>
                    <a:pt x="574" y="309"/>
                  </a:lnTo>
                  <a:lnTo>
                    <a:pt x="579" y="313"/>
                  </a:lnTo>
                  <a:lnTo>
                    <a:pt x="583" y="315"/>
                  </a:lnTo>
                  <a:lnTo>
                    <a:pt x="588" y="315"/>
                  </a:lnTo>
                  <a:lnTo>
                    <a:pt x="594" y="308"/>
                  </a:lnTo>
                  <a:lnTo>
                    <a:pt x="600" y="299"/>
                  </a:lnTo>
                  <a:lnTo>
                    <a:pt x="603" y="294"/>
                  </a:lnTo>
                  <a:lnTo>
                    <a:pt x="607" y="289"/>
                  </a:lnTo>
                  <a:lnTo>
                    <a:pt x="610" y="283"/>
                  </a:lnTo>
                  <a:lnTo>
                    <a:pt x="611" y="279"/>
                  </a:lnTo>
                  <a:lnTo>
                    <a:pt x="610" y="272"/>
                  </a:lnTo>
                  <a:lnTo>
                    <a:pt x="607" y="264"/>
                  </a:lnTo>
                  <a:lnTo>
                    <a:pt x="604" y="260"/>
                  </a:lnTo>
                  <a:lnTo>
                    <a:pt x="602" y="256"/>
                  </a:lnTo>
                  <a:lnTo>
                    <a:pt x="599" y="254"/>
                  </a:lnTo>
                  <a:lnTo>
                    <a:pt x="596" y="252"/>
                  </a:lnTo>
                  <a:lnTo>
                    <a:pt x="586" y="246"/>
                  </a:lnTo>
                  <a:lnTo>
                    <a:pt x="572" y="240"/>
                  </a:lnTo>
                  <a:lnTo>
                    <a:pt x="566" y="239"/>
                  </a:lnTo>
                  <a:lnTo>
                    <a:pt x="559" y="236"/>
                  </a:lnTo>
                  <a:lnTo>
                    <a:pt x="552" y="232"/>
                  </a:lnTo>
                  <a:lnTo>
                    <a:pt x="545" y="228"/>
                  </a:lnTo>
                  <a:lnTo>
                    <a:pt x="539" y="220"/>
                  </a:lnTo>
                  <a:lnTo>
                    <a:pt x="533" y="209"/>
                  </a:lnTo>
                  <a:lnTo>
                    <a:pt x="528" y="197"/>
                  </a:lnTo>
                  <a:lnTo>
                    <a:pt x="522" y="189"/>
                  </a:lnTo>
                  <a:lnTo>
                    <a:pt x="514" y="185"/>
                  </a:lnTo>
                  <a:lnTo>
                    <a:pt x="510" y="181"/>
                  </a:lnTo>
                  <a:lnTo>
                    <a:pt x="516" y="175"/>
                  </a:lnTo>
                  <a:lnTo>
                    <a:pt x="532" y="160"/>
                  </a:lnTo>
                  <a:lnTo>
                    <a:pt x="541" y="151"/>
                  </a:lnTo>
                  <a:lnTo>
                    <a:pt x="551" y="144"/>
                  </a:lnTo>
                  <a:lnTo>
                    <a:pt x="556" y="141"/>
                  </a:lnTo>
                  <a:lnTo>
                    <a:pt x="560" y="139"/>
                  </a:lnTo>
                  <a:lnTo>
                    <a:pt x="565" y="138"/>
                  </a:lnTo>
                  <a:lnTo>
                    <a:pt x="569" y="137"/>
                  </a:lnTo>
                  <a:lnTo>
                    <a:pt x="575" y="139"/>
                  </a:lnTo>
                  <a:lnTo>
                    <a:pt x="582" y="142"/>
                  </a:lnTo>
                  <a:lnTo>
                    <a:pt x="590" y="147"/>
                  </a:lnTo>
                  <a:lnTo>
                    <a:pt x="598" y="154"/>
                  </a:lnTo>
                  <a:lnTo>
                    <a:pt x="607" y="161"/>
                  </a:lnTo>
                  <a:lnTo>
                    <a:pt x="615" y="166"/>
                  </a:lnTo>
                  <a:lnTo>
                    <a:pt x="623" y="171"/>
                  </a:lnTo>
                  <a:lnTo>
                    <a:pt x="631" y="173"/>
                  </a:lnTo>
                  <a:lnTo>
                    <a:pt x="636" y="174"/>
                  </a:lnTo>
                  <a:lnTo>
                    <a:pt x="642" y="173"/>
                  </a:lnTo>
                  <a:lnTo>
                    <a:pt x="649" y="172"/>
                  </a:lnTo>
                  <a:lnTo>
                    <a:pt x="657" y="170"/>
                  </a:lnTo>
                  <a:lnTo>
                    <a:pt x="664" y="167"/>
                  </a:lnTo>
                  <a:lnTo>
                    <a:pt x="673" y="166"/>
                  </a:lnTo>
                  <a:lnTo>
                    <a:pt x="680" y="165"/>
                  </a:lnTo>
                  <a:lnTo>
                    <a:pt x="687" y="166"/>
                  </a:lnTo>
                  <a:lnTo>
                    <a:pt x="691" y="168"/>
                  </a:lnTo>
                  <a:lnTo>
                    <a:pt x="696" y="172"/>
                  </a:lnTo>
                  <a:lnTo>
                    <a:pt x="701" y="177"/>
                  </a:lnTo>
                  <a:lnTo>
                    <a:pt x="706" y="182"/>
                  </a:lnTo>
                  <a:lnTo>
                    <a:pt x="714" y="194"/>
                  </a:lnTo>
                  <a:lnTo>
                    <a:pt x="722" y="205"/>
                  </a:lnTo>
                  <a:lnTo>
                    <a:pt x="730" y="212"/>
                  </a:lnTo>
                  <a:lnTo>
                    <a:pt x="739" y="222"/>
                  </a:lnTo>
                  <a:lnTo>
                    <a:pt x="744" y="226"/>
                  </a:lnTo>
                  <a:lnTo>
                    <a:pt x="748" y="231"/>
                  </a:lnTo>
                  <a:lnTo>
                    <a:pt x="752" y="234"/>
                  </a:lnTo>
                  <a:lnTo>
                    <a:pt x="757" y="236"/>
                  </a:lnTo>
                  <a:lnTo>
                    <a:pt x="761" y="235"/>
                  </a:lnTo>
                  <a:lnTo>
                    <a:pt x="767" y="232"/>
                  </a:lnTo>
                  <a:lnTo>
                    <a:pt x="772" y="228"/>
                  </a:lnTo>
                  <a:lnTo>
                    <a:pt x="778" y="224"/>
                  </a:lnTo>
                  <a:lnTo>
                    <a:pt x="790" y="215"/>
                  </a:lnTo>
                  <a:lnTo>
                    <a:pt x="800" y="209"/>
                  </a:lnTo>
                  <a:lnTo>
                    <a:pt x="806" y="210"/>
                  </a:lnTo>
                  <a:lnTo>
                    <a:pt x="812" y="212"/>
                  </a:lnTo>
                  <a:lnTo>
                    <a:pt x="819" y="216"/>
                  </a:lnTo>
                  <a:lnTo>
                    <a:pt x="826" y="220"/>
                  </a:lnTo>
                  <a:lnTo>
                    <a:pt x="833" y="224"/>
                  </a:lnTo>
                  <a:lnTo>
                    <a:pt x="840" y="227"/>
                  </a:lnTo>
                  <a:lnTo>
                    <a:pt x="845" y="228"/>
                  </a:lnTo>
                  <a:lnTo>
                    <a:pt x="850" y="228"/>
                  </a:lnTo>
                  <a:lnTo>
                    <a:pt x="853" y="224"/>
                  </a:lnTo>
                  <a:lnTo>
                    <a:pt x="856" y="218"/>
                  </a:lnTo>
                  <a:lnTo>
                    <a:pt x="857" y="211"/>
                  </a:lnTo>
                  <a:lnTo>
                    <a:pt x="858" y="205"/>
                  </a:lnTo>
                  <a:lnTo>
                    <a:pt x="860" y="193"/>
                  </a:lnTo>
                  <a:lnTo>
                    <a:pt x="861" y="177"/>
                  </a:lnTo>
                  <a:lnTo>
                    <a:pt x="861" y="169"/>
                  </a:lnTo>
                  <a:lnTo>
                    <a:pt x="863" y="162"/>
                  </a:lnTo>
                  <a:lnTo>
                    <a:pt x="865" y="155"/>
                  </a:lnTo>
                  <a:lnTo>
                    <a:pt x="867" y="149"/>
                  </a:lnTo>
                  <a:lnTo>
                    <a:pt x="869" y="146"/>
                  </a:lnTo>
                  <a:lnTo>
                    <a:pt x="873" y="142"/>
                  </a:lnTo>
                  <a:lnTo>
                    <a:pt x="878" y="138"/>
                  </a:lnTo>
                  <a:lnTo>
                    <a:pt x="884" y="134"/>
                  </a:lnTo>
                  <a:lnTo>
                    <a:pt x="889" y="131"/>
                  </a:lnTo>
                  <a:lnTo>
                    <a:pt x="895" y="128"/>
                  </a:lnTo>
                  <a:lnTo>
                    <a:pt x="901" y="126"/>
                  </a:lnTo>
                  <a:lnTo>
                    <a:pt x="906" y="125"/>
                  </a:lnTo>
                  <a:lnTo>
                    <a:pt x="918" y="135"/>
                  </a:lnTo>
                  <a:lnTo>
                    <a:pt x="933" y="145"/>
                  </a:lnTo>
                  <a:lnTo>
                    <a:pt x="938" y="144"/>
                  </a:lnTo>
                  <a:lnTo>
                    <a:pt x="945" y="140"/>
                  </a:lnTo>
                  <a:lnTo>
                    <a:pt x="949" y="138"/>
                  </a:lnTo>
                  <a:lnTo>
                    <a:pt x="952" y="135"/>
                  </a:lnTo>
                  <a:lnTo>
                    <a:pt x="955" y="132"/>
                  </a:lnTo>
                  <a:lnTo>
                    <a:pt x="957" y="129"/>
                  </a:lnTo>
                  <a:lnTo>
                    <a:pt x="959" y="127"/>
                  </a:lnTo>
                  <a:lnTo>
                    <a:pt x="961" y="125"/>
                  </a:lnTo>
                  <a:lnTo>
                    <a:pt x="962" y="121"/>
                  </a:lnTo>
                  <a:lnTo>
                    <a:pt x="962" y="118"/>
                  </a:lnTo>
                  <a:lnTo>
                    <a:pt x="963" y="111"/>
                  </a:lnTo>
                  <a:lnTo>
                    <a:pt x="964" y="106"/>
                  </a:lnTo>
                  <a:lnTo>
                    <a:pt x="968" y="103"/>
                  </a:lnTo>
                  <a:lnTo>
                    <a:pt x="972" y="101"/>
                  </a:lnTo>
                  <a:lnTo>
                    <a:pt x="976" y="100"/>
                  </a:lnTo>
                  <a:lnTo>
                    <a:pt x="980" y="99"/>
                  </a:lnTo>
                  <a:lnTo>
                    <a:pt x="989" y="97"/>
                  </a:lnTo>
                  <a:lnTo>
                    <a:pt x="996" y="94"/>
                  </a:lnTo>
                  <a:lnTo>
                    <a:pt x="1008" y="89"/>
                  </a:lnTo>
                  <a:lnTo>
                    <a:pt x="1022" y="82"/>
                  </a:lnTo>
                  <a:lnTo>
                    <a:pt x="1036" y="74"/>
                  </a:lnTo>
                  <a:lnTo>
                    <a:pt x="1046" y="67"/>
                  </a:lnTo>
                  <a:lnTo>
                    <a:pt x="1055" y="59"/>
                  </a:lnTo>
                  <a:lnTo>
                    <a:pt x="1063" y="47"/>
                  </a:lnTo>
                  <a:lnTo>
                    <a:pt x="1074" y="55"/>
                  </a:lnTo>
                  <a:lnTo>
                    <a:pt x="1082" y="59"/>
                  </a:lnTo>
                  <a:lnTo>
                    <a:pt x="1096" y="67"/>
                  </a:lnTo>
                  <a:lnTo>
                    <a:pt x="1110" y="75"/>
                  </a:lnTo>
                  <a:lnTo>
                    <a:pt x="1114" y="77"/>
                  </a:lnTo>
                  <a:lnTo>
                    <a:pt x="1120" y="81"/>
                  </a:lnTo>
                  <a:lnTo>
                    <a:pt x="1125" y="85"/>
                  </a:lnTo>
                  <a:lnTo>
                    <a:pt x="1131" y="90"/>
                  </a:lnTo>
                  <a:lnTo>
                    <a:pt x="1137" y="95"/>
                  </a:lnTo>
                  <a:lnTo>
                    <a:pt x="1143" y="100"/>
                  </a:lnTo>
                  <a:lnTo>
                    <a:pt x="1148" y="104"/>
                  </a:lnTo>
                  <a:lnTo>
                    <a:pt x="1153" y="106"/>
                  </a:lnTo>
                  <a:lnTo>
                    <a:pt x="1159" y="108"/>
                  </a:lnTo>
                  <a:lnTo>
                    <a:pt x="1166" y="107"/>
                  </a:lnTo>
                  <a:lnTo>
                    <a:pt x="1173" y="107"/>
                  </a:lnTo>
                  <a:lnTo>
                    <a:pt x="1180" y="106"/>
                  </a:lnTo>
                  <a:lnTo>
                    <a:pt x="1188" y="109"/>
                  </a:lnTo>
                  <a:lnTo>
                    <a:pt x="1198" y="113"/>
                  </a:lnTo>
                  <a:lnTo>
                    <a:pt x="1207" y="116"/>
                  </a:lnTo>
                  <a:lnTo>
                    <a:pt x="1215" y="118"/>
                  </a:lnTo>
                  <a:lnTo>
                    <a:pt x="1226" y="116"/>
                  </a:lnTo>
                  <a:lnTo>
                    <a:pt x="1238" y="113"/>
                  </a:lnTo>
                  <a:lnTo>
                    <a:pt x="1251" y="109"/>
                  </a:lnTo>
                  <a:lnTo>
                    <a:pt x="1259" y="106"/>
                  </a:lnTo>
                  <a:lnTo>
                    <a:pt x="1267" y="102"/>
                  </a:lnTo>
                  <a:lnTo>
                    <a:pt x="1276" y="98"/>
                  </a:lnTo>
                  <a:lnTo>
                    <a:pt x="1286" y="94"/>
                  </a:lnTo>
                  <a:lnTo>
                    <a:pt x="1294" y="90"/>
                  </a:lnTo>
                  <a:lnTo>
                    <a:pt x="1301" y="89"/>
                  </a:lnTo>
                  <a:lnTo>
                    <a:pt x="1310" y="86"/>
                  </a:lnTo>
                  <a:lnTo>
                    <a:pt x="1318" y="84"/>
                  </a:lnTo>
                  <a:lnTo>
                    <a:pt x="1325" y="82"/>
                  </a:lnTo>
                  <a:lnTo>
                    <a:pt x="1335" y="80"/>
                  </a:lnTo>
                  <a:lnTo>
                    <a:pt x="1346" y="79"/>
                  </a:lnTo>
                  <a:lnTo>
                    <a:pt x="1356" y="79"/>
                  </a:lnTo>
                  <a:lnTo>
                    <a:pt x="1364" y="79"/>
                  </a:lnTo>
                  <a:lnTo>
                    <a:pt x="1371" y="78"/>
                  </a:lnTo>
                  <a:lnTo>
                    <a:pt x="1380" y="76"/>
                  </a:lnTo>
                  <a:lnTo>
                    <a:pt x="1388" y="74"/>
                  </a:lnTo>
                  <a:lnTo>
                    <a:pt x="1395" y="71"/>
                  </a:lnTo>
                  <a:lnTo>
                    <a:pt x="1401" y="63"/>
                  </a:lnTo>
                  <a:lnTo>
                    <a:pt x="1407" y="55"/>
                  </a:lnTo>
                  <a:lnTo>
                    <a:pt x="1411" y="41"/>
                  </a:lnTo>
                  <a:lnTo>
                    <a:pt x="1415" y="28"/>
                  </a:lnTo>
                  <a:lnTo>
                    <a:pt x="1416" y="24"/>
                  </a:lnTo>
                  <a:lnTo>
                    <a:pt x="1417" y="18"/>
                  </a:lnTo>
                  <a:lnTo>
                    <a:pt x="1420" y="12"/>
                  </a:lnTo>
                  <a:lnTo>
                    <a:pt x="1423" y="8"/>
                  </a:lnTo>
                  <a:lnTo>
                    <a:pt x="1428" y="5"/>
                  </a:lnTo>
                  <a:lnTo>
                    <a:pt x="1434" y="3"/>
                  </a:lnTo>
                  <a:lnTo>
                    <a:pt x="1442" y="1"/>
                  </a:lnTo>
                  <a:lnTo>
                    <a:pt x="1447" y="0"/>
                  </a:lnTo>
                  <a:lnTo>
                    <a:pt x="1460" y="0"/>
                  </a:lnTo>
                  <a:lnTo>
                    <a:pt x="1471" y="0"/>
                  </a:lnTo>
                  <a:lnTo>
                    <a:pt x="1476" y="4"/>
                  </a:lnTo>
                  <a:lnTo>
                    <a:pt x="1482" y="9"/>
                  </a:lnTo>
                  <a:lnTo>
                    <a:pt x="1488" y="14"/>
                  </a:lnTo>
                  <a:lnTo>
                    <a:pt x="1494" y="20"/>
                  </a:lnTo>
                  <a:lnTo>
                    <a:pt x="1500" y="30"/>
                  </a:lnTo>
                  <a:lnTo>
                    <a:pt x="1506" y="39"/>
                  </a:lnTo>
                  <a:lnTo>
                    <a:pt x="1512" y="46"/>
                  </a:lnTo>
                  <a:lnTo>
                    <a:pt x="1519" y="53"/>
                  </a:lnTo>
                  <a:lnTo>
                    <a:pt x="1527" y="59"/>
                  </a:lnTo>
                  <a:lnTo>
                    <a:pt x="1533" y="63"/>
                  </a:lnTo>
                  <a:lnTo>
                    <a:pt x="1541" y="67"/>
                  </a:lnTo>
                  <a:lnTo>
                    <a:pt x="1551" y="73"/>
                  </a:lnTo>
                  <a:lnTo>
                    <a:pt x="1560" y="78"/>
                  </a:lnTo>
                  <a:lnTo>
                    <a:pt x="1568" y="82"/>
                  </a:lnTo>
                  <a:lnTo>
                    <a:pt x="1577" y="87"/>
                  </a:lnTo>
                  <a:lnTo>
                    <a:pt x="1588" y="94"/>
                  </a:lnTo>
                  <a:lnTo>
                    <a:pt x="1593" y="97"/>
                  </a:lnTo>
                  <a:lnTo>
                    <a:pt x="1598" y="100"/>
                  </a:lnTo>
                  <a:lnTo>
                    <a:pt x="1603" y="101"/>
                  </a:lnTo>
                  <a:lnTo>
                    <a:pt x="1607" y="102"/>
                  </a:lnTo>
                  <a:lnTo>
                    <a:pt x="1622" y="102"/>
                  </a:lnTo>
                  <a:lnTo>
                    <a:pt x="1635" y="102"/>
                  </a:lnTo>
                  <a:lnTo>
                    <a:pt x="1639" y="106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6" name="Freeform 5"/>
            <p:cNvSpPr>
              <a:spLocks/>
            </p:cNvSpPr>
            <p:nvPr/>
          </p:nvSpPr>
          <p:spPr bwMode="auto">
            <a:xfrm>
              <a:off x="4242595" y="4448967"/>
              <a:ext cx="723900" cy="919163"/>
            </a:xfrm>
            <a:custGeom>
              <a:avLst/>
              <a:gdLst>
                <a:gd name="T0" fmla="*/ 12339 w 12768"/>
                <a:gd name="T1" fmla="*/ 14667 h 16212"/>
                <a:gd name="T2" fmla="*/ 11813 w 12768"/>
                <a:gd name="T3" fmla="*/ 13628 h 16212"/>
                <a:gd name="T4" fmla="*/ 10994 w 12768"/>
                <a:gd name="T5" fmla="*/ 12619 h 16212"/>
                <a:gd name="T6" fmla="*/ 10386 w 12768"/>
                <a:gd name="T7" fmla="*/ 12461 h 16212"/>
                <a:gd name="T8" fmla="*/ 10194 w 12768"/>
                <a:gd name="T9" fmla="*/ 8363 h 16212"/>
                <a:gd name="T10" fmla="*/ 9133 w 12768"/>
                <a:gd name="T11" fmla="*/ 11059 h 16212"/>
                <a:gd name="T12" fmla="*/ 8883 w 12768"/>
                <a:gd name="T13" fmla="*/ 11678 h 16212"/>
                <a:gd name="T14" fmla="*/ 8620 w 12768"/>
                <a:gd name="T15" fmla="*/ 10341 h 16212"/>
                <a:gd name="T16" fmla="*/ 9124 w 12768"/>
                <a:gd name="T17" fmla="*/ 9689 h 16212"/>
                <a:gd name="T18" fmla="*/ 9785 w 12768"/>
                <a:gd name="T19" fmla="*/ 8775 h 16212"/>
                <a:gd name="T20" fmla="*/ 10039 w 12768"/>
                <a:gd name="T21" fmla="*/ 7882 h 16212"/>
                <a:gd name="T22" fmla="*/ 10101 w 12768"/>
                <a:gd name="T23" fmla="*/ 7027 h 16212"/>
                <a:gd name="T24" fmla="*/ 10392 w 12768"/>
                <a:gd name="T25" fmla="*/ 6915 h 16212"/>
                <a:gd name="T26" fmla="*/ 9212 w 12768"/>
                <a:gd name="T27" fmla="*/ 6187 h 16212"/>
                <a:gd name="T28" fmla="*/ 10056 w 12768"/>
                <a:gd name="T29" fmla="*/ 6269 h 16212"/>
                <a:gd name="T30" fmla="*/ 10456 w 12768"/>
                <a:gd name="T31" fmla="*/ 5795 h 16212"/>
                <a:gd name="T32" fmla="*/ 9860 w 12768"/>
                <a:gd name="T33" fmla="*/ 5832 h 16212"/>
                <a:gd name="T34" fmla="*/ 9721 w 12768"/>
                <a:gd name="T35" fmla="*/ 5507 h 16212"/>
                <a:gd name="T36" fmla="*/ 9781 w 12768"/>
                <a:gd name="T37" fmla="*/ 5313 h 16212"/>
                <a:gd name="T38" fmla="*/ 10242 w 12768"/>
                <a:gd name="T39" fmla="*/ 4771 h 16212"/>
                <a:gd name="T40" fmla="*/ 9865 w 12768"/>
                <a:gd name="T41" fmla="*/ 4452 h 16212"/>
                <a:gd name="T42" fmla="*/ 9883 w 12768"/>
                <a:gd name="T43" fmla="*/ 3833 h 16212"/>
                <a:gd name="T44" fmla="*/ 9387 w 12768"/>
                <a:gd name="T45" fmla="*/ 4443 h 16212"/>
                <a:gd name="T46" fmla="*/ 9830 w 12768"/>
                <a:gd name="T47" fmla="*/ 3436 h 16212"/>
                <a:gd name="T48" fmla="*/ 9485 w 12768"/>
                <a:gd name="T49" fmla="*/ 3333 h 16212"/>
                <a:gd name="T50" fmla="*/ 9249 w 12768"/>
                <a:gd name="T51" fmla="*/ 3048 h 16212"/>
                <a:gd name="T52" fmla="*/ 9748 w 12768"/>
                <a:gd name="T53" fmla="*/ 2472 h 16212"/>
                <a:gd name="T54" fmla="*/ 9665 w 12768"/>
                <a:gd name="T55" fmla="*/ 1595 h 16212"/>
                <a:gd name="T56" fmla="*/ 9656 w 12768"/>
                <a:gd name="T57" fmla="*/ 1437 h 16212"/>
                <a:gd name="T58" fmla="*/ 9647 w 12768"/>
                <a:gd name="T59" fmla="*/ 1298 h 16212"/>
                <a:gd name="T60" fmla="*/ 9551 w 12768"/>
                <a:gd name="T61" fmla="*/ 1280 h 16212"/>
                <a:gd name="T62" fmla="*/ 9246 w 12768"/>
                <a:gd name="T63" fmla="*/ 1578 h 16212"/>
                <a:gd name="T64" fmla="*/ 9067 w 12768"/>
                <a:gd name="T65" fmla="*/ 1612 h 16212"/>
                <a:gd name="T66" fmla="*/ 8278 w 12768"/>
                <a:gd name="T67" fmla="*/ 2326 h 16212"/>
                <a:gd name="T68" fmla="*/ 8235 w 12768"/>
                <a:gd name="T69" fmla="*/ 2993 h 16212"/>
                <a:gd name="T70" fmla="*/ 7680 w 12768"/>
                <a:gd name="T71" fmla="*/ 2661 h 16212"/>
                <a:gd name="T72" fmla="*/ 6895 w 12768"/>
                <a:gd name="T73" fmla="*/ 2066 h 16212"/>
                <a:gd name="T74" fmla="*/ 5872 w 12768"/>
                <a:gd name="T75" fmla="*/ 1343 h 16212"/>
                <a:gd name="T76" fmla="*/ 3986 w 12768"/>
                <a:gd name="T77" fmla="*/ 772 h 16212"/>
                <a:gd name="T78" fmla="*/ 3390 w 12768"/>
                <a:gd name="T79" fmla="*/ 388 h 16212"/>
                <a:gd name="T80" fmla="*/ 2296 w 12768"/>
                <a:gd name="T81" fmla="*/ 1083 h 16212"/>
                <a:gd name="T82" fmla="*/ 2952 w 12768"/>
                <a:gd name="T83" fmla="*/ 2952 h 16212"/>
                <a:gd name="T84" fmla="*/ 3414 w 12768"/>
                <a:gd name="T85" fmla="*/ 4368 h 16212"/>
                <a:gd name="T86" fmla="*/ 2366 w 12768"/>
                <a:gd name="T87" fmla="*/ 6194 h 16212"/>
                <a:gd name="T88" fmla="*/ 1453 w 12768"/>
                <a:gd name="T89" fmla="*/ 6344 h 16212"/>
                <a:gd name="T90" fmla="*/ 755 w 12768"/>
                <a:gd name="T91" fmla="*/ 6933 h 16212"/>
                <a:gd name="T92" fmla="*/ 100 w 12768"/>
                <a:gd name="T93" fmla="*/ 6395 h 16212"/>
                <a:gd name="T94" fmla="*/ 0 w 12768"/>
                <a:gd name="T95" fmla="*/ 7963 h 16212"/>
                <a:gd name="T96" fmla="*/ 1111 w 12768"/>
                <a:gd name="T97" fmla="*/ 9645 h 16212"/>
                <a:gd name="T98" fmla="*/ 2190 w 12768"/>
                <a:gd name="T99" fmla="*/ 9886 h 16212"/>
                <a:gd name="T100" fmla="*/ 3694 w 12768"/>
                <a:gd name="T101" fmla="*/ 9979 h 16212"/>
                <a:gd name="T102" fmla="*/ 5101 w 12768"/>
                <a:gd name="T103" fmla="*/ 11076 h 16212"/>
                <a:gd name="T104" fmla="*/ 5531 w 12768"/>
                <a:gd name="T105" fmla="*/ 11797 h 16212"/>
                <a:gd name="T106" fmla="*/ 7037 w 12768"/>
                <a:gd name="T107" fmla="*/ 12301 h 16212"/>
                <a:gd name="T108" fmla="*/ 7618 w 12768"/>
                <a:gd name="T109" fmla="*/ 12432 h 16212"/>
                <a:gd name="T110" fmla="*/ 8775 w 12768"/>
                <a:gd name="T111" fmla="*/ 13680 h 16212"/>
                <a:gd name="T112" fmla="*/ 9457 w 12768"/>
                <a:gd name="T113" fmla="*/ 14910 h 16212"/>
                <a:gd name="T114" fmla="*/ 10653 w 12768"/>
                <a:gd name="T115" fmla="*/ 16165 h 16212"/>
                <a:gd name="T116" fmla="*/ 11869 w 12768"/>
                <a:gd name="T117" fmla="*/ 15569 h 16212"/>
                <a:gd name="T118" fmla="*/ 12496 w 12768"/>
                <a:gd name="T119" fmla="*/ 15917 h 16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68" h="16212">
                  <a:moveTo>
                    <a:pt x="12602" y="15805"/>
                  </a:moveTo>
                  <a:lnTo>
                    <a:pt x="12740" y="15615"/>
                  </a:lnTo>
                  <a:lnTo>
                    <a:pt x="12768" y="15515"/>
                  </a:lnTo>
                  <a:lnTo>
                    <a:pt x="12761" y="15434"/>
                  </a:lnTo>
                  <a:lnTo>
                    <a:pt x="12707" y="15379"/>
                  </a:lnTo>
                  <a:lnTo>
                    <a:pt x="12593" y="15358"/>
                  </a:lnTo>
                  <a:lnTo>
                    <a:pt x="12535" y="15311"/>
                  </a:lnTo>
                  <a:lnTo>
                    <a:pt x="12550" y="15208"/>
                  </a:lnTo>
                  <a:lnTo>
                    <a:pt x="12610" y="15028"/>
                  </a:lnTo>
                  <a:lnTo>
                    <a:pt x="12573" y="14942"/>
                  </a:lnTo>
                  <a:lnTo>
                    <a:pt x="12373" y="14756"/>
                  </a:lnTo>
                  <a:lnTo>
                    <a:pt x="12339" y="14667"/>
                  </a:lnTo>
                  <a:lnTo>
                    <a:pt x="12338" y="14493"/>
                  </a:lnTo>
                  <a:lnTo>
                    <a:pt x="12304" y="14411"/>
                  </a:lnTo>
                  <a:lnTo>
                    <a:pt x="12260" y="14381"/>
                  </a:lnTo>
                  <a:lnTo>
                    <a:pt x="12207" y="14370"/>
                  </a:lnTo>
                  <a:lnTo>
                    <a:pt x="12157" y="14353"/>
                  </a:lnTo>
                  <a:lnTo>
                    <a:pt x="12122" y="14305"/>
                  </a:lnTo>
                  <a:lnTo>
                    <a:pt x="12239" y="14273"/>
                  </a:lnTo>
                  <a:lnTo>
                    <a:pt x="12287" y="14200"/>
                  </a:lnTo>
                  <a:lnTo>
                    <a:pt x="12263" y="14128"/>
                  </a:lnTo>
                  <a:lnTo>
                    <a:pt x="12173" y="14101"/>
                  </a:lnTo>
                  <a:lnTo>
                    <a:pt x="12103" y="14064"/>
                  </a:lnTo>
                  <a:lnTo>
                    <a:pt x="11813" y="13628"/>
                  </a:lnTo>
                  <a:lnTo>
                    <a:pt x="11738" y="13573"/>
                  </a:lnTo>
                  <a:lnTo>
                    <a:pt x="11601" y="13546"/>
                  </a:lnTo>
                  <a:lnTo>
                    <a:pt x="11468" y="13486"/>
                  </a:lnTo>
                  <a:lnTo>
                    <a:pt x="11435" y="13489"/>
                  </a:lnTo>
                  <a:lnTo>
                    <a:pt x="11239" y="13548"/>
                  </a:lnTo>
                  <a:lnTo>
                    <a:pt x="11020" y="13535"/>
                  </a:lnTo>
                  <a:lnTo>
                    <a:pt x="10899" y="13417"/>
                  </a:lnTo>
                  <a:lnTo>
                    <a:pt x="10849" y="13235"/>
                  </a:lnTo>
                  <a:lnTo>
                    <a:pt x="10827" y="12835"/>
                  </a:lnTo>
                  <a:lnTo>
                    <a:pt x="10837" y="12735"/>
                  </a:lnTo>
                  <a:lnTo>
                    <a:pt x="10885" y="12664"/>
                  </a:lnTo>
                  <a:lnTo>
                    <a:pt x="10994" y="12619"/>
                  </a:lnTo>
                  <a:lnTo>
                    <a:pt x="11095" y="12593"/>
                  </a:lnTo>
                  <a:lnTo>
                    <a:pt x="11142" y="12547"/>
                  </a:lnTo>
                  <a:lnTo>
                    <a:pt x="11088" y="12451"/>
                  </a:lnTo>
                  <a:lnTo>
                    <a:pt x="11010" y="12414"/>
                  </a:lnTo>
                  <a:lnTo>
                    <a:pt x="10897" y="12418"/>
                  </a:lnTo>
                  <a:lnTo>
                    <a:pt x="10776" y="12452"/>
                  </a:lnTo>
                  <a:lnTo>
                    <a:pt x="10670" y="12507"/>
                  </a:lnTo>
                  <a:lnTo>
                    <a:pt x="10635" y="12511"/>
                  </a:lnTo>
                  <a:lnTo>
                    <a:pt x="10514" y="12507"/>
                  </a:lnTo>
                  <a:lnTo>
                    <a:pt x="10483" y="12499"/>
                  </a:lnTo>
                  <a:lnTo>
                    <a:pt x="10434" y="12454"/>
                  </a:lnTo>
                  <a:lnTo>
                    <a:pt x="10386" y="12461"/>
                  </a:lnTo>
                  <a:lnTo>
                    <a:pt x="10336" y="12489"/>
                  </a:lnTo>
                  <a:lnTo>
                    <a:pt x="10274" y="12510"/>
                  </a:lnTo>
                  <a:lnTo>
                    <a:pt x="10096" y="12480"/>
                  </a:lnTo>
                  <a:lnTo>
                    <a:pt x="9988" y="12438"/>
                  </a:lnTo>
                  <a:lnTo>
                    <a:pt x="9352" y="11897"/>
                  </a:lnTo>
                  <a:lnTo>
                    <a:pt x="9270" y="11749"/>
                  </a:lnTo>
                  <a:lnTo>
                    <a:pt x="9283" y="10923"/>
                  </a:lnTo>
                  <a:lnTo>
                    <a:pt x="10147" y="8754"/>
                  </a:lnTo>
                  <a:lnTo>
                    <a:pt x="10453" y="8204"/>
                  </a:lnTo>
                  <a:lnTo>
                    <a:pt x="10335" y="8107"/>
                  </a:lnTo>
                  <a:lnTo>
                    <a:pt x="10232" y="8327"/>
                  </a:lnTo>
                  <a:lnTo>
                    <a:pt x="10194" y="8363"/>
                  </a:lnTo>
                  <a:lnTo>
                    <a:pt x="10179" y="8386"/>
                  </a:lnTo>
                  <a:lnTo>
                    <a:pt x="10116" y="8512"/>
                  </a:lnTo>
                  <a:lnTo>
                    <a:pt x="10059" y="8569"/>
                  </a:lnTo>
                  <a:lnTo>
                    <a:pt x="10050" y="8617"/>
                  </a:lnTo>
                  <a:lnTo>
                    <a:pt x="10059" y="8659"/>
                  </a:lnTo>
                  <a:lnTo>
                    <a:pt x="10056" y="8704"/>
                  </a:lnTo>
                  <a:lnTo>
                    <a:pt x="10019" y="8776"/>
                  </a:lnTo>
                  <a:lnTo>
                    <a:pt x="9908" y="8957"/>
                  </a:lnTo>
                  <a:lnTo>
                    <a:pt x="9843" y="9148"/>
                  </a:lnTo>
                  <a:lnTo>
                    <a:pt x="9806" y="9207"/>
                  </a:lnTo>
                  <a:lnTo>
                    <a:pt x="9731" y="9491"/>
                  </a:lnTo>
                  <a:lnTo>
                    <a:pt x="9133" y="11059"/>
                  </a:lnTo>
                  <a:lnTo>
                    <a:pt x="9126" y="11102"/>
                  </a:lnTo>
                  <a:lnTo>
                    <a:pt x="9147" y="11151"/>
                  </a:lnTo>
                  <a:lnTo>
                    <a:pt x="9154" y="11201"/>
                  </a:lnTo>
                  <a:lnTo>
                    <a:pt x="9130" y="11253"/>
                  </a:lnTo>
                  <a:lnTo>
                    <a:pt x="9097" y="11308"/>
                  </a:lnTo>
                  <a:lnTo>
                    <a:pt x="9080" y="11367"/>
                  </a:lnTo>
                  <a:lnTo>
                    <a:pt x="9093" y="11461"/>
                  </a:lnTo>
                  <a:lnTo>
                    <a:pt x="9126" y="11538"/>
                  </a:lnTo>
                  <a:lnTo>
                    <a:pt x="9139" y="11619"/>
                  </a:lnTo>
                  <a:lnTo>
                    <a:pt x="9106" y="11720"/>
                  </a:lnTo>
                  <a:lnTo>
                    <a:pt x="8956" y="11703"/>
                  </a:lnTo>
                  <a:lnTo>
                    <a:pt x="8883" y="11678"/>
                  </a:lnTo>
                  <a:lnTo>
                    <a:pt x="8829" y="11630"/>
                  </a:lnTo>
                  <a:lnTo>
                    <a:pt x="8811" y="11543"/>
                  </a:lnTo>
                  <a:lnTo>
                    <a:pt x="8835" y="11443"/>
                  </a:lnTo>
                  <a:lnTo>
                    <a:pt x="8866" y="11354"/>
                  </a:lnTo>
                  <a:lnTo>
                    <a:pt x="8871" y="11300"/>
                  </a:lnTo>
                  <a:lnTo>
                    <a:pt x="8734" y="10762"/>
                  </a:lnTo>
                  <a:lnTo>
                    <a:pt x="8734" y="10660"/>
                  </a:lnTo>
                  <a:lnTo>
                    <a:pt x="8755" y="10607"/>
                  </a:lnTo>
                  <a:lnTo>
                    <a:pt x="8746" y="10526"/>
                  </a:lnTo>
                  <a:lnTo>
                    <a:pt x="8719" y="10445"/>
                  </a:lnTo>
                  <a:lnTo>
                    <a:pt x="8686" y="10392"/>
                  </a:lnTo>
                  <a:lnTo>
                    <a:pt x="8620" y="10341"/>
                  </a:lnTo>
                  <a:lnTo>
                    <a:pt x="8571" y="10316"/>
                  </a:lnTo>
                  <a:lnTo>
                    <a:pt x="8545" y="10274"/>
                  </a:lnTo>
                  <a:lnTo>
                    <a:pt x="8569" y="9940"/>
                  </a:lnTo>
                  <a:lnTo>
                    <a:pt x="8590" y="9854"/>
                  </a:lnTo>
                  <a:lnTo>
                    <a:pt x="8722" y="9612"/>
                  </a:lnTo>
                  <a:lnTo>
                    <a:pt x="8739" y="9525"/>
                  </a:lnTo>
                  <a:lnTo>
                    <a:pt x="8777" y="9498"/>
                  </a:lnTo>
                  <a:lnTo>
                    <a:pt x="8831" y="9529"/>
                  </a:lnTo>
                  <a:lnTo>
                    <a:pt x="8946" y="9635"/>
                  </a:lnTo>
                  <a:lnTo>
                    <a:pt x="9017" y="9658"/>
                  </a:lnTo>
                  <a:lnTo>
                    <a:pt x="9053" y="9665"/>
                  </a:lnTo>
                  <a:lnTo>
                    <a:pt x="9124" y="9689"/>
                  </a:lnTo>
                  <a:lnTo>
                    <a:pt x="9165" y="9685"/>
                  </a:lnTo>
                  <a:lnTo>
                    <a:pt x="9232" y="9658"/>
                  </a:lnTo>
                  <a:lnTo>
                    <a:pt x="9244" y="9639"/>
                  </a:lnTo>
                  <a:lnTo>
                    <a:pt x="9249" y="9612"/>
                  </a:lnTo>
                  <a:lnTo>
                    <a:pt x="9571" y="9299"/>
                  </a:lnTo>
                  <a:lnTo>
                    <a:pt x="9624" y="9234"/>
                  </a:lnTo>
                  <a:lnTo>
                    <a:pt x="9649" y="9085"/>
                  </a:lnTo>
                  <a:lnTo>
                    <a:pt x="9704" y="9019"/>
                  </a:lnTo>
                  <a:lnTo>
                    <a:pt x="9772" y="8952"/>
                  </a:lnTo>
                  <a:lnTo>
                    <a:pt x="9787" y="8896"/>
                  </a:lnTo>
                  <a:lnTo>
                    <a:pt x="9780" y="8839"/>
                  </a:lnTo>
                  <a:lnTo>
                    <a:pt x="9785" y="8775"/>
                  </a:lnTo>
                  <a:lnTo>
                    <a:pt x="9938" y="8524"/>
                  </a:lnTo>
                  <a:lnTo>
                    <a:pt x="9941" y="8462"/>
                  </a:lnTo>
                  <a:lnTo>
                    <a:pt x="9794" y="8283"/>
                  </a:lnTo>
                  <a:lnTo>
                    <a:pt x="9775" y="8215"/>
                  </a:lnTo>
                  <a:lnTo>
                    <a:pt x="9786" y="8163"/>
                  </a:lnTo>
                  <a:lnTo>
                    <a:pt x="9838" y="8062"/>
                  </a:lnTo>
                  <a:lnTo>
                    <a:pt x="9853" y="8008"/>
                  </a:lnTo>
                  <a:lnTo>
                    <a:pt x="9851" y="7971"/>
                  </a:lnTo>
                  <a:lnTo>
                    <a:pt x="9806" y="7858"/>
                  </a:lnTo>
                  <a:lnTo>
                    <a:pt x="9877" y="7855"/>
                  </a:lnTo>
                  <a:lnTo>
                    <a:pt x="9984" y="7878"/>
                  </a:lnTo>
                  <a:lnTo>
                    <a:pt x="10039" y="7882"/>
                  </a:lnTo>
                  <a:lnTo>
                    <a:pt x="10069" y="7861"/>
                  </a:lnTo>
                  <a:lnTo>
                    <a:pt x="10004" y="7790"/>
                  </a:lnTo>
                  <a:lnTo>
                    <a:pt x="9827" y="7706"/>
                  </a:lnTo>
                  <a:lnTo>
                    <a:pt x="9757" y="7630"/>
                  </a:lnTo>
                  <a:lnTo>
                    <a:pt x="9713" y="7462"/>
                  </a:lnTo>
                  <a:lnTo>
                    <a:pt x="9679" y="7384"/>
                  </a:lnTo>
                  <a:lnTo>
                    <a:pt x="9603" y="7320"/>
                  </a:lnTo>
                  <a:lnTo>
                    <a:pt x="9737" y="7313"/>
                  </a:lnTo>
                  <a:lnTo>
                    <a:pt x="9900" y="7323"/>
                  </a:lnTo>
                  <a:lnTo>
                    <a:pt x="10046" y="7287"/>
                  </a:lnTo>
                  <a:lnTo>
                    <a:pt x="10129" y="7149"/>
                  </a:lnTo>
                  <a:lnTo>
                    <a:pt x="10101" y="7027"/>
                  </a:lnTo>
                  <a:lnTo>
                    <a:pt x="9995" y="6958"/>
                  </a:lnTo>
                  <a:lnTo>
                    <a:pt x="9863" y="6906"/>
                  </a:lnTo>
                  <a:lnTo>
                    <a:pt x="9756" y="6836"/>
                  </a:lnTo>
                  <a:lnTo>
                    <a:pt x="9838" y="6810"/>
                  </a:lnTo>
                  <a:lnTo>
                    <a:pt x="9967" y="6795"/>
                  </a:lnTo>
                  <a:lnTo>
                    <a:pt x="10050" y="6753"/>
                  </a:lnTo>
                  <a:lnTo>
                    <a:pt x="10115" y="6729"/>
                  </a:lnTo>
                  <a:lnTo>
                    <a:pt x="10177" y="6733"/>
                  </a:lnTo>
                  <a:lnTo>
                    <a:pt x="10234" y="6762"/>
                  </a:lnTo>
                  <a:lnTo>
                    <a:pt x="10276" y="6807"/>
                  </a:lnTo>
                  <a:lnTo>
                    <a:pt x="10291" y="6813"/>
                  </a:lnTo>
                  <a:lnTo>
                    <a:pt x="10392" y="6915"/>
                  </a:lnTo>
                  <a:lnTo>
                    <a:pt x="10401" y="6949"/>
                  </a:lnTo>
                  <a:lnTo>
                    <a:pt x="10467" y="6944"/>
                  </a:lnTo>
                  <a:lnTo>
                    <a:pt x="10530" y="6914"/>
                  </a:lnTo>
                  <a:lnTo>
                    <a:pt x="10590" y="6866"/>
                  </a:lnTo>
                  <a:lnTo>
                    <a:pt x="10646" y="6798"/>
                  </a:lnTo>
                  <a:lnTo>
                    <a:pt x="10455" y="6778"/>
                  </a:lnTo>
                  <a:lnTo>
                    <a:pt x="10370" y="6749"/>
                  </a:lnTo>
                  <a:lnTo>
                    <a:pt x="10231" y="6611"/>
                  </a:lnTo>
                  <a:lnTo>
                    <a:pt x="10151" y="6572"/>
                  </a:lnTo>
                  <a:lnTo>
                    <a:pt x="9538" y="6432"/>
                  </a:lnTo>
                  <a:lnTo>
                    <a:pt x="9357" y="6334"/>
                  </a:lnTo>
                  <a:lnTo>
                    <a:pt x="9212" y="6187"/>
                  </a:lnTo>
                  <a:lnTo>
                    <a:pt x="9249" y="6163"/>
                  </a:lnTo>
                  <a:lnTo>
                    <a:pt x="9401" y="6227"/>
                  </a:lnTo>
                  <a:lnTo>
                    <a:pt x="9468" y="6242"/>
                  </a:lnTo>
                  <a:lnTo>
                    <a:pt x="9523" y="6231"/>
                  </a:lnTo>
                  <a:lnTo>
                    <a:pt x="9598" y="6208"/>
                  </a:lnTo>
                  <a:lnTo>
                    <a:pt x="9673" y="6200"/>
                  </a:lnTo>
                  <a:lnTo>
                    <a:pt x="9729" y="6233"/>
                  </a:lnTo>
                  <a:lnTo>
                    <a:pt x="9777" y="6242"/>
                  </a:lnTo>
                  <a:lnTo>
                    <a:pt x="9915" y="6174"/>
                  </a:lnTo>
                  <a:lnTo>
                    <a:pt x="9965" y="6187"/>
                  </a:lnTo>
                  <a:lnTo>
                    <a:pt x="10006" y="6233"/>
                  </a:lnTo>
                  <a:lnTo>
                    <a:pt x="10056" y="6269"/>
                  </a:lnTo>
                  <a:lnTo>
                    <a:pt x="10107" y="6293"/>
                  </a:lnTo>
                  <a:lnTo>
                    <a:pt x="10153" y="6308"/>
                  </a:lnTo>
                  <a:lnTo>
                    <a:pt x="10208" y="6314"/>
                  </a:lnTo>
                  <a:lnTo>
                    <a:pt x="10330" y="6313"/>
                  </a:lnTo>
                  <a:lnTo>
                    <a:pt x="10372" y="6306"/>
                  </a:lnTo>
                  <a:lnTo>
                    <a:pt x="10469" y="6273"/>
                  </a:lnTo>
                  <a:lnTo>
                    <a:pt x="10507" y="6244"/>
                  </a:lnTo>
                  <a:lnTo>
                    <a:pt x="10526" y="6211"/>
                  </a:lnTo>
                  <a:lnTo>
                    <a:pt x="10575" y="6169"/>
                  </a:lnTo>
                  <a:lnTo>
                    <a:pt x="10575" y="6107"/>
                  </a:lnTo>
                  <a:lnTo>
                    <a:pt x="10489" y="5772"/>
                  </a:lnTo>
                  <a:lnTo>
                    <a:pt x="10456" y="5795"/>
                  </a:lnTo>
                  <a:lnTo>
                    <a:pt x="10428" y="5926"/>
                  </a:lnTo>
                  <a:lnTo>
                    <a:pt x="10399" y="6005"/>
                  </a:lnTo>
                  <a:lnTo>
                    <a:pt x="10358" y="6053"/>
                  </a:lnTo>
                  <a:lnTo>
                    <a:pt x="10271" y="6058"/>
                  </a:lnTo>
                  <a:lnTo>
                    <a:pt x="10234" y="5992"/>
                  </a:lnTo>
                  <a:lnTo>
                    <a:pt x="10216" y="5921"/>
                  </a:lnTo>
                  <a:lnTo>
                    <a:pt x="10181" y="5907"/>
                  </a:lnTo>
                  <a:lnTo>
                    <a:pt x="10125" y="5926"/>
                  </a:lnTo>
                  <a:lnTo>
                    <a:pt x="10040" y="5938"/>
                  </a:lnTo>
                  <a:lnTo>
                    <a:pt x="9882" y="5943"/>
                  </a:lnTo>
                  <a:lnTo>
                    <a:pt x="9836" y="5909"/>
                  </a:lnTo>
                  <a:lnTo>
                    <a:pt x="9860" y="5832"/>
                  </a:lnTo>
                  <a:lnTo>
                    <a:pt x="9952" y="5684"/>
                  </a:lnTo>
                  <a:lnTo>
                    <a:pt x="10070" y="5678"/>
                  </a:lnTo>
                  <a:lnTo>
                    <a:pt x="10113" y="5689"/>
                  </a:lnTo>
                  <a:lnTo>
                    <a:pt x="10105" y="5602"/>
                  </a:lnTo>
                  <a:lnTo>
                    <a:pt x="10032" y="5538"/>
                  </a:lnTo>
                  <a:lnTo>
                    <a:pt x="9917" y="5522"/>
                  </a:lnTo>
                  <a:lnTo>
                    <a:pt x="9789" y="5569"/>
                  </a:lnTo>
                  <a:lnTo>
                    <a:pt x="9649" y="5649"/>
                  </a:lnTo>
                  <a:lnTo>
                    <a:pt x="9583" y="5660"/>
                  </a:lnTo>
                  <a:lnTo>
                    <a:pt x="9606" y="5619"/>
                  </a:lnTo>
                  <a:lnTo>
                    <a:pt x="9737" y="5530"/>
                  </a:lnTo>
                  <a:lnTo>
                    <a:pt x="9721" y="5507"/>
                  </a:lnTo>
                  <a:lnTo>
                    <a:pt x="9679" y="5521"/>
                  </a:lnTo>
                  <a:lnTo>
                    <a:pt x="9647" y="5519"/>
                  </a:lnTo>
                  <a:lnTo>
                    <a:pt x="9623" y="5504"/>
                  </a:lnTo>
                  <a:lnTo>
                    <a:pt x="9593" y="5477"/>
                  </a:lnTo>
                  <a:lnTo>
                    <a:pt x="9621" y="5478"/>
                  </a:lnTo>
                  <a:lnTo>
                    <a:pt x="9647" y="5476"/>
                  </a:lnTo>
                  <a:lnTo>
                    <a:pt x="9680" y="5461"/>
                  </a:lnTo>
                  <a:lnTo>
                    <a:pt x="9722" y="5428"/>
                  </a:lnTo>
                  <a:lnTo>
                    <a:pt x="9541" y="5401"/>
                  </a:lnTo>
                  <a:lnTo>
                    <a:pt x="9603" y="5375"/>
                  </a:lnTo>
                  <a:lnTo>
                    <a:pt x="9712" y="5349"/>
                  </a:lnTo>
                  <a:lnTo>
                    <a:pt x="9781" y="5313"/>
                  </a:lnTo>
                  <a:lnTo>
                    <a:pt x="9820" y="5313"/>
                  </a:lnTo>
                  <a:lnTo>
                    <a:pt x="9918" y="5370"/>
                  </a:lnTo>
                  <a:lnTo>
                    <a:pt x="9957" y="5380"/>
                  </a:lnTo>
                  <a:lnTo>
                    <a:pt x="10073" y="5323"/>
                  </a:lnTo>
                  <a:lnTo>
                    <a:pt x="10095" y="5231"/>
                  </a:lnTo>
                  <a:lnTo>
                    <a:pt x="10082" y="5124"/>
                  </a:lnTo>
                  <a:lnTo>
                    <a:pt x="10096" y="5024"/>
                  </a:lnTo>
                  <a:lnTo>
                    <a:pt x="10120" y="5050"/>
                  </a:lnTo>
                  <a:lnTo>
                    <a:pt x="10201" y="5103"/>
                  </a:lnTo>
                  <a:lnTo>
                    <a:pt x="10278" y="4921"/>
                  </a:lnTo>
                  <a:lnTo>
                    <a:pt x="10294" y="4837"/>
                  </a:lnTo>
                  <a:lnTo>
                    <a:pt x="10242" y="4771"/>
                  </a:lnTo>
                  <a:lnTo>
                    <a:pt x="10206" y="4774"/>
                  </a:lnTo>
                  <a:lnTo>
                    <a:pt x="10103" y="4821"/>
                  </a:lnTo>
                  <a:lnTo>
                    <a:pt x="10063" y="4821"/>
                  </a:lnTo>
                  <a:lnTo>
                    <a:pt x="10031" y="4788"/>
                  </a:lnTo>
                  <a:lnTo>
                    <a:pt x="10017" y="4739"/>
                  </a:lnTo>
                  <a:lnTo>
                    <a:pt x="10015" y="4687"/>
                  </a:lnTo>
                  <a:lnTo>
                    <a:pt x="10025" y="4641"/>
                  </a:lnTo>
                  <a:lnTo>
                    <a:pt x="10092" y="4573"/>
                  </a:lnTo>
                  <a:lnTo>
                    <a:pt x="10189" y="4521"/>
                  </a:lnTo>
                  <a:lnTo>
                    <a:pt x="10217" y="4491"/>
                  </a:lnTo>
                  <a:lnTo>
                    <a:pt x="9914" y="4491"/>
                  </a:lnTo>
                  <a:lnTo>
                    <a:pt x="9865" y="4452"/>
                  </a:lnTo>
                  <a:lnTo>
                    <a:pt x="9912" y="4361"/>
                  </a:lnTo>
                  <a:lnTo>
                    <a:pt x="10003" y="4368"/>
                  </a:lnTo>
                  <a:lnTo>
                    <a:pt x="10000" y="4281"/>
                  </a:lnTo>
                  <a:lnTo>
                    <a:pt x="9939" y="4075"/>
                  </a:lnTo>
                  <a:lnTo>
                    <a:pt x="9883" y="4080"/>
                  </a:lnTo>
                  <a:lnTo>
                    <a:pt x="9896" y="4045"/>
                  </a:lnTo>
                  <a:lnTo>
                    <a:pt x="9904" y="4005"/>
                  </a:lnTo>
                  <a:lnTo>
                    <a:pt x="9903" y="3963"/>
                  </a:lnTo>
                  <a:lnTo>
                    <a:pt x="9890" y="3923"/>
                  </a:lnTo>
                  <a:lnTo>
                    <a:pt x="9887" y="3904"/>
                  </a:lnTo>
                  <a:lnTo>
                    <a:pt x="9892" y="3856"/>
                  </a:lnTo>
                  <a:lnTo>
                    <a:pt x="9883" y="3833"/>
                  </a:lnTo>
                  <a:lnTo>
                    <a:pt x="9864" y="3829"/>
                  </a:lnTo>
                  <a:lnTo>
                    <a:pt x="9835" y="3842"/>
                  </a:lnTo>
                  <a:lnTo>
                    <a:pt x="9813" y="3865"/>
                  </a:lnTo>
                  <a:lnTo>
                    <a:pt x="9809" y="3883"/>
                  </a:lnTo>
                  <a:lnTo>
                    <a:pt x="9818" y="3936"/>
                  </a:lnTo>
                  <a:lnTo>
                    <a:pt x="9781" y="4279"/>
                  </a:lnTo>
                  <a:lnTo>
                    <a:pt x="9763" y="4349"/>
                  </a:lnTo>
                  <a:lnTo>
                    <a:pt x="9714" y="4413"/>
                  </a:lnTo>
                  <a:lnTo>
                    <a:pt x="9603" y="4495"/>
                  </a:lnTo>
                  <a:lnTo>
                    <a:pt x="9494" y="4536"/>
                  </a:lnTo>
                  <a:lnTo>
                    <a:pt x="9434" y="4499"/>
                  </a:lnTo>
                  <a:lnTo>
                    <a:pt x="9387" y="4443"/>
                  </a:lnTo>
                  <a:lnTo>
                    <a:pt x="9314" y="4426"/>
                  </a:lnTo>
                  <a:lnTo>
                    <a:pt x="9347" y="4263"/>
                  </a:lnTo>
                  <a:lnTo>
                    <a:pt x="9392" y="4173"/>
                  </a:lnTo>
                  <a:lnTo>
                    <a:pt x="9470" y="4096"/>
                  </a:lnTo>
                  <a:lnTo>
                    <a:pt x="9482" y="4179"/>
                  </a:lnTo>
                  <a:lnTo>
                    <a:pt x="9518" y="4237"/>
                  </a:lnTo>
                  <a:lnTo>
                    <a:pt x="9575" y="4268"/>
                  </a:lnTo>
                  <a:lnTo>
                    <a:pt x="9644" y="4276"/>
                  </a:lnTo>
                  <a:lnTo>
                    <a:pt x="9680" y="4253"/>
                  </a:lnTo>
                  <a:lnTo>
                    <a:pt x="9730" y="3915"/>
                  </a:lnTo>
                  <a:lnTo>
                    <a:pt x="9710" y="3746"/>
                  </a:lnTo>
                  <a:lnTo>
                    <a:pt x="9830" y="3436"/>
                  </a:lnTo>
                  <a:lnTo>
                    <a:pt x="9833" y="3334"/>
                  </a:lnTo>
                  <a:lnTo>
                    <a:pt x="9806" y="3241"/>
                  </a:lnTo>
                  <a:lnTo>
                    <a:pt x="9691" y="3060"/>
                  </a:lnTo>
                  <a:lnTo>
                    <a:pt x="9643" y="3026"/>
                  </a:lnTo>
                  <a:lnTo>
                    <a:pt x="9618" y="3063"/>
                  </a:lnTo>
                  <a:lnTo>
                    <a:pt x="9602" y="3177"/>
                  </a:lnTo>
                  <a:lnTo>
                    <a:pt x="9615" y="3231"/>
                  </a:lnTo>
                  <a:lnTo>
                    <a:pt x="9645" y="3266"/>
                  </a:lnTo>
                  <a:lnTo>
                    <a:pt x="9657" y="3300"/>
                  </a:lnTo>
                  <a:lnTo>
                    <a:pt x="9615" y="3355"/>
                  </a:lnTo>
                  <a:lnTo>
                    <a:pt x="9532" y="3304"/>
                  </a:lnTo>
                  <a:lnTo>
                    <a:pt x="9485" y="3333"/>
                  </a:lnTo>
                  <a:lnTo>
                    <a:pt x="9448" y="3404"/>
                  </a:lnTo>
                  <a:lnTo>
                    <a:pt x="9393" y="3468"/>
                  </a:lnTo>
                  <a:lnTo>
                    <a:pt x="9312" y="3482"/>
                  </a:lnTo>
                  <a:lnTo>
                    <a:pt x="9285" y="3411"/>
                  </a:lnTo>
                  <a:lnTo>
                    <a:pt x="9288" y="3322"/>
                  </a:lnTo>
                  <a:lnTo>
                    <a:pt x="9301" y="3287"/>
                  </a:lnTo>
                  <a:lnTo>
                    <a:pt x="9304" y="3242"/>
                  </a:lnTo>
                  <a:lnTo>
                    <a:pt x="9344" y="3192"/>
                  </a:lnTo>
                  <a:lnTo>
                    <a:pt x="9378" y="3134"/>
                  </a:lnTo>
                  <a:lnTo>
                    <a:pt x="9368" y="3070"/>
                  </a:lnTo>
                  <a:lnTo>
                    <a:pt x="9320" y="3049"/>
                  </a:lnTo>
                  <a:lnTo>
                    <a:pt x="9249" y="3048"/>
                  </a:lnTo>
                  <a:lnTo>
                    <a:pt x="9179" y="3030"/>
                  </a:lnTo>
                  <a:lnTo>
                    <a:pt x="9132" y="2967"/>
                  </a:lnTo>
                  <a:lnTo>
                    <a:pt x="9192" y="2968"/>
                  </a:lnTo>
                  <a:lnTo>
                    <a:pt x="9211" y="2923"/>
                  </a:lnTo>
                  <a:lnTo>
                    <a:pt x="9222" y="2908"/>
                  </a:lnTo>
                  <a:lnTo>
                    <a:pt x="9246" y="2889"/>
                  </a:lnTo>
                  <a:lnTo>
                    <a:pt x="9325" y="2945"/>
                  </a:lnTo>
                  <a:lnTo>
                    <a:pt x="9391" y="2850"/>
                  </a:lnTo>
                  <a:lnTo>
                    <a:pt x="9476" y="2584"/>
                  </a:lnTo>
                  <a:lnTo>
                    <a:pt x="9539" y="2597"/>
                  </a:lnTo>
                  <a:lnTo>
                    <a:pt x="9604" y="2573"/>
                  </a:lnTo>
                  <a:lnTo>
                    <a:pt x="9748" y="2472"/>
                  </a:lnTo>
                  <a:lnTo>
                    <a:pt x="9762" y="2429"/>
                  </a:lnTo>
                  <a:lnTo>
                    <a:pt x="9721" y="2229"/>
                  </a:lnTo>
                  <a:lnTo>
                    <a:pt x="9541" y="2352"/>
                  </a:lnTo>
                  <a:lnTo>
                    <a:pt x="9446" y="2391"/>
                  </a:lnTo>
                  <a:lnTo>
                    <a:pt x="9378" y="2367"/>
                  </a:lnTo>
                  <a:lnTo>
                    <a:pt x="9362" y="2131"/>
                  </a:lnTo>
                  <a:lnTo>
                    <a:pt x="9369" y="2072"/>
                  </a:lnTo>
                  <a:lnTo>
                    <a:pt x="9566" y="1694"/>
                  </a:lnTo>
                  <a:lnTo>
                    <a:pt x="9586" y="1636"/>
                  </a:lnTo>
                  <a:lnTo>
                    <a:pt x="9595" y="1564"/>
                  </a:lnTo>
                  <a:lnTo>
                    <a:pt x="9628" y="1541"/>
                  </a:lnTo>
                  <a:lnTo>
                    <a:pt x="9665" y="1595"/>
                  </a:lnTo>
                  <a:lnTo>
                    <a:pt x="9671" y="1572"/>
                  </a:lnTo>
                  <a:lnTo>
                    <a:pt x="9676" y="1552"/>
                  </a:lnTo>
                  <a:lnTo>
                    <a:pt x="9677" y="1543"/>
                  </a:lnTo>
                  <a:lnTo>
                    <a:pt x="9676" y="1535"/>
                  </a:lnTo>
                  <a:lnTo>
                    <a:pt x="9675" y="1528"/>
                  </a:lnTo>
                  <a:lnTo>
                    <a:pt x="9671" y="1521"/>
                  </a:lnTo>
                  <a:lnTo>
                    <a:pt x="9668" y="1515"/>
                  </a:lnTo>
                  <a:lnTo>
                    <a:pt x="9665" y="1508"/>
                  </a:lnTo>
                  <a:lnTo>
                    <a:pt x="9663" y="1498"/>
                  </a:lnTo>
                  <a:lnTo>
                    <a:pt x="9661" y="1487"/>
                  </a:lnTo>
                  <a:lnTo>
                    <a:pt x="9657" y="1464"/>
                  </a:lnTo>
                  <a:lnTo>
                    <a:pt x="9656" y="1437"/>
                  </a:lnTo>
                  <a:lnTo>
                    <a:pt x="9657" y="1409"/>
                  </a:lnTo>
                  <a:lnTo>
                    <a:pt x="9660" y="1383"/>
                  </a:lnTo>
                  <a:lnTo>
                    <a:pt x="9663" y="1358"/>
                  </a:lnTo>
                  <a:lnTo>
                    <a:pt x="9667" y="1336"/>
                  </a:lnTo>
                  <a:lnTo>
                    <a:pt x="9669" y="1328"/>
                  </a:lnTo>
                  <a:lnTo>
                    <a:pt x="9669" y="1321"/>
                  </a:lnTo>
                  <a:lnTo>
                    <a:pt x="9668" y="1315"/>
                  </a:lnTo>
                  <a:lnTo>
                    <a:pt x="9666" y="1311"/>
                  </a:lnTo>
                  <a:lnTo>
                    <a:pt x="9663" y="1307"/>
                  </a:lnTo>
                  <a:lnTo>
                    <a:pt x="9659" y="1304"/>
                  </a:lnTo>
                  <a:lnTo>
                    <a:pt x="9653" y="1301"/>
                  </a:lnTo>
                  <a:lnTo>
                    <a:pt x="9647" y="1298"/>
                  </a:lnTo>
                  <a:lnTo>
                    <a:pt x="9634" y="1294"/>
                  </a:lnTo>
                  <a:lnTo>
                    <a:pt x="9620" y="1288"/>
                  </a:lnTo>
                  <a:lnTo>
                    <a:pt x="9613" y="1284"/>
                  </a:lnTo>
                  <a:lnTo>
                    <a:pt x="9605" y="1279"/>
                  </a:lnTo>
                  <a:lnTo>
                    <a:pt x="9598" y="1274"/>
                  </a:lnTo>
                  <a:lnTo>
                    <a:pt x="9591" y="1267"/>
                  </a:lnTo>
                  <a:lnTo>
                    <a:pt x="9587" y="1264"/>
                  </a:lnTo>
                  <a:lnTo>
                    <a:pt x="9582" y="1264"/>
                  </a:lnTo>
                  <a:lnTo>
                    <a:pt x="9576" y="1265"/>
                  </a:lnTo>
                  <a:lnTo>
                    <a:pt x="9569" y="1268"/>
                  </a:lnTo>
                  <a:lnTo>
                    <a:pt x="9560" y="1273"/>
                  </a:lnTo>
                  <a:lnTo>
                    <a:pt x="9551" y="1280"/>
                  </a:lnTo>
                  <a:lnTo>
                    <a:pt x="9540" y="1288"/>
                  </a:lnTo>
                  <a:lnTo>
                    <a:pt x="9529" y="1297"/>
                  </a:lnTo>
                  <a:lnTo>
                    <a:pt x="9505" y="1319"/>
                  </a:lnTo>
                  <a:lnTo>
                    <a:pt x="9479" y="1346"/>
                  </a:lnTo>
                  <a:lnTo>
                    <a:pt x="9451" y="1375"/>
                  </a:lnTo>
                  <a:lnTo>
                    <a:pt x="9421" y="1406"/>
                  </a:lnTo>
                  <a:lnTo>
                    <a:pt x="9391" y="1439"/>
                  </a:lnTo>
                  <a:lnTo>
                    <a:pt x="9360" y="1470"/>
                  </a:lnTo>
                  <a:lnTo>
                    <a:pt x="9329" y="1502"/>
                  </a:lnTo>
                  <a:lnTo>
                    <a:pt x="9300" y="1530"/>
                  </a:lnTo>
                  <a:lnTo>
                    <a:pt x="9272" y="1556"/>
                  </a:lnTo>
                  <a:lnTo>
                    <a:pt x="9246" y="1578"/>
                  </a:lnTo>
                  <a:lnTo>
                    <a:pt x="9234" y="1587"/>
                  </a:lnTo>
                  <a:lnTo>
                    <a:pt x="9222" y="1595"/>
                  </a:lnTo>
                  <a:lnTo>
                    <a:pt x="9210" y="1601"/>
                  </a:lnTo>
                  <a:lnTo>
                    <a:pt x="9200" y="1605"/>
                  </a:lnTo>
                  <a:lnTo>
                    <a:pt x="9186" y="1610"/>
                  </a:lnTo>
                  <a:lnTo>
                    <a:pt x="9170" y="1613"/>
                  </a:lnTo>
                  <a:lnTo>
                    <a:pt x="9154" y="1615"/>
                  </a:lnTo>
                  <a:lnTo>
                    <a:pt x="9138" y="1616"/>
                  </a:lnTo>
                  <a:lnTo>
                    <a:pt x="9120" y="1616"/>
                  </a:lnTo>
                  <a:lnTo>
                    <a:pt x="9102" y="1616"/>
                  </a:lnTo>
                  <a:lnTo>
                    <a:pt x="9085" y="1614"/>
                  </a:lnTo>
                  <a:lnTo>
                    <a:pt x="9067" y="1612"/>
                  </a:lnTo>
                  <a:lnTo>
                    <a:pt x="9066" y="1625"/>
                  </a:lnTo>
                  <a:lnTo>
                    <a:pt x="8924" y="1888"/>
                  </a:lnTo>
                  <a:lnTo>
                    <a:pt x="8857" y="1961"/>
                  </a:lnTo>
                  <a:lnTo>
                    <a:pt x="8769" y="1967"/>
                  </a:lnTo>
                  <a:lnTo>
                    <a:pt x="8685" y="1965"/>
                  </a:lnTo>
                  <a:lnTo>
                    <a:pt x="8628" y="2011"/>
                  </a:lnTo>
                  <a:lnTo>
                    <a:pt x="8476" y="2186"/>
                  </a:lnTo>
                  <a:lnTo>
                    <a:pt x="8440" y="2217"/>
                  </a:lnTo>
                  <a:lnTo>
                    <a:pt x="8376" y="2222"/>
                  </a:lnTo>
                  <a:lnTo>
                    <a:pt x="8309" y="2237"/>
                  </a:lnTo>
                  <a:lnTo>
                    <a:pt x="8267" y="2271"/>
                  </a:lnTo>
                  <a:lnTo>
                    <a:pt x="8278" y="2326"/>
                  </a:lnTo>
                  <a:lnTo>
                    <a:pt x="8259" y="2358"/>
                  </a:lnTo>
                  <a:lnTo>
                    <a:pt x="8175" y="2369"/>
                  </a:lnTo>
                  <a:lnTo>
                    <a:pt x="8034" y="2363"/>
                  </a:lnTo>
                  <a:lnTo>
                    <a:pt x="8031" y="2432"/>
                  </a:lnTo>
                  <a:lnTo>
                    <a:pt x="8064" y="2447"/>
                  </a:lnTo>
                  <a:lnTo>
                    <a:pt x="8115" y="2450"/>
                  </a:lnTo>
                  <a:lnTo>
                    <a:pt x="8162" y="2480"/>
                  </a:lnTo>
                  <a:lnTo>
                    <a:pt x="8234" y="2571"/>
                  </a:lnTo>
                  <a:lnTo>
                    <a:pt x="8322" y="2824"/>
                  </a:lnTo>
                  <a:lnTo>
                    <a:pt x="8333" y="2921"/>
                  </a:lnTo>
                  <a:lnTo>
                    <a:pt x="8319" y="3032"/>
                  </a:lnTo>
                  <a:lnTo>
                    <a:pt x="8235" y="2993"/>
                  </a:lnTo>
                  <a:lnTo>
                    <a:pt x="8115" y="2887"/>
                  </a:lnTo>
                  <a:lnTo>
                    <a:pt x="8039" y="2847"/>
                  </a:lnTo>
                  <a:lnTo>
                    <a:pt x="8026" y="2772"/>
                  </a:lnTo>
                  <a:lnTo>
                    <a:pt x="7922" y="2830"/>
                  </a:lnTo>
                  <a:lnTo>
                    <a:pt x="7799" y="2924"/>
                  </a:lnTo>
                  <a:lnTo>
                    <a:pt x="7732" y="2962"/>
                  </a:lnTo>
                  <a:lnTo>
                    <a:pt x="7665" y="2889"/>
                  </a:lnTo>
                  <a:lnTo>
                    <a:pt x="7642" y="2844"/>
                  </a:lnTo>
                  <a:lnTo>
                    <a:pt x="7657" y="2807"/>
                  </a:lnTo>
                  <a:lnTo>
                    <a:pt x="7681" y="2771"/>
                  </a:lnTo>
                  <a:lnTo>
                    <a:pt x="7687" y="2718"/>
                  </a:lnTo>
                  <a:lnTo>
                    <a:pt x="7680" y="2661"/>
                  </a:lnTo>
                  <a:lnTo>
                    <a:pt x="7663" y="2614"/>
                  </a:lnTo>
                  <a:lnTo>
                    <a:pt x="7633" y="2582"/>
                  </a:lnTo>
                  <a:lnTo>
                    <a:pt x="7586" y="2550"/>
                  </a:lnTo>
                  <a:lnTo>
                    <a:pt x="7485" y="2508"/>
                  </a:lnTo>
                  <a:lnTo>
                    <a:pt x="7310" y="2494"/>
                  </a:lnTo>
                  <a:lnTo>
                    <a:pt x="7221" y="2423"/>
                  </a:lnTo>
                  <a:lnTo>
                    <a:pt x="7189" y="2387"/>
                  </a:lnTo>
                  <a:lnTo>
                    <a:pt x="7170" y="2334"/>
                  </a:lnTo>
                  <a:lnTo>
                    <a:pt x="7174" y="2231"/>
                  </a:lnTo>
                  <a:lnTo>
                    <a:pt x="7167" y="2196"/>
                  </a:lnTo>
                  <a:lnTo>
                    <a:pt x="7104" y="2154"/>
                  </a:lnTo>
                  <a:lnTo>
                    <a:pt x="6895" y="2066"/>
                  </a:lnTo>
                  <a:lnTo>
                    <a:pt x="6833" y="2025"/>
                  </a:lnTo>
                  <a:lnTo>
                    <a:pt x="6630" y="1997"/>
                  </a:lnTo>
                  <a:lnTo>
                    <a:pt x="6581" y="2000"/>
                  </a:lnTo>
                  <a:lnTo>
                    <a:pt x="6431" y="1904"/>
                  </a:lnTo>
                  <a:lnTo>
                    <a:pt x="6076" y="1746"/>
                  </a:lnTo>
                  <a:lnTo>
                    <a:pt x="5971" y="1624"/>
                  </a:lnTo>
                  <a:lnTo>
                    <a:pt x="5957" y="1439"/>
                  </a:lnTo>
                  <a:lnTo>
                    <a:pt x="5996" y="1322"/>
                  </a:lnTo>
                  <a:lnTo>
                    <a:pt x="5995" y="1272"/>
                  </a:lnTo>
                  <a:lnTo>
                    <a:pt x="5943" y="1260"/>
                  </a:lnTo>
                  <a:lnTo>
                    <a:pt x="5884" y="1292"/>
                  </a:lnTo>
                  <a:lnTo>
                    <a:pt x="5872" y="1343"/>
                  </a:lnTo>
                  <a:lnTo>
                    <a:pt x="5877" y="1392"/>
                  </a:lnTo>
                  <a:lnTo>
                    <a:pt x="5868" y="1424"/>
                  </a:lnTo>
                  <a:lnTo>
                    <a:pt x="5791" y="1449"/>
                  </a:lnTo>
                  <a:lnTo>
                    <a:pt x="5722" y="1426"/>
                  </a:lnTo>
                  <a:lnTo>
                    <a:pt x="4752" y="840"/>
                  </a:lnTo>
                  <a:lnTo>
                    <a:pt x="4403" y="699"/>
                  </a:lnTo>
                  <a:lnTo>
                    <a:pt x="4209" y="665"/>
                  </a:lnTo>
                  <a:lnTo>
                    <a:pt x="4152" y="664"/>
                  </a:lnTo>
                  <a:lnTo>
                    <a:pt x="4114" y="670"/>
                  </a:lnTo>
                  <a:lnTo>
                    <a:pt x="4062" y="693"/>
                  </a:lnTo>
                  <a:lnTo>
                    <a:pt x="4026" y="727"/>
                  </a:lnTo>
                  <a:lnTo>
                    <a:pt x="3986" y="772"/>
                  </a:lnTo>
                  <a:lnTo>
                    <a:pt x="3939" y="793"/>
                  </a:lnTo>
                  <a:lnTo>
                    <a:pt x="3886" y="753"/>
                  </a:lnTo>
                  <a:lnTo>
                    <a:pt x="3862" y="705"/>
                  </a:lnTo>
                  <a:lnTo>
                    <a:pt x="3841" y="614"/>
                  </a:lnTo>
                  <a:lnTo>
                    <a:pt x="3822" y="571"/>
                  </a:lnTo>
                  <a:lnTo>
                    <a:pt x="3773" y="522"/>
                  </a:lnTo>
                  <a:lnTo>
                    <a:pt x="3726" y="510"/>
                  </a:lnTo>
                  <a:lnTo>
                    <a:pt x="3675" y="512"/>
                  </a:lnTo>
                  <a:lnTo>
                    <a:pt x="3611" y="505"/>
                  </a:lnTo>
                  <a:lnTo>
                    <a:pt x="3532" y="480"/>
                  </a:lnTo>
                  <a:lnTo>
                    <a:pt x="3459" y="444"/>
                  </a:lnTo>
                  <a:lnTo>
                    <a:pt x="3390" y="388"/>
                  </a:lnTo>
                  <a:lnTo>
                    <a:pt x="3323" y="306"/>
                  </a:lnTo>
                  <a:lnTo>
                    <a:pt x="3253" y="247"/>
                  </a:lnTo>
                  <a:lnTo>
                    <a:pt x="2613" y="31"/>
                  </a:lnTo>
                  <a:lnTo>
                    <a:pt x="2416" y="0"/>
                  </a:lnTo>
                  <a:lnTo>
                    <a:pt x="2240" y="46"/>
                  </a:lnTo>
                  <a:lnTo>
                    <a:pt x="2176" y="112"/>
                  </a:lnTo>
                  <a:lnTo>
                    <a:pt x="1956" y="410"/>
                  </a:lnTo>
                  <a:lnTo>
                    <a:pt x="1999" y="505"/>
                  </a:lnTo>
                  <a:lnTo>
                    <a:pt x="2020" y="682"/>
                  </a:lnTo>
                  <a:lnTo>
                    <a:pt x="2047" y="781"/>
                  </a:lnTo>
                  <a:lnTo>
                    <a:pt x="2228" y="1051"/>
                  </a:lnTo>
                  <a:lnTo>
                    <a:pt x="2296" y="1083"/>
                  </a:lnTo>
                  <a:lnTo>
                    <a:pt x="2530" y="1118"/>
                  </a:lnTo>
                  <a:lnTo>
                    <a:pt x="2613" y="1149"/>
                  </a:lnTo>
                  <a:lnTo>
                    <a:pt x="2680" y="1223"/>
                  </a:lnTo>
                  <a:lnTo>
                    <a:pt x="3011" y="1818"/>
                  </a:lnTo>
                  <a:lnTo>
                    <a:pt x="3053" y="2015"/>
                  </a:lnTo>
                  <a:lnTo>
                    <a:pt x="3055" y="2212"/>
                  </a:lnTo>
                  <a:lnTo>
                    <a:pt x="3010" y="2609"/>
                  </a:lnTo>
                  <a:lnTo>
                    <a:pt x="3012" y="2655"/>
                  </a:lnTo>
                  <a:lnTo>
                    <a:pt x="3030" y="2739"/>
                  </a:lnTo>
                  <a:lnTo>
                    <a:pt x="3027" y="2792"/>
                  </a:lnTo>
                  <a:lnTo>
                    <a:pt x="2976" y="2889"/>
                  </a:lnTo>
                  <a:lnTo>
                    <a:pt x="2952" y="2952"/>
                  </a:lnTo>
                  <a:lnTo>
                    <a:pt x="2960" y="3082"/>
                  </a:lnTo>
                  <a:lnTo>
                    <a:pt x="2884" y="3326"/>
                  </a:lnTo>
                  <a:lnTo>
                    <a:pt x="2869" y="3421"/>
                  </a:lnTo>
                  <a:lnTo>
                    <a:pt x="2935" y="3622"/>
                  </a:lnTo>
                  <a:lnTo>
                    <a:pt x="2948" y="3733"/>
                  </a:lnTo>
                  <a:lnTo>
                    <a:pt x="2898" y="3818"/>
                  </a:lnTo>
                  <a:lnTo>
                    <a:pt x="2872" y="3891"/>
                  </a:lnTo>
                  <a:lnTo>
                    <a:pt x="2955" y="3962"/>
                  </a:lnTo>
                  <a:lnTo>
                    <a:pt x="3124" y="4040"/>
                  </a:lnTo>
                  <a:lnTo>
                    <a:pt x="3273" y="4144"/>
                  </a:lnTo>
                  <a:lnTo>
                    <a:pt x="3399" y="4285"/>
                  </a:lnTo>
                  <a:lnTo>
                    <a:pt x="3414" y="4368"/>
                  </a:lnTo>
                  <a:lnTo>
                    <a:pt x="3367" y="4707"/>
                  </a:lnTo>
                  <a:lnTo>
                    <a:pt x="3374" y="5077"/>
                  </a:lnTo>
                  <a:lnTo>
                    <a:pt x="3313" y="5256"/>
                  </a:lnTo>
                  <a:lnTo>
                    <a:pt x="3138" y="5462"/>
                  </a:lnTo>
                  <a:lnTo>
                    <a:pt x="3011" y="5568"/>
                  </a:lnTo>
                  <a:lnTo>
                    <a:pt x="2971" y="5613"/>
                  </a:lnTo>
                  <a:lnTo>
                    <a:pt x="2883" y="5769"/>
                  </a:lnTo>
                  <a:lnTo>
                    <a:pt x="2859" y="5802"/>
                  </a:lnTo>
                  <a:lnTo>
                    <a:pt x="2777" y="5874"/>
                  </a:lnTo>
                  <a:lnTo>
                    <a:pt x="2599" y="6056"/>
                  </a:lnTo>
                  <a:lnTo>
                    <a:pt x="2479" y="6138"/>
                  </a:lnTo>
                  <a:lnTo>
                    <a:pt x="2366" y="6194"/>
                  </a:lnTo>
                  <a:lnTo>
                    <a:pt x="2257" y="6230"/>
                  </a:lnTo>
                  <a:lnTo>
                    <a:pt x="2164" y="6235"/>
                  </a:lnTo>
                  <a:lnTo>
                    <a:pt x="2088" y="6177"/>
                  </a:lnTo>
                  <a:lnTo>
                    <a:pt x="2014" y="6123"/>
                  </a:lnTo>
                  <a:lnTo>
                    <a:pt x="1913" y="6118"/>
                  </a:lnTo>
                  <a:lnTo>
                    <a:pt x="1795" y="6149"/>
                  </a:lnTo>
                  <a:lnTo>
                    <a:pt x="1672" y="6196"/>
                  </a:lnTo>
                  <a:lnTo>
                    <a:pt x="1635" y="6205"/>
                  </a:lnTo>
                  <a:lnTo>
                    <a:pt x="1608" y="6205"/>
                  </a:lnTo>
                  <a:lnTo>
                    <a:pt x="1563" y="6191"/>
                  </a:lnTo>
                  <a:lnTo>
                    <a:pt x="1520" y="6270"/>
                  </a:lnTo>
                  <a:lnTo>
                    <a:pt x="1453" y="6344"/>
                  </a:lnTo>
                  <a:lnTo>
                    <a:pt x="1324" y="6467"/>
                  </a:lnTo>
                  <a:lnTo>
                    <a:pt x="1243" y="6577"/>
                  </a:lnTo>
                  <a:lnTo>
                    <a:pt x="1190" y="6622"/>
                  </a:lnTo>
                  <a:lnTo>
                    <a:pt x="1096" y="6663"/>
                  </a:lnTo>
                  <a:lnTo>
                    <a:pt x="1018" y="6668"/>
                  </a:lnTo>
                  <a:lnTo>
                    <a:pt x="932" y="6661"/>
                  </a:lnTo>
                  <a:lnTo>
                    <a:pt x="845" y="6672"/>
                  </a:lnTo>
                  <a:lnTo>
                    <a:pt x="770" y="6731"/>
                  </a:lnTo>
                  <a:lnTo>
                    <a:pt x="764" y="6784"/>
                  </a:lnTo>
                  <a:lnTo>
                    <a:pt x="823" y="6923"/>
                  </a:lnTo>
                  <a:lnTo>
                    <a:pt x="838" y="6988"/>
                  </a:lnTo>
                  <a:lnTo>
                    <a:pt x="755" y="6933"/>
                  </a:lnTo>
                  <a:lnTo>
                    <a:pt x="622" y="6742"/>
                  </a:lnTo>
                  <a:lnTo>
                    <a:pt x="566" y="6701"/>
                  </a:lnTo>
                  <a:lnTo>
                    <a:pt x="526" y="6683"/>
                  </a:lnTo>
                  <a:lnTo>
                    <a:pt x="494" y="6645"/>
                  </a:lnTo>
                  <a:lnTo>
                    <a:pt x="445" y="6560"/>
                  </a:lnTo>
                  <a:lnTo>
                    <a:pt x="413" y="6531"/>
                  </a:lnTo>
                  <a:lnTo>
                    <a:pt x="295" y="6491"/>
                  </a:lnTo>
                  <a:lnTo>
                    <a:pt x="257" y="6471"/>
                  </a:lnTo>
                  <a:lnTo>
                    <a:pt x="154" y="6373"/>
                  </a:lnTo>
                  <a:lnTo>
                    <a:pt x="160" y="6348"/>
                  </a:lnTo>
                  <a:lnTo>
                    <a:pt x="158" y="6350"/>
                  </a:lnTo>
                  <a:lnTo>
                    <a:pt x="100" y="6395"/>
                  </a:lnTo>
                  <a:lnTo>
                    <a:pt x="57" y="6465"/>
                  </a:lnTo>
                  <a:lnTo>
                    <a:pt x="45" y="7063"/>
                  </a:lnTo>
                  <a:lnTo>
                    <a:pt x="26" y="7143"/>
                  </a:lnTo>
                  <a:lnTo>
                    <a:pt x="18" y="7249"/>
                  </a:lnTo>
                  <a:lnTo>
                    <a:pt x="79" y="7326"/>
                  </a:lnTo>
                  <a:lnTo>
                    <a:pt x="157" y="7390"/>
                  </a:lnTo>
                  <a:lnTo>
                    <a:pt x="208" y="7454"/>
                  </a:lnTo>
                  <a:lnTo>
                    <a:pt x="200" y="7523"/>
                  </a:lnTo>
                  <a:lnTo>
                    <a:pt x="130" y="7736"/>
                  </a:lnTo>
                  <a:lnTo>
                    <a:pt x="98" y="7792"/>
                  </a:lnTo>
                  <a:lnTo>
                    <a:pt x="14" y="7879"/>
                  </a:lnTo>
                  <a:lnTo>
                    <a:pt x="0" y="7963"/>
                  </a:lnTo>
                  <a:lnTo>
                    <a:pt x="60" y="8339"/>
                  </a:lnTo>
                  <a:lnTo>
                    <a:pt x="91" y="8428"/>
                  </a:lnTo>
                  <a:lnTo>
                    <a:pt x="253" y="8684"/>
                  </a:lnTo>
                  <a:lnTo>
                    <a:pt x="288" y="8720"/>
                  </a:lnTo>
                  <a:lnTo>
                    <a:pt x="368" y="8780"/>
                  </a:lnTo>
                  <a:lnTo>
                    <a:pt x="402" y="8826"/>
                  </a:lnTo>
                  <a:lnTo>
                    <a:pt x="468" y="9126"/>
                  </a:lnTo>
                  <a:lnTo>
                    <a:pt x="511" y="9217"/>
                  </a:lnTo>
                  <a:lnTo>
                    <a:pt x="513" y="9222"/>
                  </a:lnTo>
                  <a:lnTo>
                    <a:pt x="574" y="9290"/>
                  </a:lnTo>
                  <a:lnTo>
                    <a:pt x="1040" y="9567"/>
                  </a:lnTo>
                  <a:lnTo>
                    <a:pt x="1111" y="9645"/>
                  </a:lnTo>
                  <a:lnTo>
                    <a:pt x="1162" y="9686"/>
                  </a:lnTo>
                  <a:lnTo>
                    <a:pt x="1336" y="9754"/>
                  </a:lnTo>
                  <a:lnTo>
                    <a:pt x="1406" y="9767"/>
                  </a:lnTo>
                  <a:lnTo>
                    <a:pt x="1527" y="9759"/>
                  </a:lnTo>
                  <a:lnTo>
                    <a:pt x="1630" y="9739"/>
                  </a:lnTo>
                  <a:lnTo>
                    <a:pt x="1720" y="9746"/>
                  </a:lnTo>
                  <a:lnTo>
                    <a:pt x="1877" y="9899"/>
                  </a:lnTo>
                  <a:lnTo>
                    <a:pt x="1951" y="9922"/>
                  </a:lnTo>
                  <a:lnTo>
                    <a:pt x="2131" y="9912"/>
                  </a:lnTo>
                  <a:lnTo>
                    <a:pt x="2159" y="9908"/>
                  </a:lnTo>
                  <a:lnTo>
                    <a:pt x="2174" y="9895"/>
                  </a:lnTo>
                  <a:lnTo>
                    <a:pt x="2190" y="9886"/>
                  </a:lnTo>
                  <a:lnTo>
                    <a:pt x="2221" y="9891"/>
                  </a:lnTo>
                  <a:lnTo>
                    <a:pt x="2238" y="9906"/>
                  </a:lnTo>
                  <a:lnTo>
                    <a:pt x="2260" y="9949"/>
                  </a:lnTo>
                  <a:lnTo>
                    <a:pt x="2296" y="10002"/>
                  </a:lnTo>
                  <a:lnTo>
                    <a:pt x="2342" y="10094"/>
                  </a:lnTo>
                  <a:lnTo>
                    <a:pt x="2375" y="10119"/>
                  </a:lnTo>
                  <a:lnTo>
                    <a:pt x="2468" y="10109"/>
                  </a:lnTo>
                  <a:lnTo>
                    <a:pt x="2950" y="9997"/>
                  </a:lnTo>
                  <a:lnTo>
                    <a:pt x="3260" y="9973"/>
                  </a:lnTo>
                  <a:lnTo>
                    <a:pt x="3332" y="9978"/>
                  </a:lnTo>
                  <a:lnTo>
                    <a:pt x="3381" y="9973"/>
                  </a:lnTo>
                  <a:lnTo>
                    <a:pt x="3694" y="9979"/>
                  </a:lnTo>
                  <a:lnTo>
                    <a:pt x="3707" y="9994"/>
                  </a:lnTo>
                  <a:lnTo>
                    <a:pt x="3702" y="10003"/>
                  </a:lnTo>
                  <a:lnTo>
                    <a:pt x="3689" y="10012"/>
                  </a:lnTo>
                  <a:lnTo>
                    <a:pt x="3677" y="10025"/>
                  </a:lnTo>
                  <a:lnTo>
                    <a:pt x="3839" y="10050"/>
                  </a:lnTo>
                  <a:lnTo>
                    <a:pt x="3978" y="10139"/>
                  </a:lnTo>
                  <a:lnTo>
                    <a:pt x="4246" y="10395"/>
                  </a:lnTo>
                  <a:lnTo>
                    <a:pt x="4405" y="10493"/>
                  </a:lnTo>
                  <a:lnTo>
                    <a:pt x="4762" y="10638"/>
                  </a:lnTo>
                  <a:lnTo>
                    <a:pt x="4903" y="10739"/>
                  </a:lnTo>
                  <a:lnTo>
                    <a:pt x="5034" y="11032"/>
                  </a:lnTo>
                  <a:lnTo>
                    <a:pt x="5101" y="11076"/>
                  </a:lnTo>
                  <a:lnTo>
                    <a:pt x="5174" y="11105"/>
                  </a:lnTo>
                  <a:lnTo>
                    <a:pt x="5229" y="11249"/>
                  </a:lnTo>
                  <a:lnTo>
                    <a:pt x="5286" y="11308"/>
                  </a:lnTo>
                  <a:lnTo>
                    <a:pt x="5333" y="11321"/>
                  </a:lnTo>
                  <a:lnTo>
                    <a:pt x="5379" y="11326"/>
                  </a:lnTo>
                  <a:lnTo>
                    <a:pt x="5426" y="11336"/>
                  </a:lnTo>
                  <a:lnTo>
                    <a:pt x="5477" y="11366"/>
                  </a:lnTo>
                  <a:lnTo>
                    <a:pt x="5510" y="11401"/>
                  </a:lnTo>
                  <a:lnTo>
                    <a:pt x="5589" y="11532"/>
                  </a:lnTo>
                  <a:lnTo>
                    <a:pt x="5612" y="11624"/>
                  </a:lnTo>
                  <a:lnTo>
                    <a:pt x="5580" y="11713"/>
                  </a:lnTo>
                  <a:lnTo>
                    <a:pt x="5531" y="11797"/>
                  </a:lnTo>
                  <a:lnTo>
                    <a:pt x="5501" y="11874"/>
                  </a:lnTo>
                  <a:lnTo>
                    <a:pt x="5585" y="12056"/>
                  </a:lnTo>
                  <a:lnTo>
                    <a:pt x="5819" y="12048"/>
                  </a:lnTo>
                  <a:lnTo>
                    <a:pt x="6104" y="11972"/>
                  </a:lnTo>
                  <a:lnTo>
                    <a:pt x="6338" y="11948"/>
                  </a:lnTo>
                  <a:lnTo>
                    <a:pt x="6415" y="11992"/>
                  </a:lnTo>
                  <a:lnTo>
                    <a:pt x="6563" y="12129"/>
                  </a:lnTo>
                  <a:lnTo>
                    <a:pt x="6668" y="12156"/>
                  </a:lnTo>
                  <a:lnTo>
                    <a:pt x="6901" y="12124"/>
                  </a:lnTo>
                  <a:lnTo>
                    <a:pt x="6988" y="12159"/>
                  </a:lnTo>
                  <a:lnTo>
                    <a:pt x="6996" y="12292"/>
                  </a:lnTo>
                  <a:lnTo>
                    <a:pt x="7037" y="12301"/>
                  </a:lnTo>
                  <a:lnTo>
                    <a:pt x="7090" y="12321"/>
                  </a:lnTo>
                  <a:lnTo>
                    <a:pt x="7122" y="12321"/>
                  </a:lnTo>
                  <a:lnTo>
                    <a:pt x="7102" y="12598"/>
                  </a:lnTo>
                  <a:lnTo>
                    <a:pt x="7245" y="12464"/>
                  </a:lnTo>
                  <a:lnTo>
                    <a:pt x="7318" y="12423"/>
                  </a:lnTo>
                  <a:lnTo>
                    <a:pt x="7409" y="12428"/>
                  </a:lnTo>
                  <a:lnTo>
                    <a:pt x="7468" y="12471"/>
                  </a:lnTo>
                  <a:lnTo>
                    <a:pt x="7543" y="12600"/>
                  </a:lnTo>
                  <a:lnTo>
                    <a:pt x="7601" y="12634"/>
                  </a:lnTo>
                  <a:lnTo>
                    <a:pt x="7633" y="12612"/>
                  </a:lnTo>
                  <a:lnTo>
                    <a:pt x="7608" y="12470"/>
                  </a:lnTo>
                  <a:lnTo>
                    <a:pt x="7618" y="12432"/>
                  </a:lnTo>
                  <a:lnTo>
                    <a:pt x="7664" y="12382"/>
                  </a:lnTo>
                  <a:lnTo>
                    <a:pt x="7713" y="12365"/>
                  </a:lnTo>
                  <a:lnTo>
                    <a:pt x="7769" y="12356"/>
                  </a:lnTo>
                  <a:lnTo>
                    <a:pt x="7837" y="12323"/>
                  </a:lnTo>
                  <a:lnTo>
                    <a:pt x="7902" y="12326"/>
                  </a:lnTo>
                  <a:lnTo>
                    <a:pt x="8197" y="12416"/>
                  </a:lnTo>
                  <a:lnTo>
                    <a:pt x="8357" y="12510"/>
                  </a:lnTo>
                  <a:lnTo>
                    <a:pt x="8494" y="12642"/>
                  </a:lnTo>
                  <a:lnTo>
                    <a:pt x="8605" y="12804"/>
                  </a:lnTo>
                  <a:lnTo>
                    <a:pt x="8688" y="12987"/>
                  </a:lnTo>
                  <a:lnTo>
                    <a:pt x="8765" y="13331"/>
                  </a:lnTo>
                  <a:lnTo>
                    <a:pt x="8775" y="13680"/>
                  </a:lnTo>
                  <a:lnTo>
                    <a:pt x="8763" y="13755"/>
                  </a:lnTo>
                  <a:lnTo>
                    <a:pt x="8702" y="13961"/>
                  </a:lnTo>
                  <a:lnTo>
                    <a:pt x="8664" y="14019"/>
                  </a:lnTo>
                  <a:lnTo>
                    <a:pt x="8569" y="14133"/>
                  </a:lnTo>
                  <a:lnTo>
                    <a:pt x="8584" y="14233"/>
                  </a:lnTo>
                  <a:lnTo>
                    <a:pt x="8806" y="14460"/>
                  </a:lnTo>
                  <a:lnTo>
                    <a:pt x="8982" y="14761"/>
                  </a:lnTo>
                  <a:lnTo>
                    <a:pt x="9083" y="14775"/>
                  </a:lnTo>
                  <a:lnTo>
                    <a:pt x="9249" y="14756"/>
                  </a:lnTo>
                  <a:lnTo>
                    <a:pt x="9390" y="14783"/>
                  </a:lnTo>
                  <a:lnTo>
                    <a:pt x="9417" y="14936"/>
                  </a:lnTo>
                  <a:lnTo>
                    <a:pt x="9457" y="14910"/>
                  </a:lnTo>
                  <a:lnTo>
                    <a:pt x="9469" y="15214"/>
                  </a:lnTo>
                  <a:lnTo>
                    <a:pt x="9620" y="15598"/>
                  </a:lnTo>
                  <a:lnTo>
                    <a:pt x="9689" y="15660"/>
                  </a:lnTo>
                  <a:lnTo>
                    <a:pt x="9726" y="15657"/>
                  </a:lnTo>
                  <a:lnTo>
                    <a:pt x="9831" y="15616"/>
                  </a:lnTo>
                  <a:lnTo>
                    <a:pt x="9871" y="15610"/>
                  </a:lnTo>
                  <a:lnTo>
                    <a:pt x="9922" y="15630"/>
                  </a:lnTo>
                  <a:lnTo>
                    <a:pt x="9960" y="15663"/>
                  </a:lnTo>
                  <a:lnTo>
                    <a:pt x="10202" y="15990"/>
                  </a:lnTo>
                  <a:lnTo>
                    <a:pt x="10485" y="16195"/>
                  </a:lnTo>
                  <a:lnTo>
                    <a:pt x="10567" y="16212"/>
                  </a:lnTo>
                  <a:lnTo>
                    <a:pt x="10653" y="16165"/>
                  </a:lnTo>
                  <a:lnTo>
                    <a:pt x="10697" y="16062"/>
                  </a:lnTo>
                  <a:lnTo>
                    <a:pt x="10743" y="15880"/>
                  </a:lnTo>
                  <a:lnTo>
                    <a:pt x="10840" y="15781"/>
                  </a:lnTo>
                  <a:lnTo>
                    <a:pt x="10957" y="15705"/>
                  </a:lnTo>
                  <a:lnTo>
                    <a:pt x="11291" y="15525"/>
                  </a:lnTo>
                  <a:lnTo>
                    <a:pt x="11426" y="15477"/>
                  </a:lnTo>
                  <a:lnTo>
                    <a:pt x="11564" y="15446"/>
                  </a:lnTo>
                  <a:lnTo>
                    <a:pt x="11668" y="15447"/>
                  </a:lnTo>
                  <a:lnTo>
                    <a:pt x="11703" y="15472"/>
                  </a:lnTo>
                  <a:lnTo>
                    <a:pt x="11767" y="15554"/>
                  </a:lnTo>
                  <a:lnTo>
                    <a:pt x="11806" y="15574"/>
                  </a:lnTo>
                  <a:lnTo>
                    <a:pt x="11869" y="15569"/>
                  </a:lnTo>
                  <a:lnTo>
                    <a:pt x="11885" y="15541"/>
                  </a:lnTo>
                  <a:lnTo>
                    <a:pt x="11891" y="15503"/>
                  </a:lnTo>
                  <a:lnTo>
                    <a:pt x="11919" y="15463"/>
                  </a:lnTo>
                  <a:lnTo>
                    <a:pt x="12037" y="15410"/>
                  </a:lnTo>
                  <a:lnTo>
                    <a:pt x="12127" y="15421"/>
                  </a:lnTo>
                  <a:lnTo>
                    <a:pt x="12193" y="15483"/>
                  </a:lnTo>
                  <a:lnTo>
                    <a:pt x="12239" y="15580"/>
                  </a:lnTo>
                  <a:lnTo>
                    <a:pt x="12254" y="15733"/>
                  </a:lnTo>
                  <a:lnTo>
                    <a:pt x="12270" y="15784"/>
                  </a:lnTo>
                  <a:lnTo>
                    <a:pt x="12304" y="15828"/>
                  </a:lnTo>
                  <a:lnTo>
                    <a:pt x="12420" y="15928"/>
                  </a:lnTo>
                  <a:lnTo>
                    <a:pt x="12496" y="15917"/>
                  </a:lnTo>
                  <a:lnTo>
                    <a:pt x="12602" y="15805"/>
                  </a:lnTo>
                  <a:close/>
                </a:path>
              </a:pathLst>
            </a:custGeom>
            <a:grpFill/>
            <a:ln w="31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7" name="Прямоугольник 136"/>
          <p:cNvSpPr/>
          <p:nvPr/>
        </p:nvSpPr>
        <p:spPr>
          <a:xfrm>
            <a:off x="618003" y="1955883"/>
            <a:ext cx="8293770" cy="2954645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fontAlgn="b"/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действия предварительного решения о классификации товара </a:t>
            </a:r>
            <a:endParaRPr lang="en-US" sz="4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"/>
            <a:r>
              <a:rPr lang="ru-RU" sz="5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лет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214063" y="6641568"/>
            <a:ext cx="8438910" cy="2739201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 fontAlgn="b"/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 действия - вся </a:t>
            </a:r>
          </a:p>
          <a:p>
            <a:pPr algn="ctr" fontAlgn="b"/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территория России</a:t>
            </a:r>
          </a:p>
          <a:p>
            <a:pPr algn="ctr" fontAlgn="b"/>
            <a:r>
              <a:rPr lang="ru-RU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транзитных перевозках - вся территория ЕАЭС</a:t>
            </a:r>
            <a:endParaRPr lang="ru-RU" sz="4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17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F1D32-D1B7-D346-A533-A984EA0E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Полномочия по принятию предварительных решений </a:t>
            </a:r>
            <a:br>
              <a:rPr lang="ru-RU" dirty="0" smtClean="0"/>
            </a:br>
            <a:r>
              <a:rPr lang="ru-RU" dirty="0" smtClean="0"/>
              <a:t>о классификации товаров</a:t>
            </a:r>
            <a:endParaRPr lang="ru-RU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3D8F009-3F74-454F-A24E-3ED87D7CB116}"/>
              </a:ext>
            </a:extLst>
          </p:cNvPr>
          <p:cNvSpPr txBox="1"/>
          <p:nvPr/>
        </p:nvSpPr>
        <p:spPr>
          <a:xfrm>
            <a:off x="2127250" y="1920807"/>
            <a:ext cx="5054600" cy="611165"/>
          </a:xfrm>
          <a:prstGeom prst="rect">
            <a:avLst/>
          </a:prstGeom>
          <a:noFill/>
        </p:spPr>
        <p:txBody>
          <a:bodyPr wrap="square" lIns="163294" tIns="81647" rIns="163294" bIns="81647" rtlCol="0">
            <a:spAutoFit/>
          </a:bodyPr>
          <a:lstStyle/>
          <a:p>
            <a:pPr algn="ctr"/>
            <a:r>
              <a:rPr lang="ru-RU" sz="2900" b="1" dirty="0" smtClean="0">
                <a:latin typeface="Arial" panose="020B0604020202020204" pitchFamily="34" charset="0"/>
                <a:ea typeface="Merriweather Bold" panose="02060503050406030704" pitchFamily="18" charset="-52"/>
              </a:rPr>
              <a:t>ФТС России</a:t>
            </a:r>
            <a:endParaRPr lang="ru-RU" sz="2900" b="1" dirty="0">
              <a:latin typeface="Arial" panose="020B0604020202020204" pitchFamily="34" charset="0"/>
              <a:ea typeface="Merriweather Bold" panose="02060503050406030704" pitchFamily="18" charset="-52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8DCBB975-1A5C-064C-8E8E-50A27526B6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2641" y="9955823"/>
            <a:ext cx="3561130" cy="319183"/>
          </a:xfrm>
          <a:prstGeom prst="rect">
            <a:avLst/>
          </a:prstGeom>
        </p:spPr>
        <p:txBody>
          <a:bodyPr vert="horz" lIns="163294" tIns="81647" rIns="163294" bIns="81647" rtlCol="0" anchor="ctr"/>
          <a:lstStyle>
            <a:lvl1pPr algn="l">
              <a:defRPr sz="18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2700" smtClean="0"/>
              <a:pPr/>
              <a:t>4</a:t>
            </a:fld>
            <a:endParaRPr 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D8F009-3F74-454F-A24E-3ED87D7CB116}"/>
              </a:ext>
            </a:extLst>
          </p:cNvPr>
          <p:cNvSpPr txBox="1"/>
          <p:nvPr/>
        </p:nvSpPr>
        <p:spPr>
          <a:xfrm>
            <a:off x="9658350" y="2835224"/>
            <a:ext cx="7915275" cy="1057441"/>
          </a:xfrm>
          <a:prstGeom prst="rect">
            <a:avLst/>
          </a:prstGeom>
          <a:noFill/>
        </p:spPr>
        <p:txBody>
          <a:bodyPr wrap="square" lIns="163294" tIns="81647" rIns="163294" bIns="81647" rtlCol="0">
            <a:spAutoFit/>
          </a:bodyPr>
          <a:lstStyle/>
          <a:p>
            <a:pPr algn="ctr"/>
            <a:r>
              <a:rPr lang="ru-RU" sz="2900" b="1" dirty="0" smtClean="0">
                <a:latin typeface="Arial" panose="020B0604020202020204" pitchFamily="34" charset="0"/>
                <a:ea typeface="Merriweather Bold" panose="02060503050406030704" pitchFamily="18" charset="-52"/>
              </a:rPr>
              <a:t>Все РТУ, кроме Северо-Кавказского таможенного управления </a:t>
            </a:r>
            <a:endParaRPr lang="ru-RU" sz="2900" b="1" dirty="0">
              <a:latin typeface="Arial" panose="020B0604020202020204" pitchFamily="34" charset="0"/>
              <a:ea typeface="Merriweather Bold" panose="02060503050406030704" pitchFamily="18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EB53B4-71A5-BE42-9316-C9B5A22A22FA}"/>
              </a:ext>
            </a:extLst>
          </p:cNvPr>
          <p:cNvSpPr txBox="1"/>
          <p:nvPr/>
        </p:nvSpPr>
        <p:spPr>
          <a:xfrm>
            <a:off x="10551938" y="6971187"/>
            <a:ext cx="6231112" cy="2257769"/>
          </a:xfrm>
          <a:prstGeom prst="rect">
            <a:avLst/>
          </a:prstGeom>
          <a:noFill/>
        </p:spPr>
        <p:txBody>
          <a:bodyPr wrap="square" lIns="163294" tIns="81647" rIns="163294" bIns="81647" rtlCol="0">
            <a:spAutoFit/>
          </a:bodyPr>
          <a:lstStyle/>
          <a:p>
            <a:pPr algn="ctr" defTabSz="642888"/>
            <a:r>
              <a:rPr lang="ru-RU" sz="2800" dirty="0" smtClean="0">
                <a:ea typeface="Arial" charset="0"/>
                <a:cs typeface="Arial" charset="0"/>
              </a:rPr>
              <a:t>Все товары, за исключением товаров 27 группы ТН ВЭД «Топливо минеральное, нефть и продукты их перегонки»</a:t>
            </a:r>
            <a:endParaRPr lang="ru-RU" sz="2800" dirty="0">
              <a:ea typeface="Arial" charset="0"/>
              <a:cs typeface="Arial" charset="0"/>
            </a:endParaRPr>
          </a:p>
          <a:p>
            <a:pPr defTabSz="642888">
              <a:lnSpc>
                <a:spcPct val="150000"/>
              </a:lnSpc>
            </a:pPr>
            <a:endParaRPr lang="ru-RU" sz="1600" i="1" spc="-268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EB53B4-71A5-BE42-9316-C9B5A22A22FA}"/>
              </a:ext>
            </a:extLst>
          </p:cNvPr>
          <p:cNvSpPr txBox="1"/>
          <p:nvPr/>
        </p:nvSpPr>
        <p:spPr>
          <a:xfrm>
            <a:off x="2114550" y="6934200"/>
            <a:ext cx="5048250" cy="2257769"/>
          </a:xfrm>
          <a:prstGeom prst="rect">
            <a:avLst/>
          </a:prstGeom>
          <a:noFill/>
        </p:spPr>
        <p:txBody>
          <a:bodyPr wrap="square" lIns="163294" tIns="81647" rIns="163294" bIns="81647" rtlCol="0">
            <a:spAutoFit/>
          </a:bodyPr>
          <a:lstStyle/>
          <a:p>
            <a:pPr algn="ctr" defTabSz="642888"/>
            <a:r>
              <a:rPr lang="ru-RU" sz="2800" dirty="0" smtClean="0">
                <a:ea typeface="Arial" charset="0"/>
                <a:cs typeface="Arial" charset="0"/>
              </a:rPr>
              <a:t>Товары 27 группы ТН ВЭД «Топливо минеральное, нефть и продукты их перегонки»</a:t>
            </a:r>
            <a:endParaRPr lang="ru-RU" sz="2800" dirty="0">
              <a:ea typeface="Arial" charset="0"/>
              <a:cs typeface="Arial" charset="0"/>
            </a:endParaRPr>
          </a:p>
          <a:p>
            <a:pPr defTabSz="642888">
              <a:lnSpc>
                <a:spcPct val="150000"/>
              </a:lnSpc>
            </a:pPr>
            <a:endParaRPr lang="ru-RU" sz="1600" i="1" spc="-268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Рисунок 158">
            <a:extLst>
              <a:ext uri="{FF2B5EF4-FFF2-40B4-BE49-F238E27FC236}">
                <a16:creationId xmlns:a16="http://schemas.microsoft.com/office/drawing/2014/main" id="{E9BFEC9A-3D62-524F-82CA-E6E27B94C855}"/>
              </a:ext>
            </a:extLst>
          </p:cNvPr>
          <p:cNvGrpSpPr/>
          <p:nvPr/>
        </p:nvGrpSpPr>
        <p:grpSpPr>
          <a:xfrm>
            <a:off x="857250" y="2800350"/>
            <a:ext cx="7620000" cy="3714750"/>
            <a:chOff x="4254150" y="2516922"/>
            <a:chExt cx="3683698" cy="1824096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AA6332F1-43CB-C048-AADD-215C76E9D28D}"/>
                </a:ext>
              </a:extLst>
            </p:cNvPr>
            <p:cNvSpPr/>
            <p:nvPr/>
          </p:nvSpPr>
          <p:spPr>
            <a:xfrm>
              <a:off x="4254150" y="4239006"/>
              <a:ext cx="3683698" cy="102012"/>
            </a:xfrm>
            <a:custGeom>
              <a:avLst/>
              <a:gdLst>
                <a:gd name="connsiteX0" fmla="*/ 3683699 w 3683698"/>
                <a:gd name="connsiteY0" fmla="*/ 0 h 102012"/>
                <a:gd name="connsiteX1" fmla="*/ 3683699 w 3683698"/>
                <a:gd name="connsiteY1" fmla="*/ 102013 h 102012"/>
                <a:gd name="connsiteX2" fmla="*/ 0 w 3683698"/>
                <a:gd name="connsiteY2" fmla="*/ 102013 h 102012"/>
                <a:gd name="connsiteX3" fmla="*/ 0 w 3683698"/>
                <a:gd name="connsiteY3" fmla="*/ 0 h 102012"/>
                <a:gd name="connsiteX4" fmla="*/ 98965 w 3683698"/>
                <a:gd name="connsiteY4" fmla="*/ 0 h 102012"/>
                <a:gd name="connsiteX5" fmla="*/ 1301115 w 3683698"/>
                <a:gd name="connsiteY5" fmla="*/ 0 h 102012"/>
                <a:gd name="connsiteX6" fmla="*/ 1590770 w 3683698"/>
                <a:gd name="connsiteY6" fmla="*/ 0 h 102012"/>
                <a:gd name="connsiteX7" fmla="*/ 1661636 w 3683698"/>
                <a:gd name="connsiteY7" fmla="*/ 0 h 102012"/>
                <a:gd name="connsiteX8" fmla="*/ 2022062 w 3683698"/>
                <a:gd name="connsiteY8" fmla="*/ 0 h 102012"/>
                <a:gd name="connsiteX9" fmla="*/ 2092928 w 3683698"/>
                <a:gd name="connsiteY9" fmla="*/ 0 h 102012"/>
                <a:gd name="connsiteX10" fmla="*/ 2382584 w 3683698"/>
                <a:gd name="connsiteY10" fmla="*/ 0 h 102012"/>
                <a:gd name="connsiteX11" fmla="*/ 3584734 w 3683698"/>
                <a:gd name="connsiteY11" fmla="*/ 0 h 102012"/>
                <a:gd name="connsiteX12" fmla="*/ 3683699 w 3683698"/>
                <a:gd name="connsiteY12" fmla="*/ 0 h 10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3698" h="102012">
                  <a:moveTo>
                    <a:pt x="3683699" y="0"/>
                  </a:moveTo>
                  <a:lnTo>
                    <a:pt x="3683699" y="102013"/>
                  </a:lnTo>
                  <a:lnTo>
                    <a:pt x="0" y="102013"/>
                  </a:lnTo>
                  <a:lnTo>
                    <a:pt x="0" y="0"/>
                  </a:lnTo>
                  <a:lnTo>
                    <a:pt x="98965" y="0"/>
                  </a:lnTo>
                  <a:lnTo>
                    <a:pt x="1301115" y="0"/>
                  </a:lnTo>
                  <a:lnTo>
                    <a:pt x="1590770" y="0"/>
                  </a:lnTo>
                  <a:lnTo>
                    <a:pt x="1661636" y="0"/>
                  </a:lnTo>
                  <a:lnTo>
                    <a:pt x="2022062" y="0"/>
                  </a:lnTo>
                  <a:lnTo>
                    <a:pt x="2092928" y="0"/>
                  </a:lnTo>
                  <a:lnTo>
                    <a:pt x="2382584" y="0"/>
                  </a:lnTo>
                  <a:lnTo>
                    <a:pt x="3584734" y="0"/>
                  </a:lnTo>
                  <a:lnTo>
                    <a:pt x="3683699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EAFD412F-1BAC-D343-91D7-14DB12DD99D6}"/>
                </a:ext>
              </a:extLst>
            </p:cNvPr>
            <p:cNvSpPr/>
            <p:nvPr/>
          </p:nvSpPr>
          <p:spPr>
            <a:xfrm>
              <a:off x="6636734" y="3975544"/>
              <a:ext cx="1202340" cy="263080"/>
            </a:xfrm>
            <a:custGeom>
              <a:avLst/>
              <a:gdLst>
                <a:gd name="connsiteX0" fmla="*/ 1202341 w 1202340"/>
                <a:gd name="connsiteY0" fmla="*/ 0 h 263080"/>
                <a:gd name="connsiteX1" fmla="*/ 1202341 w 1202340"/>
                <a:gd name="connsiteY1" fmla="*/ 263080 h 263080"/>
                <a:gd name="connsiteX2" fmla="*/ 0 w 1202340"/>
                <a:gd name="connsiteY2" fmla="*/ 263080 h 263080"/>
                <a:gd name="connsiteX3" fmla="*/ 0 w 1202340"/>
                <a:gd name="connsiteY3" fmla="*/ 0 h 263080"/>
                <a:gd name="connsiteX4" fmla="*/ 949833 w 1202340"/>
                <a:gd name="connsiteY4" fmla="*/ 144113 h 263080"/>
                <a:gd name="connsiteX5" fmla="*/ 949833 w 1202340"/>
                <a:gd name="connsiteY5" fmla="*/ 84677 h 263080"/>
                <a:gd name="connsiteX6" fmla="*/ 926116 w 1202340"/>
                <a:gd name="connsiteY6" fmla="*/ 84677 h 263080"/>
                <a:gd name="connsiteX7" fmla="*/ 926116 w 1202340"/>
                <a:gd name="connsiteY7" fmla="*/ 144113 h 263080"/>
                <a:gd name="connsiteX8" fmla="*/ 864108 w 1202340"/>
                <a:gd name="connsiteY8" fmla="*/ 144113 h 263080"/>
                <a:gd name="connsiteX9" fmla="*/ 864108 w 1202340"/>
                <a:gd name="connsiteY9" fmla="*/ 84677 h 263080"/>
                <a:gd name="connsiteX10" fmla="*/ 840391 w 1202340"/>
                <a:gd name="connsiteY10" fmla="*/ 84677 h 263080"/>
                <a:gd name="connsiteX11" fmla="*/ 840391 w 1202340"/>
                <a:gd name="connsiteY11" fmla="*/ 144113 h 263080"/>
                <a:gd name="connsiteX12" fmla="*/ 593693 w 1202340"/>
                <a:gd name="connsiteY12" fmla="*/ 144113 h 263080"/>
                <a:gd name="connsiteX13" fmla="*/ 593693 w 1202340"/>
                <a:gd name="connsiteY13" fmla="*/ 84677 h 263080"/>
                <a:gd name="connsiteX14" fmla="*/ 570071 w 1202340"/>
                <a:gd name="connsiteY14" fmla="*/ 84677 h 263080"/>
                <a:gd name="connsiteX15" fmla="*/ 570071 w 1202340"/>
                <a:gd name="connsiteY15" fmla="*/ 144113 h 263080"/>
                <a:gd name="connsiteX16" fmla="*/ 507968 w 1202340"/>
                <a:gd name="connsiteY16" fmla="*/ 144113 h 263080"/>
                <a:gd name="connsiteX17" fmla="*/ 507968 w 1202340"/>
                <a:gd name="connsiteY17" fmla="*/ 84677 h 263080"/>
                <a:gd name="connsiteX18" fmla="*/ 485108 w 1202340"/>
                <a:gd name="connsiteY18" fmla="*/ 84677 h 263080"/>
                <a:gd name="connsiteX19" fmla="*/ 485108 w 1202340"/>
                <a:gd name="connsiteY19" fmla="*/ 144113 h 263080"/>
                <a:gd name="connsiteX20" fmla="*/ 237554 w 1202340"/>
                <a:gd name="connsiteY20" fmla="*/ 144113 h 263080"/>
                <a:gd name="connsiteX21" fmla="*/ 237554 w 1202340"/>
                <a:gd name="connsiteY21" fmla="*/ 84677 h 263080"/>
                <a:gd name="connsiteX22" fmla="*/ 214027 w 1202340"/>
                <a:gd name="connsiteY22" fmla="*/ 84677 h 263080"/>
                <a:gd name="connsiteX23" fmla="*/ 214027 w 1202340"/>
                <a:gd name="connsiteY23" fmla="*/ 144113 h 263080"/>
                <a:gd name="connsiteX24" fmla="*/ 152305 w 1202340"/>
                <a:gd name="connsiteY24" fmla="*/ 144113 h 263080"/>
                <a:gd name="connsiteX25" fmla="*/ 152305 w 1202340"/>
                <a:gd name="connsiteY25" fmla="*/ 84677 h 263080"/>
                <a:gd name="connsiteX26" fmla="*/ 128778 w 1202340"/>
                <a:gd name="connsiteY26" fmla="*/ 84677 h 263080"/>
                <a:gd name="connsiteX27" fmla="*/ 128778 w 1202340"/>
                <a:gd name="connsiteY27" fmla="*/ 144113 h 26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02340" h="263080">
                  <a:moveTo>
                    <a:pt x="1202341" y="0"/>
                  </a:moveTo>
                  <a:lnTo>
                    <a:pt x="1202341" y="263080"/>
                  </a:lnTo>
                  <a:lnTo>
                    <a:pt x="0" y="263080"/>
                  </a:lnTo>
                  <a:lnTo>
                    <a:pt x="0" y="0"/>
                  </a:lnTo>
                  <a:close/>
                  <a:moveTo>
                    <a:pt x="949833" y="144113"/>
                  </a:moveTo>
                  <a:lnTo>
                    <a:pt x="949833" y="84677"/>
                  </a:lnTo>
                  <a:lnTo>
                    <a:pt x="926116" y="84677"/>
                  </a:lnTo>
                  <a:lnTo>
                    <a:pt x="926116" y="144113"/>
                  </a:lnTo>
                  <a:close/>
                  <a:moveTo>
                    <a:pt x="864108" y="144113"/>
                  </a:moveTo>
                  <a:lnTo>
                    <a:pt x="864108" y="84677"/>
                  </a:lnTo>
                  <a:lnTo>
                    <a:pt x="840391" y="84677"/>
                  </a:lnTo>
                  <a:lnTo>
                    <a:pt x="840391" y="144113"/>
                  </a:lnTo>
                  <a:close/>
                  <a:moveTo>
                    <a:pt x="593693" y="144113"/>
                  </a:moveTo>
                  <a:lnTo>
                    <a:pt x="593693" y="84677"/>
                  </a:lnTo>
                  <a:lnTo>
                    <a:pt x="570071" y="84677"/>
                  </a:lnTo>
                  <a:lnTo>
                    <a:pt x="570071" y="144113"/>
                  </a:lnTo>
                  <a:close/>
                  <a:moveTo>
                    <a:pt x="507968" y="144113"/>
                  </a:moveTo>
                  <a:lnTo>
                    <a:pt x="507968" y="84677"/>
                  </a:lnTo>
                  <a:lnTo>
                    <a:pt x="485108" y="84677"/>
                  </a:lnTo>
                  <a:lnTo>
                    <a:pt x="485108" y="144113"/>
                  </a:lnTo>
                  <a:close/>
                  <a:moveTo>
                    <a:pt x="237554" y="144113"/>
                  </a:moveTo>
                  <a:lnTo>
                    <a:pt x="237554" y="84677"/>
                  </a:lnTo>
                  <a:lnTo>
                    <a:pt x="214027" y="84677"/>
                  </a:lnTo>
                  <a:lnTo>
                    <a:pt x="214027" y="144113"/>
                  </a:lnTo>
                  <a:close/>
                  <a:moveTo>
                    <a:pt x="152305" y="144113"/>
                  </a:moveTo>
                  <a:lnTo>
                    <a:pt x="152305" y="84677"/>
                  </a:lnTo>
                  <a:lnTo>
                    <a:pt x="128778" y="84677"/>
                  </a:lnTo>
                  <a:lnTo>
                    <a:pt x="128778" y="144113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6B8A9CA6-3862-7241-8BA8-E7015FA2A14A}"/>
                </a:ext>
              </a:extLst>
            </p:cNvPr>
            <p:cNvSpPr/>
            <p:nvPr/>
          </p:nvSpPr>
          <p:spPr>
            <a:xfrm>
              <a:off x="6636734" y="2817495"/>
              <a:ext cx="1202340" cy="1158049"/>
            </a:xfrm>
            <a:custGeom>
              <a:avLst/>
              <a:gdLst>
                <a:gd name="connsiteX0" fmla="*/ 1202341 w 1202340"/>
                <a:gd name="connsiteY0" fmla="*/ 241078 h 1158049"/>
                <a:gd name="connsiteX1" fmla="*/ 1202341 w 1202340"/>
                <a:gd name="connsiteY1" fmla="*/ 1158050 h 1158049"/>
                <a:gd name="connsiteX2" fmla="*/ 0 w 1202340"/>
                <a:gd name="connsiteY2" fmla="*/ 1158050 h 1158049"/>
                <a:gd name="connsiteX3" fmla="*/ 0 w 1202340"/>
                <a:gd name="connsiteY3" fmla="*/ 0 h 1158049"/>
                <a:gd name="connsiteX4" fmla="*/ 360521 w 1202340"/>
                <a:gd name="connsiteY4" fmla="*/ 0 h 1158049"/>
                <a:gd name="connsiteX5" fmla="*/ 360521 w 1202340"/>
                <a:gd name="connsiteY5" fmla="*/ 241078 h 1158049"/>
                <a:gd name="connsiteX6" fmla="*/ 949833 w 1202340"/>
                <a:gd name="connsiteY6" fmla="*/ 1065276 h 1158049"/>
                <a:gd name="connsiteX7" fmla="*/ 949833 w 1202340"/>
                <a:gd name="connsiteY7" fmla="*/ 1005840 h 1158049"/>
                <a:gd name="connsiteX8" fmla="*/ 926116 w 1202340"/>
                <a:gd name="connsiteY8" fmla="*/ 1005840 h 1158049"/>
                <a:gd name="connsiteX9" fmla="*/ 926116 w 1202340"/>
                <a:gd name="connsiteY9" fmla="*/ 1065276 h 1158049"/>
                <a:gd name="connsiteX10" fmla="*/ 949833 w 1202340"/>
                <a:gd name="connsiteY10" fmla="*/ 841248 h 1158049"/>
                <a:gd name="connsiteX11" fmla="*/ 949833 w 1202340"/>
                <a:gd name="connsiteY11" fmla="*/ 781812 h 1158049"/>
                <a:gd name="connsiteX12" fmla="*/ 926116 w 1202340"/>
                <a:gd name="connsiteY12" fmla="*/ 781812 h 1158049"/>
                <a:gd name="connsiteX13" fmla="*/ 926116 w 1202340"/>
                <a:gd name="connsiteY13" fmla="*/ 841248 h 1158049"/>
                <a:gd name="connsiteX14" fmla="*/ 949833 w 1202340"/>
                <a:gd name="connsiteY14" fmla="*/ 617315 h 1158049"/>
                <a:gd name="connsiteX15" fmla="*/ 949833 w 1202340"/>
                <a:gd name="connsiteY15" fmla="*/ 557879 h 1158049"/>
                <a:gd name="connsiteX16" fmla="*/ 926116 w 1202340"/>
                <a:gd name="connsiteY16" fmla="*/ 557879 h 1158049"/>
                <a:gd name="connsiteX17" fmla="*/ 926116 w 1202340"/>
                <a:gd name="connsiteY17" fmla="*/ 617315 h 1158049"/>
                <a:gd name="connsiteX18" fmla="*/ 949833 w 1202340"/>
                <a:gd name="connsiteY18" fmla="*/ 393287 h 1158049"/>
                <a:gd name="connsiteX19" fmla="*/ 949833 w 1202340"/>
                <a:gd name="connsiteY19" fmla="*/ 333851 h 1158049"/>
                <a:gd name="connsiteX20" fmla="*/ 926116 w 1202340"/>
                <a:gd name="connsiteY20" fmla="*/ 333851 h 1158049"/>
                <a:gd name="connsiteX21" fmla="*/ 926116 w 1202340"/>
                <a:gd name="connsiteY21" fmla="*/ 393287 h 1158049"/>
                <a:gd name="connsiteX22" fmla="*/ 864108 w 1202340"/>
                <a:gd name="connsiteY22" fmla="*/ 1065276 h 1158049"/>
                <a:gd name="connsiteX23" fmla="*/ 864108 w 1202340"/>
                <a:gd name="connsiteY23" fmla="*/ 1005840 h 1158049"/>
                <a:gd name="connsiteX24" fmla="*/ 840391 w 1202340"/>
                <a:gd name="connsiteY24" fmla="*/ 1005840 h 1158049"/>
                <a:gd name="connsiteX25" fmla="*/ 840391 w 1202340"/>
                <a:gd name="connsiteY25" fmla="*/ 1065276 h 1158049"/>
                <a:gd name="connsiteX26" fmla="*/ 864108 w 1202340"/>
                <a:gd name="connsiteY26" fmla="*/ 841248 h 1158049"/>
                <a:gd name="connsiteX27" fmla="*/ 864108 w 1202340"/>
                <a:gd name="connsiteY27" fmla="*/ 781812 h 1158049"/>
                <a:gd name="connsiteX28" fmla="*/ 840391 w 1202340"/>
                <a:gd name="connsiteY28" fmla="*/ 781812 h 1158049"/>
                <a:gd name="connsiteX29" fmla="*/ 840391 w 1202340"/>
                <a:gd name="connsiteY29" fmla="*/ 841248 h 1158049"/>
                <a:gd name="connsiteX30" fmla="*/ 864108 w 1202340"/>
                <a:gd name="connsiteY30" fmla="*/ 617315 h 1158049"/>
                <a:gd name="connsiteX31" fmla="*/ 864108 w 1202340"/>
                <a:gd name="connsiteY31" fmla="*/ 557879 h 1158049"/>
                <a:gd name="connsiteX32" fmla="*/ 840391 w 1202340"/>
                <a:gd name="connsiteY32" fmla="*/ 557879 h 1158049"/>
                <a:gd name="connsiteX33" fmla="*/ 840391 w 1202340"/>
                <a:gd name="connsiteY33" fmla="*/ 617315 h 1158049"/>
                <a:gd name="connsiteX34" fmla="*/ 864108 w 1202340"/>
                <a:gd name="connsiteY34" fmla="*/ 393287 h 1158049"/>
                <a:gd name="connsiteX35" fmla="*/ 864108 w 1202340"/>
                <a:gd name="connsiteY35" fmla="*/ 333851 h 1158049"/>
                <a:gd name="connsiteX36" fmla="*/ 840391 w 1202340"/>
                <a:gd name="connsiteY36" fmla="*/ 333851 h 1158049"/>
                <a:gd name="connsiteX37" fmla="*/ 840391 w 1202340"/>
                <a:gd name="connsiteY37" fmla="*/ 393287 h 1158049"/>
                <a:gd name="connsiteX38" fmla="*/ 593693 w 1202340"/>
                <a:gd name="connsiteY38" fmla="*/ 1065276 h 1158049"/>
                <a:gd name="connsiteX39" fmla="*/ 593693 w 1202340"/>
                <a:gd name="connsiteY39" fmla="*/ 1005840 h 1158049"/>
                <a:gd name="connsiteX40" fmla="*/ 570071 w 1202340"/>
                <a:gd name="connsiteY40" fmla="*/ 1005840 h 1158049"/>
                <a:gd name="connsiteX41" fmla="*/ 570071 w 1202340"/>
                <a:gd name="connsiteY41" fmla="*/ 1065276 h 1158049"/>
                <a:gd name="connsiteX42" fmla="*/ 593693 w 1202340"/>
                <a:gd name="connsiteY42" fmla="*/ 841248 h 1158049"/>
                <a:gd name="connsiteX43" fmla="*/ 593693 w 1202340"/>
                <a:gd name="connsiteY43" fmla="*/ 781812 h 1158049"/>
                <a:gd name="connsiteX44" fmla="*/ 570071 w 1202340"/>
                <a:gd name="connsiteY44" fmla="*/ 781812 h 1158049"/>
                <a:gd name="connsiteX45" fmla="*/ 570071 w 1202340"/>
                <a:gd name="connsiteY45" fmla="*/ 841248 h 1158049"/>
                <a:gd name="connsiteX46" fmla="*/ 593693 w 1202340"/>
                <a:gd name="connsiteY46" fmla="*/ 617315 h 1158049"/>
                <a:gd name="connsiteX47" fmla="*/ 593693 w 1202340"/>
                <a:gd name="connsiteY47" fmla="*/ 557879 h 1158049"/>
                <a:gd name="connsiteX48" fmla="*/ 570071 w 1202340"/>
                <a:gd name="connsiteY48" fmla="*/ 557879 h 1158049"/>
                <a:gd name="connsiteX49" fmla="*/ 570071 w 1202340"/>
                <a:gd name="connsiteY49" fmla="*/ 617315 h 1158049"/>
                <a:gd name="connsiteX50" fmla="*/ 593693 w 1202340"/>
                <a:gd name="connsiteY50" fmla="*/ 393287 h 1158049"/>
                <a:gd name="connsiteX51" fmla="*/ 593693 w 1202340"/>
                <a:gd name="connsiteY51" fmla="*/ 333851 h 1158049"/>
                <a:gd name="connsiteX52" fmla="*/ 570071 w 1202340"/>
                <a:gd name="connsiteY52" fmla="*/ 333851 h 1158049"/>
                <a:gd name="connsiteX53" fmla="*/ 570071 w 1202340"/>
                <a:gd name="connsiteY53" fmla="*/ 393287 h 1158049"/>
                <a:gd name="connsiteX54" fmla="*/ 507968 w 1202340"/>
                <a:gd name="connsiteY54" fmla="*/ 1065276 h 1158049"/>
                <a:gd name="connsiteX55" fmla="*/ 507968 w 1202340"/>
                <a:gd name="connsiteY55" fmla="*/ 1005840 h 1158049"/>
                <a:gd name="connsiteX56" fmla="*/ 485108 w 1202340"/>
                <a:gd name="connsiteY56" fmla="*/ 1005840 h 1158049"/>
                <a:gd name="connsiteX57" fmla="*/ 485108 w 1202340"/>
                <a:gd name="connsiteY57" fmla="*/ 1065276 h 1158049"/>
                <a:gd name="connsiteX58" fmla="*/ 507968 w 1202340"/>
                <a:gd name="connsiteY58" fmla="*/ 841248 h 1158049"/>
                <a:gd name="connsiteX59" fmla="*/ 507968 w 1202340"/>
                <a:gd name="connsiteY59" fmla="*/ 781812 h 1158049"/>
                <a:gd name="connsiteX60" fmla="*/ 485108 w 1202340"/>
                <a:gd name="connsiteY60" fmla="*/ 781812 h 1158049"/>
                <a:gd name="connsiteX61" fmla="*/ 485108 w 1202340"/>
                <a:gd name="connsiteY61" fmla="*/ 841248 h 1158049"/>
                <a:gd name="connsiteX62" fmla="*/ 507968 w 1202340"/>
                <a:gd name="connsiteY62" fmla="*/ 617315 h 1158049"/>
                <a:gd name="connsiteX63" fmla="*/ 507968 w 1202340"/>
                <a:gd name="connsiteY63" fmla="*/ 557879 h 1158049"/>
                <a:gd name="connsiteX64" fmla="*/ 485108 w 1202340"/>
                <a:gd name="connsiteY64" fmla="*/ 557879 h 1158049"/>
                <a:gd name="connsiteX65" fmla="*/ 485108 w 1202340"/>
                <a:gd name="connsiteY65" fmla="*/ 617315 h 1158049"/>
                <a:gd name="connsiteX66" fmla="*/ 507968 w 1202340"/>
                <a:gd name="connsiteY66" fmla="*/ 393287 h 1158049"/>
                <a:gd name="connsiteX67" fmla="*/ 507968 w 1202340"/>
                <a:gd name="connsiteY67" fmla="*/ 333851 h 1158049"/>
                <a:gd name="connsiteX68" fmla="*/ 485108 w 1202340"/>
                <a:gd name="connsiteY68" fmla="*/ 333851 h 1158049"/>
                <a:gd name="connsiteX69" fmla="*/ 485108 w 1202340"/>
                <a:gd name="connsiteY69" fmla="*/ 393287 h 1158049"/>
                <a:gd name="connsiteX70" fmla="*/ 237554 w 1202340"/>
                <a:gd name="connsiteY70" fmla="*/ 1065276 h 1158049"/>
                <a:gd name="connsiteX71" fmla="*/ 237554 w 1202340"/>
                <a:gd name="connsiteY71" fmla="*/ 1005840 h 1158049"/>
                <a:gd name="connsiteX72" fmla="*/ 214027 w 1202340"/>
                <a:gd name="connsiteY72" fmla="*/ 1005840 h 1158049"/>
                <a:gd name="connsiteX73" fmla="*/ 214027 w 1202340"/>
                <a:gd name="connsiteY73" fmla="*/ 1065276 h 1158049"/>
                <a:gd name="connsiteX74" fmla="*/ 237554 w 1202340"/>
                <a:gd name="connsiteY74" fmla="*/ 841248 h 1158049"/>
                <a:gd name="connsiteX75" fmla="*/ 237554 w 1202340"/>
                <a:gd name="connsiteY75" fmla="*/ 781812 h 1158049"/>
                <a:gd name="connsiteX76" fmla="*/ 214027 w 1202340"/>
                <a:gd name="connsiteY76" fmla="*/ 781812 h 1158049"/>
                <a:gd name="connsiteX77" fmla="*/ 214027 w 1202340"/>
                <a:gd name="connsiteY77" fmla="*/ 841248 h 1158049"/>
                <a:gd name="connsiteX78" fmla="*/ 237554 w 1202340"/>
                <a:gd name="connsiteY78" fmla="*/ 617315 h 1158049"/>
                <a:gd name="connsiteX79" fmla="*/ 237554 w 1202340"/>
                <a:gd name="connsiteY79" fmla="*/ 557879 h 1158049"/>
                <a:gd name="connsiteX80" fmla="*/ 214027 w 1202340"/>
                <a:gd name="connsiteY80" fmla="*/ 557879 h 1158049"/>
                <a:gd name="connsiteX81" fmla="*/ 214027 w 1202340"/>
                <a:gd name="connsiteY81" fmla="*/ 617315 h 1158049"/>
                <a:gd name="connsiteX82" fmla="*/ 237554 w 1202340"/>
                <a:gd name="connsiteY82" fmla="*/ 393287 h 1158049"/>
                <a:gd name="connsiteX83" fmla="*/ 237554 w 1202340"/>
                <a:gd name="connsiteY83" fmla="*/ 333851 h 1158049"/>
                <a:gd name="connsiteX84" fmla="*/ 214027 w 1202340"/>
                <a:gd name="connsiteY84" fmla="*/ 333851 h 1158049"/>
                <a:gd name="connsiteX85" fmla="*/ 214027 w 1202340"/>
                <a:gd name="connsiteY85" fmla="*/ 393287 h 1158049"/>
                <a:gd name="connsiteX86" fmla="*/ 152305 w 1202340"/>
                <a:gd name="connsiteY86" fmla="*/ 1065276 h 1158049"/>
                <a:gd name="connsiteX87" fmla="*/ 152305 w 1202340"/>
                <a:gd name="connsiteY87" fmla="*/ 1005840 h 1158049"/>
                <a:gd name="connsiteX88" fmla="*/ 128778 w 1202340"/>
                <a:gd name="connsiteY88" fmla="*/ 1005840 h 1158049"/>
                <a:gd name="connsiteX89" fmla="*/ 128778 w 1202340"/>
                <a:gd name="connsiteY89" fmla="*/ 1065276 h 1158049"/>
                <a:gd name="connsiteX90" fmla="*/ 152305 w 1202340"/>
                <a:gd name="connsiteY90" fmla="*/ 841248 h 1158049"/>
                <a:gd name="connsiteX91" fmla="*/ 152305 w 1202340"/>
                <a:gd name="connsiteY91" fmla="*/ 781812 h 1158049"/>
                <a:gd name="connsiteX92" fmla="*/ 128778 w 1202340"/>
                <a:gd name="connsiteY92" fmla="*/ 781812 h 1158049"/>
                <a:gd name="connsiteX93" fmla="*/ 128778 w 1202340"/>
                <a:gd name="connsiteY93" fmla="*/ 841248 h 1158049"/>
                <a:gd name="connsiteX94" fmla="*/ 152305 w 1202340"/>
                <a:gd name="connsiteY94" fmla="*/ 617315 h 1158049"/>
                <a:gd name="connsiteX95" fmla="*/ 152305 w 1202340"/>
                <a:gd name="connsiteY95" fmla="*/ 557879 h 1158049"/>
                <a:gd name="connsiteX96" fmla="*/ 128778 w 1202340"/>
                <a:gd name="connsiteY96" fmla="*/ 557879 h 1158049"/>
                <a:gd name="connsiteX97" fmla="*/ 128778 w 1202340"/>
                <a:gd name="connsiteY97" fmla="*/ 617315 h 1158049"/>
                <a:gd name="connsiteX98" fmla="*/ 152305 w 1202340"/>
                <a:gd name="connsiteY98" fmla="*/ 393287 h 1158049"/>
                <a:gd name="connsiteX99" fmla="*/ 152305 w 1202340"/>
                <a:gd name="connsiteY99" fmla="*/ 333851 h 1158049"/>
                <a:gd name="connsiteX100" fmla="*/ 128778 w 1202340"/>
                <a:gd name="connsiteY100" fmla="*/ 333851 h 1158049"/>
                <a:gd name="connsiteX101" fmla="*/ 128778 w 1202340"/>
                <a:gd name="connsiteY101" fmla="*/ 393287 h 115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02340" h="1158049">
                  <a:moveTo>
                    <a:pt x="1202341" y="241078"/>
                  </a:moveTo>
                  <a:lnTo>
                    <a:pt x="1202341" y="1158050"/>
                  </a:lnTo>
                  <a:lnTo>
                    <a:pt x="0" y="1158050"/>
                  </a:lnTo>
                  <a:lnTo>
                    <a:pt x="0" y="0"/>
                  </a:lnTo>
                  <a:lnTo>
                    <a:pt x="360521" y="0"/>
                  </a:lnTo>
                  <a:lnTo>
                    <a:pt x="360521" y="241078"/>
                  </a:lnTo>
                  <a:close/>
                  <a:moveTo>
                    <a:pt x="949833" y="1065276"/>
                  </a:moveTo>
                  <a:lnTo>
                    <a:pt x="949833" y="1005840"/>
                  </a:lnTo>
                  <a:lnTo>
                    <a:pt x="926116" y="1005840"/>
                  </a:lnTo>
                  <a:lnTo>
                    <a:pt x="926116" y="1065276"/>
                  </a:lnTo>
                  <a:close/>
                  <a:moveTo>
                    <a:pt x="949833" y="841248"/>
                  </a:moveTo>
                  <a:lnTo>
                    <a:pt x="949833" y="781812"/>
                  </a:lnTo>
                  <a:lnTo>
                    <a:pt x="926116" y="781812"/>
                  </a:lnTo>
                  <a:lnTo>
                    <a:pt x="926116" y="841248"/>
                  </a:lnTo>
                  <a:close/>
                  <a:moveTo>
                    <a:pt x="949833" y="617315"/>
                  </a:moveTo>
                  <a:lnTo>
                    <a:pt x="949833" y="557879"/>
                  </a:lnTo>
                  <a:lnTo>
                    <a:pt x="926116" y="557879"/>
                  </a:lnTo>
                  <a:lnTo>
                    <a:pt x="926116" y="617315"/>
                  </a:lnTo>
                  <a:close/>
                  <a:moveTo>
                    <a:pt x="949833" y="393287"/>
                  </a:moveTo>
                  <a:lnTo>
                    <a:pt x="949833" y="333851"/>
                  </a:lnTo>
                  <a:lnTo>
                    <a:pt x="926116" y="333851"/>
                  </a:lnTo>
                  <a:lnTo>
                    <a:pt x="926116" y="393287"/>
                  </a:lnTo>
                  <a:close/>
                  <a:moveTo>
                    <a:pt x="864108" y="1065276"/>
                  </a:moveTo>
                  <a:lnTo>
                    <a:pt x="864108" y="1005840"/>
                  </a:lnTo>
                  <a:lnTo>
                    <a:pt x="840391" y="1005840"/>
                  </a:lnTo>
                  <a:lnTo>
                    <a:pt x="840391" y="1065276"/>
                  </a:lnTo>
                  <a:close/>
                  <a:moveTo>
                    <a:pt x="864108" y="841248"/>
                  </a:moveTo>
                  <a:lnTo>
                    <a:pt x="864108" y="781812"/>
                  </a:lnTo>
                  <a:lnTo>
                    <a:pt x="840391" y="781812"/>
                  </a:lnTo>
                  <a:lnTo>
                    <a:pt x="840391" y="841248"/>
                  </a:lnTo>
                  <a:close/>
                  <a:moveTo>
                    <a:pt x="864108" y="617315"/>
                  </a:moveTo>
                  <a:lnTo>
                    <a:pt x="864108" y="557879"/>
                  </a:lnTo>
                  <a:lnTo>
                    <a:pt x="840391" y="557879"/>
                  </a:lnTo>
                  <a:lnTo>
                    <a:pt x="840391" y="617315"/>
                  </a:lnTo>
                  <a:close/>
                  <a:moveTo>
                    <a:pt x="864108" y="393287"/>
                  </a:moveTo>
                  <a:lnTo>
                    <a:pt x="864108" y="333851"/>
                  </a:lnTo>
                  <a:lnTo>
                    <a:pt x="840391" y="333851"/>
                  </a:lnTo>
                  <a:lnTo>
                    <a:pt x="840391" y="393287"/>
                  </a:lnTo>
                  <a:close/>
                  <a:moveTo>
                    <a:pt x="593693" y="1065276"/>
                  </a:moveTo>
                  <a:lnTo>
                    <a:pt x="593693" y="1005840"/>
                  </a:lnTo>
                  <a:lnTo>
                    <a:pt x="570071" y="1005840"/>
                  </a:lnTo>
                  <a:lnTo>
                    <a:pt x="570071" y="1065276"/>
                  </a:lnTo>
                  <a:close/>
                  <a:moveTo>
                    <a:pt x="593693" y="841248"/>
                  </a:moveTo>
                  <a:lnTo>
                    <a:pt x="593693" y="781812"/>
                  </a:lnTo>
                  <a:lnTo>
                    <a:pt x="570071" y="781812"/>
                  </a:lnTo>
                  <a:lnTo>
                    <a:pt x="570071" y="841248"/>
                  </a:lnTo>
                  <a:close/>
                  <a:moveTo>
                    <a:pt x="593693" y="617315"/>
                  </a:moveTo>
                  <a:lnTo>
                    <a:pt x="593693" y="557879"/>
                  </a:lnTo>
                  <a:lnTo>
                    <a:pt x="570071" y="557879"/>
                  </a:lnTo>
                  <a:lnTo>
                    <a:pt x="570071" y="617315"/>
                  </a:lnTo>
                  <a:close/>
                  <a:moveTo>
                    <a:pt x="593693" y="393287"/>
                  </a:moveTo>
                  <a:lnTo>
                    <a:pt x="593693" y="333851"/>
                  </a:lnTo>
                  <a:lnTo>
                    <a:pt x="570071" y="333851"/>
                  </a:lnTo>
                  <a:lnTo>
                    <a:pt x="570071" y="393287"/>
                  </a:lnTo>
                  <a:close/>
                  <a:moveTo>
                    <a:pt x="507968" y="1065276"/>
                  </a:moveTo>
                  <a:lnTo>
                    <a:pt x="507968" y="1005840"/>
                  </a:lnTo>
                  <a:lnTo>
                    <a:pt x="485108" y="1005840"/>
                  </a:lnTo>
                  <a:lnTo>
                    <a:pt x="485108" y="1065276"/>
                  </a:lnTo>
                  <a:close/>
                  <a:moveTo>
                    <a:pt x="507968" y="841248"/>
                  </a:moveTo>
                  <a:lnTo>
                    <a:pt x="507968" y="781812"/>
                  </a:lnTo>
                  <a:lnTo>
                    <a:pt x="485108" y="781812"/>
                  </a:lnTo>
                  <a:lnTo>
                    <a:pt x="485108" y="841248"/>
                  </a:lnTo>
                  <a:close/>
                  <a:moveTo>
                    <a:pt x="507968" y="617315"/>
                  </a:moveTo>
                  <a:lnTo>
                    <a:pt x="507968" y="557879"/>
                  </a:lnTo>
                  <a:lnTo>
                    <a:pt x="485108" y="557879"/>
                  </a:lnTo>
                  <a:lnTo>
                    <a:pt x="485108" y="617315"/>
                  </a:lnTo>
                  <a:close/>
                  <a:moveTo>
                    <a:pt x="507968" y="393287"/>
                  </a:moveTo>
                  <a:lnTo>
                    <a:pt x="507968" y="333851"/>
                  </a:lnTo>
                  <a:lnTo>
                    <a:pt x="485108" y="333851"/>
                  </a:lnTo>
                  <a:lnTo>
                    <a:pt x="485108" y="393287"/>
                  </a:lnTo>
                  <a:close/>
                  <a:moveTo>
                    <a:pt x="237554" y="1065276"/>
                  </a:moveTo>
                  <a:lnTo>
                    <a:pt x="237554" y="1005840"/>
                  </a:lnTo>
                  <a:lnTo>
                    <a:pt x="214027" y="1005840"/>
                  </a:lnTo>
                  <a:lnTo>
                    <a:pt x="214027" y="1065276"/>
                  </a:lnTo>
                  <a:close/>
                  <a:moveTo>
                    <a:pt x="237554" y="841248"/>
                  </a:moveTo>
                  <a:lnTo>
                    <a:pt x="237554" y="781812"/>
                  </a:lnTo>
                  <a:lnTo>
                    <a:pt x="214027" y="781812"/>
                  </a:lnTo>
                  <a:lnTo>
                    <a:pt x="214027" y="841248"/>
                  </a:lnTo>
                  <a:close/>
                  <a:moveTo>
                    <a:pt x="237554" y="617315"/>
                  </a:moveTo>
                  <a:lnTo>
                    <a:pt x="237554" y="557879"/>
                  </a:lnTo>
                  <a:lnTo>
                    <a:pt x="214027" y="557879"/>
                  </a:lnTo>
                  <a:lnTo>
                    <a:pt x="214027" y="617315"/>
                  </a:lnTo>
                  <a:close/>
                  <a:moveTo>
                    <a:pt x="237554" y="393287"/>
                  </a:moveTo>
                  <a:lnTo>
                    <a:pt x="237554" y="333851"/>
                  </a:lnTo>
                  <a:lnTo>
                    <a:pt x="214027" y="333851"/>
                  </a:lnTo>
                  <a:lnTo>
                    <a:pt x="214027" y="393287"/>
                  </a:lnTo>
                  <a:close/>
                  <a:moveTo>
                    <a:pt x="152305" y="1065276"/>
                  </a:moveTo>
                  <a:lnTo>
                    <a:pt x="152305" y="1005840"/>
                  </a:lnTo>
                  <a:lnTo>
                    <a:pt x="128778" y="1005840"/>
                  </a:lnTo>
                  <a:lnTo>
                    <a:pt x="128778" y="1065276"/>
                  </a:lnTo>
                  <a:close/>
                  <a:moveTo>
                    <a:pt x="152305" y="841248"/>
                  </a:moveTo>
                  <a:lnTo>
                    <a:pt x="152305" y="781812"/>
                  </a:lnTo>
                  <a:lnTo>
                    <a:pt x="128778" y="781812"/>
                  </a:lnTo>
                  <a:lnTo>
                    <a:pt x="128778" y="841248"/>
                  </a:lnTo>
                  <a:close/>
                  <a:moveTo>
                    <a:pt x="152305" y="617315"/>
                  </a:moveTo>
                  <a:lnTo>
                    <a:pt x="152305" y="557879"/>
                  </a:lnTo>
                  <a:lnTo>
                    <a:pt x="128778" y="557879"/>
                  </a:lnTo>
                  <a:lnTo>
                    <a:pt x="128778" y="617315"/>
                  </a:lnTo>
                  <a:close/>
                  <a:moveTo>
                    <a:pt x="152305" y="393287"/>
                  </a:moveTo>
                  <a:lnTo>
                    <a:pt x="152305" y="333851"/>
                  </a:lnTo>
                  <a:lnTo>
                    <a:pt x="128778" y="333851"/>
                  </a:lnTo>
                  <a:lnTo>
                    <a:pt x="128778" y="393287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D0DDC004-45F9-2246-BF96-8BB611E67D18}"/>
                </a:ext>
              </a:extLst>
            </p:cNvPr>
            <p:cNvSpPr/>
            <p:nvPr/>
          </p:nvSpPr>
          <p:spPr>
            <a:xfrm>
              <a:off x="6997255" y="2817495"/>
              <a:ext cx="841629" cy="241077"/>
            </a:xfrm>
            <a:custGeom>
              <a:avLst/>
              <a:gdLst>
                <a:gd name="connsiteX0" fmla="*/ 759333 w 841629"/>
                <a:gd name="connsiteY0" fmla="*/ 0 h 241077"/>
                <a:gd name="connsiteX1" fmla="*/ 841629 w 841629"/>
                <a:gd name="connsiteY1" fmla="*/ 241078 h 241077"/>
                <a:gd name="connsiteX2" fmla="*/ 0 w 841629"/>
                <a:gd name="connsiteY2" fmla="*/ 241078 h 241077"/>
                <a:gd name="connsiteX3" fmla="*/ 0 w 841629"/>
                <a:gd name="connsiteY3" fmla="*/ 0 h 241077"/>
                <a:gd name="connsiteX4" fmla="*/ 759333 w 841629"/>
                <a:gd name="connsiteY4" fmla="*/ 0 h 24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629" h="241077">
                  <a:moveTo>
                    <a:pt x="759333" y="0"/>
                  </a:moveTo>
                  <a:lnTo>
                    <a:pt x="841629" y="241078"/>
                  </a:lnTo>
                  <a:lnTo>
                    <a:pt x="0" y="241078"/>
                  </a:lnTo>
                  <a:lnTo>
                    <a:pt x="0" y="0"/>
                  </a:lnTo>
                  <a:lnTo>
                    <a:pt x="759333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5C775057-80E5-9E46-9D8A-9059AFDB9AAF}"/>
                </a:ext>
              </a:extLst>
            </p:cNvPr>
            <p:cNvSpPr/>
            <p:nvPr/>
          </p:nvSpPr>
          <p:spPr>
            <a:xfrm>
              <a:off x="7562754" y="4060221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2EEBC0B6-D076-4D49-9742-F43280068C3B}"/>
                </a:ext>
              </a:extLst>
            </p:cNvPr>
            <p:cNvSpPr/>
            <p:nvPr/>
          </p:nvSpPr>
          <p:spPr>
            <a:xfrm>
              <a:off x="7562754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CC9255BC-3933-3B4E-89E0-A382780C85F6}"/>
                </a:ext>
              </a:extLst>
            </p:cNvPr>
            <p:cNvSpPr/>
            <p:nvPr/>
          </p:nvSpPr>
          <p:spPr>
            <a:xfrm>
              <a:off x="7562754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E50307D9-1A7F-6745-A771-9838207387C3}"/>
                </a:ext>
              </a:extLst>
            </p:cNvPr>
            <p:cNvSpPr/>
            <p:nvPr/>
          </p:nvSpPr>
          <p:spPr>
            <a:xfrm>
              <a:off x="7562754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A6DB5C4E-0034-0341-97A9-18D9BE9C6E17}"/>
                </a:ext>
              </a:extLst>
            </p:cNvPr>
            <p:cNvSpPr/>
            <p:nvPr/>
          </p:nvSpPr>
          <p:spPr>
            <a:xfrm>
              <a:off x="7562754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B92DC999-6250-1F49-A3A4-BBB7AE8A4E6F}"/>
                </a:ext>
              </a:extLst>
            </p:cNvPr>
            <p:cNvSpPr/>
            <p:nvPr/>
          </p:nvSpPr>
          <p:spPr>
            <a:xfrm>
              <a:off x="7477506" y="4060221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DA0EBF1A-8415-AE4F-9C06-0B00671EA858}"/>
                </a:ext>
              </a:extLst>
            </p:cNvPr>
            <p:cNvSpPr/>
            <p:nvPr/>
          </p:nvSpPr>
          <p:spPr>
            <a:xfrm>
              <a:off x="7477506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6130D9A0-DF58-2C47-861B-4E55A7BA7022}"/>
                </a:ext>
              </a:extLst>
            </p:cNvPr>
            <p:cNvSpPr/>
            <p:nvPr/>
          </p:nvSpPr>
          <p:spPr>
            <a:xfrm>
              <a:off x="7477506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9746DD38-6FAB-4946-931D-D92B9A43F4C7}"/>
                </a:ext>
              </a:extLst>
            </p:cNvPr>
            <p:cNvSpPr/>
            <p:nvPr/>
          </p:nvSpPr>
          <p:spPr>
            <a:xfrm>
              <a:off x="7477506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E36348AD-EA04-3841-A14E-61AA6DAB72B4}"/>
                </a:ext>
              </a:extLst>
            </p:cNvPr>
            <p:cNvSpPr/>
            <p:nvPr/>
          </p:nvSpPr>
          <p:spPr>
            <a:xfrm>
              <a:off x="7477506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D19211A4-59C8-1245-A045-30A4AAC7FECA}"/>
                </a:ext>
              </a:extLst>
            </p:cNvPr>
            <p:cNvSpPr/>
            <p:nvPr/>
          </p:nvSpPr>
          <p:spPr>
            <a:xfrm>
              <a:off x="7207091" y="4060221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EB11CBDA-C2D3-8D4F-B261-B8CE536E3974}"/>
                </a:ext>
              </a:extLst>
            </p:cNvPr>
            <p:cNvSpPr/>
            <p:nvPr/>
          </p:nvSpPr>
          <p:spPr>
            <a:xfrm>
              <a:off x="7207091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46C6962A-E9AC-CC48-B787-81C21B826185}"/>
                </a:ext>
              </a:extLst>
            </p:cNvPr>
            <p:cNvSpPr/>
            <p:nvPr/>
          </p:nvSpPr>
          <p:spPr>
            <a:xfrm>
              <a:off x="7207091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8D3358CD-A033-4E4D-8C8A-802AAEB602F2}"/>
                </a:ext>
              </a:extLst>
            </p:cNvPr>
            <p:cNvSpPr/>
            <p:nvPr/>
          </p:nvSpPr>
          <p:spPr>
            <a:xfrm>
              <a:off x="7207091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B3B5882F-4035-3E49-AE87-07EE22B7ECAF}"/>
                </a:ext>
              </a:extLst>
            </p:cNvPr>
            <p:cNvSpPr/>
            <p:nvPr/>
          </p:nvSpPr>
          <p:spPr>
            <a:xfrm>
              <a:off x="7207091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id="{74B24540-4E7B-3A49-BADD-D13AA0DA3AB8}"/>
                </a:ext>
              </a:extLst>
            </p:cNvPr>
            <p:cNvSpPr/>
            <p:nvPr/>
          </p:nvSpPr>
          <p:spPr>
            <a:xfrm>
              <a:off x="7121842" y="4060221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D1C2C52D-6E65-7342-B956-ECE642F2C7F2}"/>
                </a:ext>
              </a:extLst>
            </p:cNvPr>
            <p:cNvSpPr/>
            <p:nvPr/>
          </p:nvSpPr>
          <p:spPr>
            <a:xfrm>
              <a:off x="7121842" y="3823335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A0B49A05-9CB8-244D-BEB3-131353AAB1C7}"/>
                </a:ext>
              </a:extLst>
            </p:cNvPr>
            <p:cNvSpPr/>
            <p:nvPr/>
          </p:nvSpPr>
          <p:spPr>
            <a:xfrm>
              <a:off x="7121842" y="359930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B9EFE58A-E844-494A-BE16-6CE3D0701C16}"/>
                </a:ext>
              </a:extLst>
            </p:cNvPr>
            <p:cNvSpPr/>
            <p:nvPr/>
          </p:nvSpPr>
          <p:spPr>
            <a:xfrm>
              <a:off x="7121842" y="337537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70B39212-F8B9-B142-B220-17E274B471DE}"/>
                </a:ext>
              </a:extLst>
            </p:cNvPr>
            <p:cNvSpPr/>
            <p:nvPr/>
          </p:nvSpPr>
          <p:spPr>
            <a:xfrm>
              <a:off x="7121842" y="3151346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id="{D742CB89-5346-A448-9FCF-7E2FA65685DB}"/>
                </a:ext>
              </a:extLst>
            </p:cNvPr>
            <p:cNvSpPr/>
            <p:nvPr/>
          </p:nvSpPr>
          <p:spPr>
            <a:xfrm>
              <a:off x="6851427" y="4060221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id="{374288A9-2B6C-8046-890C-CF5AA11EF54D}"/>
                </a:ext>
              </a:extLst>
            </p:cNvPr>
            <p:cNvSpPr/>
            <p:nvPr/>
          </p:nvSpPr>
          <p:spPr>
            <a:xfrm>
              <a:off x="6851427" y="3823335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59C4E62F-407C-A848-8885-F454F73011AB}"/>
                </a:ext>
              </a:extLst>
            </p:cNvPr>
            <p:cNvSpPr/>
            <p:nvPr/>
          </p:nvSpPr>
          <p:spPr>
            <a:xfrm>
              <a:off x="6851427" y="359930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id="{13BA915C-2150-BE4A-80FC-3B927F5A1870}"/>
                </a:ext>
              </a:extLst>
            </p:cNvPr>
            <p:cNvSpPr/>
            <p:nvPr/>
          </p:nvSpPr>
          <p:spPr>
            <a:xfrm>
              <a:off x="6851427" y="337537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12ADF8D0-BF24-184C-BA4E-33B8D380DDED}"/>
                </a:ext>
              </a:extLst>
            </p:cNvPr>
            <p:cNvSpPr/>
            <p:nvPr/>
          </p:nvSpPr>
          <p:spPr>
            <a:xfrm>
              <a:off x="6851427" y="3151346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id="{D902E687-F01F-CC49-A628-EEFC540EFC55}"/>
                </a:ext>
              </a:extLst>
            </p:cNvPr>
            <p:cNvSpPr/>
            <p:nvPr/>
          </p:nvSpPr>
          <p:spPr>
            <a:xfrm>
              <a:off x="6766179" y="4060221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id="{9496EC7F-4B33-894A-A4F6-4F5DFFFF0CA8}"/>
                </a:ext>
              </a:extLst>
            </p:cNvPr>
            <p:cNvSpPr/>
            <p:nvPr/>
          </p:nvSpPr>
          <p:spPr>
            <a:xfrm>
              <a:off x="6766179" y="3823335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id="{D8CC0539-9541-934E-B379-DF1825953026}"/>
                </a:ext>
              </a:extLst>
            </p:cNvPr>
            <p:cNvSpPr/>
            <p:nvPr/>
          </p:nvSpPr>
          <p:spPr>
            <a:xfrm>
              <a:off x="6766179" y="359930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id="{7F3B4B49-13FB-F947-B08A-9D8EAAAA9381}"/>
                </a:ext>
              </a:extLst>
            </p:cNvPr>
            <p:cNvSpPr/>
            <p:nvPr/>
          </p:nvSpPr>
          <p:spPr>
            <a:xfrm>
              <a:off x="6766179" y="337537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2B7F089C-9061-454C-917B-8A0BE576A001}"/>
                </a:ext>
              </a:extLst>
            </p:cNvPr>
            <p:cNvSpPr/>
            <p:nvPr/>
          </p:nvSpPr>
          <p:spPr>
            <a:xfrm>
              <a:off x="6766179" y="3151346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728B7B94-A94B-AF40-952B-FFF74A2E3F3F}"/>
                </a:ext>
              </a:extLst>
            </p:cNvPr>
            <p:cNvSpPr/>
            <p:nvPr/>
          </p:nvSpPr>
          <p:spPr>
            <a:xfrm>
              <a:off x="6347079" y="3975544"/>
              <a:ext cx="289655" cy="263461"/>
            </a:xfrm>
            <a:custGeom>
              <a:avLst/>
              <a:gdLst>
                <a:gd name="connsiteX0" fmla="*/ 0 w 289655"/>
                <a:gd name="connsiteY0" fmla="*/ 0 h 263461"/>
                <a:gd name="connsiteX1" fmla="*/ 289655 w 289655"/>
                <a:gd name="connsiteY1" fmla="*/ 0 h 263461"/>
                <a:gd name="connsiteX2" fmla="*/ 289655 w 289655"/>
                <a:gd name="connsiteY2" fmla="*/ 263462 h 263461"/>
                <a:gd name="connsiteX3" fmla="*/ 0 w 289655"/>
                <a:gd name="connsiteY3" fmla="*/ 263462 h 26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55" h="263461">
                  <a:moveTo>
                    <a:pt x="0" y="0"/>
                  </a:moveTo>
                  <a:lnTo>
                    <a:pt x="289655" y="0"/>
                  </a:lnTo>
                  <a:lnTo>
                    <a:pt x="289655" y="263462"/>
                  </a:lnTo>
                  <a:lnTo>
                    <a:pt x="0" y="263462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A3A84409-80FA-F348-8AA7-F40D24BA0342}"/>
                </a:ext>
              </a:extLst>
            </p:cNvPr>
            <p:cNvSpPr/>
            <p:nvPr/>
          </p:nvSpPr>
          <p:spPr>
            <a:xfrm>
              <a:off x="5555265" y="2817495"/>
              <a:ext cx="1081468" cy="1158049"/>
            </a:xfrm>
            <a:custGeom>
              <a:avLst/>
              <a:gdLst>
                <a:gd name="connsiteX0" fmla="*/ 1081468 w 1081468"/>
                <a:gd name="connsiteY0" fmla="*/ 0 h 1158049"/>
                <a:gd name="connsiteX1" fmla="*/ 1081468 w 1081468"/>
                <a:gd name="connsiteY1" fmla="*/ 1158050 h 1158049"/>
                <a:gd name="connsiteX2" fmla="*/ 720947 w 1081468"/>
                <a:gd name="connsiteY2" fmla="*/ 1158050 h 1158049"/>
                <a:gd name="connsiteX3" fmla="*/ 720947 w 1081468"/>
                <a:gd name="connsiteY3" fmla="*/ 1006793 h 1158049"/>
                <a:gd name="connsiteX4" fmla="*/ 360521 w 1081468"/>
                <a:gd name="connsiteY4" fmla="*/ 1006793 h 1158049"/>
                <a:gd name="connsiteX5" fmla="*/ 360521 w 1081468"/>
                <a:gd name="connsiteY5" fmla="*/ 1158050 h 1158049"/>
                <a:gd name="connsiteX6" fmla="*/ 0 w 1081468"/>
                <a:gd name="connsiteY6" fmla="*/ 1158050 h 1158049"/>
                <a:gd name="connsiteX7" fmla="*/ 0 w 1081468"/>
                <a:gd name="connsiteY7" fmla="*/ 0 h 1158049"/>
                <a:gd name="connsiteX8" fmla="*/ 215170 w 1081468"/>
                <a:gd name="connsiteY8" fmla="*/ 0 h 1158049"/>
                <a:gd name="connsiteX9" fmla="*/ 215170 w 1081468"/>
                <a:gd name="connsiteY9" fmla="*/ 174974 h 1158049"/>
                <a:gd name="connsiteX10" fmla="*/ 360521 w 1081468"/>
                <a:gd name="connsiteY10" fmla="*/ 174974 h 1158049"/>
                <a:gd name="connsiteX11" fmla="*/ 360521 w 1081468"/>
                <a:gd name="connsiteY11" fmla="*/ 773430 h 1158049"/>
                <a:gd name="connsiteX12" fmla="*/ 720947 w 1081468"/>
                <a:gd name="connsiteY12" fmla="*/ 773430 h 1158049"/>
                <a:gd name="connsiteX13" fmla="*/ 720947 w 1081468"/>
                <a:gd name="connsiteY13" fmla="*/ 174974 h 1158049"/>
                <a:gd name="connsiteX14" fmla="*/ 866299 w 1081468"/>
                <a:gd name="connsiteY14" fmla="*/ 174974 h 1158049"/>
                <a:gd name="connsiteX15" fmla="*/ 866299 w 1081468"/>
                <a:gd name="connsiteY15" fmla="*/ 0 h 1158049"/>
                <a:gd name="connsiteX16" fmla="*/ 1081468 w 1081468"/>
                <a:gd name="connsiteY16" fmla="*/ 0 h 1158049"/>
                <a:gd name="connsiteX17" fmla="*/ 962025 w 1081468"/>
                <a:gd name="connsiteY17" fmla="*/ 1065276 h 1158049"/>
                <a:gd name="connsiteX18" fmla="*/ 962025 w 1081468"/>
                <a:gd name="connsiteY18" fmla="*/ 1005840 h 1158049"/>
                <a:gd name="connsiteX19" fmla="*/ 938403 w 1081468"/>
                <a:gd name="connsiteY19" fmla="*/ 1005840 h 1158049"/>
                <a:gd name="connsiteX20" fmla="*/ 938403 w 1081468"/>
                <a:gd name="connsiteY20" fmla="*/ 1065276 h 1158049"/>
                <a:gd name="connsiteX21" fmla="*/ 962025 w 1081468"/>
                <a:gd name="connsiteY21" fmla="*/ 841248 h 1158049"/>
                <a:gd name="connsiteX22" fmla="*/ 962025 w 1081468"/>
                <a:gd name="connsiteY22" fmla="*/ 781812 h 1158049"/>
                <a:gd name="connsiteX23" fmla="*/ 938403 w 1081468"/>
                <a:gd name="connsiteY23" fmla="*/ 781812 h 1158049"/>
                <a:gd name="connsiteX24" fmla="*/ 938403 w 1081468"/>
                <a:gd name="connsiteY24" fmla="*/ 841248 h 1158049"/>
                <a:gd name="connsiteX25" fmla="*/ 962025 w 1081468"/>
                <a:gd name="connsiteY25" fmla="*/ 617315 h 1158049"/>
                <a:gd name="connsiteX26" fmla="*/ 962025 w 1081468"/>
                <a:gd name="connsiteY26" fmla="*/ 557879 h 1158049"/>
                <a:gd name="connsiteX27" fmla="*/ 938403 w 1081468"/>
                <a:gd name="connsiteY27" fmla="*/ 557879 h 1158049"/>
                <a:gd name="connsiteX28" fmla="*/ 938403 w 1081468"/>
                <a:gd name="connsiteY28" fmla="*/ 617315 h 1158049"/>
                <a:gd name="connsiteX29" fmla="*/ 962025 w 1081468"/>
                <a:gd name="connsiteY29" fmla="*/ 393287 h 1158049"/>
                <a:gd name="connsiteX30" fmla="*/ 962025 w 1081468"/>
                <a:gd name="connsiteY30" fmla="*/ 333851 h 1158049"/>
                <a:gd name="connsiteX31" fmla="*/ 938403 w 1081468"/>
                <a:gd name="connsiteY31" fmla="*/ 333851 h 1158049"/>
                <a:gd name="connsiteX32" fmla="*/ 938403 w 1081468"/>
                <a:gd name="connsiteY32" fmla="*/ 393287 h 1158049"/>
                <a:gd name="connsiteX33" fmla="*/ 876300 w 1081468"/>
                <a:gd name="connsiteY33" fmla="*/ 1065276 h 1158049"/>
                <a:gd name="connsiteX34" fmla="*/ 876300 w 1081468"/>
                <a:gd name="connsiteY34" fmla="*/ 1005840 h 1158049"/>
                <a:gd name="connsiteX35" fmla="*/ 853154 w 1081468"/>
                <a:gd name="connsiteY35" fmla="*/ 1005840 h 1158049"/>
                <a:gd name="connsiteX36" fmla="*/ 853154 w 1081468"/>
                <a:gd name="connsiteY36" fmla="*/ 1065276 h 1158049"/>
                <a:gd name="connsiteX37" fmla="*/ 876300 w 1081468"/>
                <a:gd name="connsiteY37" fmla="*/ 841248 h 1158049"/>
                <a:gd name="connsiteX38" fmla="*/ 876300 w 1081468"/>
                <a:gd name="connsiteY38" fmla="*/ 781812 h 1158049"/>
                <a:gd name="connsiteX39" fmla="*/ 853154 w 1081468"/>
                <a:gd name="connsiteY39" fmla="*/ 781812 h 1158049"/>
                <a:gd name="connsiteX40" fmla="*/ 853154 w 1081468"/>
                <a:gd name="connsiteY40" fmla="*/ 841248 h 1158049"/>
                <a:gd name="connsiteX41" fmla="*/ 876300 w 1081468"/>
                <a:gd name="connsiteY41" fmla="*/ 617315 h 1158049"/>
                <a:gd name="connsiteX42" fmla="*/ 876300 w 1081468"/>
                <a:gd name="connsiteY42" fmla="*/ 557879 h 1158049"/>
                <a:gd name="connsiteX43" fmla="*/ 853154 w 1081468"/>
                <a:gd name="connsiteY43" fmla="*/ 557879 h 1158049"/>
                <a:gd name="connsiteX44" fmla="*/ 853154 w 1081468"/>
                <a:gd name="connsiteY44" fmla="*/ 617315 h 1158049"/>
                <a:gd name="connsiteX45" fmla="*/ 876300 w 1081468"/>
                <a:gd name="connsiteY45" fmla="*/ 393287 h 1158049"/>
                <a:gd name="connsiteX46" fmla="*/ 876300 w 1081468"/>
                <a:gd name="connsiteY46" fmla="*/ 333851 h 1158049"/>
                <a:gd name="connsiteX47" fmla="*/ 853154 w 1081468"/>
                <a:gd name="connsiteY47" fmla="*/ 333851 h 1158049"/>
                <a:gd name="connsiteX48" fmla="*/ 853154 w 1081468"/>
                <a:gd name="connsiteY48" fmla="*/ 393287 h 1158049"/>
                <a:gd name="connsiteX49" fmla="*/ 223361 w 1081468"/>
                <a:gd name="connsiteY49" fmla="*/ 1065276 h 1158049"/>
                <a:gd name="connsiteX50" fmla="*/ 223361 w 1081468"/>
                <a:gd name="connsiteY50" fmla="*/ 1005840 h 1158049"/>
                <a:gd name="connsiteX51" fmla="*/ 199835 w 1081468"/>
                <a:gd name="connsiteY51" fmla="*/ 1005840 h 1158049"/>
                <a:gd name="connsiteX52" fmla="*/ 199835 w 1081468"/>
                <a:gd name="connsiteY52" fmla="*/ 1065276 h 1158049"/>
                <a:gd name="connsiteX53" fmla="*/ 223361 w 1081468"/>
                <a:gd name="connsiteY53" fmla="*/ 841248 h 1158049"/>
                <a:gd name="connsiteX54" fmla="*/ 223361 w 1081468"/>
                <a:gd name="connsiteY54" fmla="*/ 781812 h 1158049"/>
                <a:gd name="connsiteX55" fmla="*/ 199835 w 1081468"/>
                <a:gd name="connsiteY55" fmla="*/ 781812 h 1158049"/>
                <a:gd name="connsiteX56" fmla="*/ 199835 w 1081468"/>
                <a:gd name="connsiteY56" fmla="*/ 841248 h 1158049"/>
                <a:gd name="connsiteX57" fmla="*/ 223361 w 1081468"/>
                <a:gd name="connsiteY57" fmla="*/ 617315 h 1158049"/>
                <a:gd name="connsiteX58" fmla="*/ 223361 w 1081468"/>
                <a:gd name="connsiteY58" fmla="*/ 557879 h 1158049"/>
                <a:gd name="connsiteX59" fmla="*/ 199835 w 1081468"/>
                <a:gd name="connsiteY59" fmla="*/ 557879 h 1158049"/>
                <a:gd name="connsiteX60" fmla="*/ 199835 w 1081468"/>
                <a:gd name="connsiteY60" fmla="*/ 617315 h 1158049"/>
                <a:gd name="connsiteX61" fmla="*/ 223361 w 1081468"/>
                <a:gd name="connsiteY61" fmla="*/ 393287 h 1158049"/>
                <a:gd name="connsiteX62" fmla="*/ 223361 w 1081468"/>
                <a:gd name="connsiteY62" fmla="*/ 333851 h 1158049"/>
                <a:gd name="connsiteX63" fmla="*/ 199835 w 1081468"/>
                <a:gd name="connsiteY63" fmla="*/ 333851 h 1158049"/>
                <a:gd name="connsiteX64" fmla="*/ 199835 w 1081468"/>
                <a:gd name="connsiteY64" fmla="*/ 393287 h 1158049"/>
                <a:gd name="connsiteX65" fmla="*/ 138113 w 1081468"/>
                <a:gd name="connsiteY65" fmla="*/ 1065276 h 1158049"/>
                <a:gd name="connsiteX66" fmla="*/ 138113 w 1081468"/>
                <a:gd name="connsiteY66" fmla="*/ 1005840 h 1158049"/>
                <a:gd name="connsiteX67" fmla="*/ 114967 w 1081468"/>
                <a:gd name="connsiteY67" fmla="*/ 1005840 h 1158049"/>
                <a:gd name="connsiteX68" fmla="*/ 114967 w 1081468"/>
                <a:gd name="connsiteY68" fmla="*/ 1065276 h 1158049"/>
                <a:gd name="connsiteX69" fmla="*/ 138113 w 1081468"/>
                <a:gd name="connsiteY69" fmla="*/ 841248 h 1158049"/>
                <a:gd name="connsiteX70" fmla="*/ 138113 w 1081468"/>
                <a:gd name="connsiteY70" fmla="*/ 781812 h 1158049"/>
                <a:gd name="connsiteX71" fmla="*/ 114967 w 1081468"/>
                <a:gd name="connsiteY71" fmla="*/ 781812 h 1158049"/>
                <a:gd name="connsiteX72" fmla="*/ 114967 w 1081468"/>
                <a:gd name="connsiteY72" fmla="*/ 841248 h 1158049"/>
                <a:gd name="connsiteX73" fmla="*/ 138113 w 1081468"/>
                <a:gd name="connsiteY73" fmla="*/ 617315 h 1158049"/>
                <a:gd name="connsiteX74" fmla="*/ 138113 w 1081468"/>
                <a:gd name="connsiteY74" fmla="*/ 557879 h 1158049"/>
                <a:gd name="connsiteX75" fmla="*/ 114967 w 1081468"/>
                <a:gd name="connsiteY75" fmla="*/ 557879 h 1158049"/>
                <a:gd name="connsiteX76" fmla="*/ 114967 w 1081468"/>
                <a:gd name="connsiteY76" fmla="*/ 617315 h 1158049"/>
                <a:gd name="connsiteX77" fmla="*/ 138113 w 1081468"/>
                <a:gd name="connsiteY77" fmla="*/ 393287 h 1158049"/>
                <a:gd name="connsiteX78" fmla="*/ 138113 w 1081468"/>
                <a:gd name="connsiteY78" fmla="*/ 333851 h 1158049"/>
                <a:gd name="connsiteX79" fmla="*/ 114967 w 1081468"/>
                <a:gd name="connsiteY79" fmla="*/ 333851 h 1158049"/>
                <a:gd name="connsiteX80" fmla="*/ 114967 w 1081468"/>
                <a:gd name="connsiteY80" fmla="*/ 393287 h 115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81468" h="1158049">
                  <a:moveTo>
                    <a:pt x="1081468" y="0"/>
                  </a:moveTo>
                  <a:lnTo>
                    <a:pt x="1081468" y="1158050"/>
                  </a:lnTo>
                  <a:lnTo>
                    <a:pt x="720947" y="1158050"/>
                  </a:lnTo>
                  <a:lnTo>
                    <a:pt x="720947" y="1006793"/>
                  </a:lnTo>
                  <a:cubicBezTo>
                    <a:pt x="606781" y="953195"/>
                    <a:pt x="474688" y="953195"/>
                    <a:pt x="360521" y="1006793"/>
                  </a:cubicBezTo>
                  <a:lnTo>
                    <a:pt x="360521" y="1158050"/>
                  </a:lnTo>
                  <a:lnTo>
                    <a:pt x="0" y="1158050"/>
                  </a:lnTo>
                  <a:lnTo>
                    <a:pt x="0" y="0"/>
                  </a:lnTo>
                  <a:lnTo>
                    <a:pt x="215170" y="0"/>
                  </a:lnTo>
                  <a:lnTo>
                    <a:pt x="215170" y="174974"/>
                  </a:lnTo>
                  <a:lnTo>
                    <a:pt x="360521" y="174974"/>
                  </a:lnTo>
                  <a:lnTo>
                    <a:pt x="360521" y="773430"/>
                  </a:lnTo>
                  <a:lnTo>
                    <a:pt x="720947" y="773430"/>
                  </a:lnTo>
                  <a:lnTo>
                    <a:pt x="720947" y="174974"/>
                  </a:lnTo>
                  <a:lnTo>
                    <a:pt x="866299" y="174974"/>
                  </a:lnTo>
                  <a:lnTo>
                    <a:pt x="866299" y="0"/>
                  </a:lnTo>
                  <a:lnTo>
                    <a:pt x="1081468" y="0"/>
                  </a:lnTo>
                  <a:close/>
                  <a:moveTo>
                    <a:pt x="962025" y="1065276"/>
                  </a:moveTo>
                  <a:lnTo>
                    <a:pt x="962025" y="1005840"/>
                  </a:lnTo>
                  <a:lnTo>
                    <a:pt x="938403" y="1005840"/>
                  </a:lnTo>
                  <a:lnTo>
                    <a:pt x="938403" y="1065276"/>
                  </a:lnTo>
                  <a:close/>
                  <a:moveTo>
                    <a:pt x="962025" y="841248"/>
                  </a:moveTo>
                  <a:lnTo>
                    <a:pt x="962025" y="781812"/>
                  </a:lnTo>
                  <a:lnTo>
                    <a:pt x="938403" y="781812"/>
                  </a:lnTo>
                  <a:lnTo>
                    <a:pt x="938403" y="841248"/>
                  </a:lnTo>
                  <a:close/>
                  <a:moveTo>
                    <a:pt x="962025" y="617315"/>
                  </a:moveTo>
                  <a:lnTo>
                    <a:pt x="962025" y="557879"/>
                  </a:lnTo>
                  <a:lnTo>
                    <a:pt x="938403" y="557879"/>
                  </a:lnTo>
                  <a:lnTo>
                    <a:pt x="938403" y="617315"/>
                  </a:lnTo>
                  <a:close/>
                  <a:moveTo>
                    <a:pt x="962025" y="393287"/>
                  </a:moveTo>
                  <a:lnTo>
                    <a:pt x="962025" y="333851"/>
                  </a:lnTo>
                  <a:lnTo>
                    <a:pt x="938403" y="333851"/>
                  </a:lnTo>
                  <a:lnTo>
                    <a:pt x="938403" y="393287"/>
                  </a:lnTo>
                  <a:close/>
                  <a:moveTo>
                    <a:pt x="876300" y="1065276"/>
                  </a:moveTo>
                  <a:lnTo>
                    <a:pt x="876300" y="1005840"/>
                  </a:lnTo>
                  <a:lnTo>
                    <a:pt x="853154" y="1005840"/>
                  </a:lnTo>
                  <a:lnTo>
                    <a:pt x="853154" y="1065276"/>
                  </a:lnTo>
                  <a:close/>
                  <a:moveTo>
                    <a:pt x="876300" y="841248"/>
                  </a:moveTo>
                  <a:lnTo>
                    <a:pt x="876300" y="781812"/>
                  </a:lnTo>
                  <a:lnTo>
                    <a:pt x="853154" y="781812"/>
                  </a:lnTo>
                  <a:lnTo>
                    <a:pt x="853154" y="841248"/>
                  </a:lnTo>
                  <a:close/>
                  <a:moveTo>
                    <a:pt x="876300" y="617315"/>
                  </a:moveTo>
                  <a:lnTo>
                    <a:pt x="876300" y="557879"/>
                  </a:lnTo>
                  <a:lnTo>
                    <a:pt x="853154" y="557879"/>
                  </a:lnTo>
                  <a:lnTo>
                    <a:pt x="853154" y="617315"/>
                  </a:lnTo>
                  <a:close/>
                  <a:moveTo>
                    <a:pt x="876300" y="393287"/>
                  </a:moveTo>
                  <a:lnTo>
                    <a:pt x="876300" y="333851"/>
                  </a:lnTo>
                  <a:lnTo>
                    <a:pt x="853154" y="333851"/>
                  </a:lnTo>
                  <a:lnTo>
                    <a:pt x="853154" y="393287"/>
                  </a:lnTo>
                  <a:close/>
                  <a:moveTo>
                    <a:pt x="223361" y="1065276"/>
                  </a:moveTo>
                  <a:lnTo>
                    <a:pt x="223361" y="1005840"/>
                  </a:lnTo>
                  <a:lnTo>
                    <a:pt x="199835" y="1005840"/>
                  </a:lnTo>
                  <a:lnTo>
                    <a:pt x="199835" y="1065276"/>
                  </a:lnTo>
                  <a:close/>
                  <a:moveTo>
                    <a:pt x="223361" y="841248"/>
                  </a:moveTo>
                  <a:lnTo>
                    <a:pt x="223361" y="781812"/>
                  </a:lnTo>
                  <a:lnTo>
                    <a:pt x="199835" y="781812"/>
                  </a:lnTo>
                  <a:lnTo>
                    <a:pt x="199835" y="841248"/>
                  </a:lnTo>
                  <a:close/>
                  <a:moveTo>
                    <a:pt x="223361" y="617315"/>
                  </a:moveTo>
                  <a:lnTo>
                    <a:pt x="223361" y="557879"/>
                  </a:lnTo>
                  <a:lnTo>
                    <a:pt x="199835" y="557879"/>
                  </a:lnTo>
                  <a:lnTo>
                    <a:pt x="199835" y="617315"/>
                  </a:lnTo>
                  <a:close/>
                  <a:moveTo>
                    <a:pt x="223361" y="393287"/>
                  </a:moveTo>
                  <a:lnTo>
                    <a:pt x="223361" y="333851"/>
                  </a:lnTo>
                  <a:lnTo>
                    <a:pt x="199835" y="333851"/>
                  </a:lnTo>
                  <a:lnTo>
                    <a:pt x="199835" y="393287"/>
                  </a:lnTo>
                  <a:close/>
                  <a:moveTo>
                    <a:pt x="138113" y="1065276"/>
                  </a:moveTo>
                  <a:lnTo>
                    <a:pt x="138113" y="1005840"/>
                  </a:lnTo>
                  <a:lnTo>
                    <a:pt x="114967" y="1005840"/>
                  </a:lnTo>
                  <a:lnTo>
                    <a:pt x="114967" y="1065276"/>
                  </a:lnTo>
                  <a:close/>
                  <a:moveTo>
                    <a:pt x="138113" y="841248"/>
                  </a:moveTo>
                  <a:lnTo>
                    <a:pt x="138113" y="781812"/>
                  </a:lnTo>
                  <a:lnTo>
                    <a:pt x="114967" y="781812"/>
                  </a:lnTo>
                  <a:lnTo>
                    <a:pt x="114967" y="841248"/>
                  </a:lnTo>
                  <a:close/>
                  <a:moveTo>
                    <a:pt x="138113" y="617315"/>
                  </a:moveTo>
                  <a:lnTo>
                    <a:pt x="138113" y="557879"/>
                  </a:lnTo>
                  <a:lnTo>
                    <a:pt x="114967" y="557879"/>
                  </a:lnTo>
                  <a:lnTo>
                    <a:pt x="114967" y="617315"/>
                  </a:lnTo>
                  <a:close/>
                  <a:moveTo>
                    <a:pt x="138113" y="393287"/>
                  </a:moveTo>
                  <a:lnTo>
                    <a:pt x="138113" y="333851"/>
                  </a:lnTo>
                  <a:lnTo>
                    <a:pt x="114967" y="333851"/>
                  </a:lnTo>
                  <a:lnTo>
                    <a:pt x="114967" y="3932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CD088D4D-92A5-8F44-86B5-F1FD64BDE8BC}"/>
                </a:ext>
              </a:extLst>
            </p:cNvPr>
            <p:cNvSpPr/>
            <p:nvPr/>
          </p:nvSpPr>
          <p:spPr>
            <a:xfrm>
              <a:off x="6096095" y="2519362"/>
              <a:ext cx="540638" cy="298132"/>
            </a:xfrm>
            <a:custGeom>
              <a:avLst/>
              <a:gdLst>
                <a:gd name="connsiteX0" fmla="*/ 540639 w 540638"/>
                <a:gd name="connsiteY0" fmla="*/ 298133 h 298132"/>
                <a:gd name="connsiteX1" fmla="*/ 366808 w 540638"/>
                <a:gd name="connsiteY1" fmla="*/ 298133 h 298132"/>
                <a:gd name="connsiteX2" fmla="*/ 366808 w 540638"/>
                <a:gd name="connsiteY2" fmla="*/ 293561 h 298132"/>
                <a:gd name="connsiteX3" fmla="*/ 312515 w 540638"/>
                <a:gd name="connsiteY3" fmla="*/ 244602 h 298132"/>
                <a:gd name="connsiteX4" fmla="*/ 243268 w 540638"/>
                <a:gd name="connsiteY4" fmla="*/ 196977 h 298132"/>
                <a:gd name="connsiteX5" fmla="*/ 121634 w 540638"/>
                <a:gd name="connsiteY5" fmla="*/ 145542 h 298132"/>
                <a:gd name="connsiteX6" fmla="*/ 0 w 540638"/>
                <a:gd name="connsiteY6" fmla="*/ 129350 h 298132"/>
                <a:gd name="connsiteX7" fmla="*/ 0 w 540638"/>
                <a:gd name="connsiteY7" fmla="*/ 123920 h 298132"/>
                <a:gd name="connsiteX8" fmla="*/ 49911 w 540638"/>
                <a:gd name="connsiteY8" fmla="*/ 123920 h 298132"/>
                <a:gd name="connsiteX9" fmla="*/ 59436 w 540638"/>
                <a:gd name="connsiteY9" fmla="*/ 114395 h 298132"/>
                <a:gd name="connsiteX10" fmla="*/ 59436 w 540638"/>
                <a:gd name="connsiteY10" fmla="*/ 14288 h 298132"/>
                <a:gd name="connsiteX11" fmla="*/ 49911 w 540638"/>
                <a:gd name="connsiteY11" fmla="*/ 4763 h 298132"/>
                <a:gd name="connsiteX12" fmla="*/ 49911 w 540638"/>
                <a:gd name="connsiteY12" fmla="*/ 0 h 298132"/>
                <a:gd name="connsiteX13" fmla="*/ 540639 w 540638"/>
                <a:gd name="connsiteY13" fmla="*/ 298133 h 29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0638" h="298132">
                  <a:moveTo>
                    <a:pt x="540639" y="298133"/>
                  </a:moveTo>
                  <a:lnTo>
                    <a:pt x="366808" y="298133"/>
                  </a:lnTo>
                  <a:lnTo>
                    <a:pt x="366808" y="293561"/>
                  </a:lnTo>
                  <a:cubicBezTo>
                    <a:pt x="349691" y="276187"/>
                    <a:pt x="331556" y="259842"/>
                    <a:pt x="312515" y="244602"/>
                  </a:cubicBezTo>
                  <a:cubicBezTo>
                    <a:pt x="290627" y="227047"/>
                    <a:pt x="267491" y="211131"/>
                    <a:pt x="243268" y="196977"/>
                  </a:cubicBezTo>
                  <a:cubicBezTo>
                    <a:pt x="205197" y="174479"/>
                    <a:pt x="164297" y="157182"/>
                    <a:pt x="121634" y="145542"/>
                  </a:cubicBezTo>
                  <a:cubicBezTo>
                    <a:pt x="81991" y="134750"/>
                    <a:pt x="41081" y="129302"/>
                    <a:pt x="0" y="129350"/>
                  </a:cubicBezTo>
                  <a:lnTo>
                    <a:pt x="0" y="123920"/>
                  </a:lnTo>
                  <a:lnTo>
                    <a:pt x="49911" y="123920"/>
                  </a:lnTo>
                  <a:cubicBezTo>
                    <a:pt x="55169" y="123920"/>
                    <a:pt x="59436" y="119653"/>
                    <a:pt x="59436" y="114395"/>
                  </a:cubicBezTo>
                  <a:lnTo>
                    <a:pt x="59436" y="14288"/>
                  </a:lnTo>
                  <a:cubicBezTo>
                    <a:pt x="59436" y="9030"/>
                    <a:pt x="55169" y="4763"/>
                    <a:pt x="49911" y="4763"/>
                  </a:cubicBezTo>
                  <a:lnTo>
                    <a:pt x="49911" y="0"/>
                  </a:lnTo>
                  <a:cubicBezTo>
                    <a:pt x="356807" y="25241"/>
                    <a:pt x="527018" y="277178"/>
                    <a:pt x="540639" y="298133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DA461023-A8E0-D54E-BB34-0AD15EBDA7C1}"/>
                </a:ext>
              </a:extLst>
            </p:cNvPr>
            <p:cNvSpPr/>
            <p:nvPr/>
          </p:nvSpPr>
          <p:spPr>
            <a:xfrm>
              <a:off x="6493668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7BC9DDDA-53FA-E244-8BE3-52B6FCFE428B}"/>
                </a:ext>
              </a:extLst>
            </p:cNvPr>
            <p:cNvSpPr/>
            <p:nvPr/>
          </p:nvSpPr>
          <p:spPr>
            <a:xfrm>
              <a:off x="6493668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56193314-24EB-DB45-A81B-EADAF52CD658}"/>
                </a:ext>
              </a:extLst>
            </p:cNvPr>
            <p:cNvSpPr/>
            <p:nvPr/>
          </p:nvSpPr>
          <p:spPr>
            <a:xfrm>
              <a:off x="6493668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DF135109-D3E1-8C4D-8A97-23F0BDE9D0C0}"/>
                </a:ext>
              </a:extLst>
            </p:cNvPr>
            <p:cNvSpPr/>
            <p:nvPr/>
          </p:nvSpPr>
          <p:spPr>
            <a:xfrm>
              <a:off x="6493668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A5623DFD-C8C6-0548-90E3-D8926662D8D0}"/>
                </a:ext>
              </a:extLst>
            </p:cNvPr>
            <p:cNvSpPr/>
            <p:nvPr/>
          </p:nvSpPr>
          <p:spPr>
            <a:xfrm>
              <a:off x="6339363" y="2763964"/>
              <a:ext cx="123539" cy="121539"/>
            </a:xfrm>
            <a:custGeom>
              <a:avLst/>
              <a:gdLst>
                <a:gd name="connsiteX0" fmla="*/ 123539 w 123539"/>
                <a:gd name="connsiteY0" fmla="*/ 48959 h 121539"/>
                <a:gd name="connsiteX1" fmla="*/ 123539 w 123539"/>
                <a:gd name="connsiteY1" fmla="*/ 53531 h 121539"/>
                <a:gd name="connsiteX2" fmla="*/ 82201 w 123539"/>
                <a:gd name="connsiteY2" fmla="*/ 53531 h 121539"/>
                <a:gd name="connsiteX3" fmla="*/ 82201 w 123539"/>
                <a:gd name="connsiteY3" fmla="*/ 121539 h 121539"/>
                <a:gd name="connsiteX4" fmla="*/ 0 w 123539"/>
                <a:gd name="connsiteY4" fmla="*/ 121539 h 121539"/>
                <a:gd name="connsiteX5" fmla="*/ 0 w 123539"/>
                <a:gd name="connsiteY5" fmla="*/ 0 h 121539"/>
                <a:gd name="connsiteX6" fmla="*/ 69247 w 123539"/>
                <a:gd name="connsiteY6" fmla="*/ 0 h 121539"/>
                <a:gd name="connsiteX7" fmla="*/ 123539 w 123539"/>
                <a:gd name="connsiteY7" fmla="*/ 48959 h 12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539" h="121539">
                  <a:moveTo>
                    <a:pt x="123539" y="48959"/>
                  </a:moveTo>
                  <a:lnTo>
                    <a:pt x="123539" y="53531"/>
                  </a:lnTo>
                  <a:lnTo>
                    <a:pt x="82201" y="53531"/>
                  </a:lnTo>
                  <a:lnTo>
                    <a:pt x="82201" y="121539"/>
                  </a:lnTo>
                  <a:lnTo>
                    <a:pt x="0" y="121539"/>
                  </a:lnTo>
                  <a:lnTo>
                    <a:pt x="0" y="0"/>
                  </a:lnTo>
                  <a:lnTo>
                    <a:pt x="69247" y="0"/>
                  </a:lnTo>
                  <a:cubicBezTo>
                    <a:pt x="88287" y="15240"/>
                    <a:pt x="106423" y="31585"/>
                    <a:pt x="123539" y="48959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0A565ADE-8BFD-A849-8848-4327789E744C}"/>
                </a:ext>
              </a:extLst>
            </p:cNvPr>
            <p:cNvSpPr/>
            <p:nvPr/>
          </p:nvSpPr>
          <p:spPr>
            <a:xfrm>
              <a:off x="6408420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DBEF942B-8E85-E643-8159-AD41C9572225}"/>
                </a:ext>
              </a:extLst>
            </p:cNvPr>
            <p:cNvSpPr/>
            <p:nvPr/>
          </p:nvSpPr>
          <p:spPr>
            <a:xfrm>
              <a:off x="6408420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C7C6670F-6585-FE43-B629-3BBCCF2A11DA}"/>
                </a:ext>
              </a:extLst>
            </p:cNvPr>
            <p:cNvSpPr/>
            <p:nvPr/>
          </p:nvSpPr>
          <p:spPr>
            <a:xfrm>
              <a:off x="6408420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929F7D36-AACC-7C46-94BD-96A26997CEDF}"/>
                </a:ext>
              </a:extLst>
            </p:cNvPr>
            <p:cNvSpPr/>
            <p:nvPr/>
          </p:nvSpPr>
          <p:spPr>
            <a:xfrm>
              <a:off x="6408420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A7DE3CE1-94FA-4241-B7CB-742849324638}"/>
                </a:ext>
              </a:extLst>
            </p:cNvPr>
            <p:cNvSpPr/>
            <p:nvPr/>
          </p:nvSpPr>
          <p:spPr>
            <a:xfrm>
              <a:off x="6339363" y="2885503"/>
              <a:ext cx="82200" cy="106965"/>
            </a:xfrm>
            <a:custGeom>
              <a:avLst/>
              <a:gdLst>
                <a:gd name="connsiteX0" fmla="*/ 0 w 82200"/>
                <a:gd name="connsiteY0" fmla="*/ 0 h 106965"/>
                <a:gd name="connsiteX1" fmla="*/ 82201 w 82200"/>
                <a:gd name="connsiteY1" fmla="*/ 0 h 106965"/>
                <a:gd name="connsiteX2" fmla="*/ 82201 w 82200"/>
                <a:gd name="connsiteY2" fmla="*/ 106966 h 106965"/>
                <a:gd name="connsiteX3" fmla="*/ 0 w 82200"/>
                <a:gd name="connsiteY3" fmla="*/ 106966 h 10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200" h="106965">
                  <a:moveTo>
                    <a:pt x="0" y="0"/>
                  </a:moveTo>
                  <a:lnTo>
                    <a:pt x="82201" y="0"/>
                  </a:lnTo>
                  <a:lnTo>
                    <a:pt x="82201" y="106966"/>
                  </a:lnTo>
                  <a:lnTo>
                    <a:pt x="0" y="10696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9D542BBF-DC3B-4A47-ACC6-D6420E21B909}"/>
                </a:ext>
              </a:extLst>
            </p:cNvPr>
            <p:cNvSpPr/>
            <p:nvPr/>
          </p:nvSpPr>
          <p:spPr>
            <a:xfrm>
              <a:off x="6339363" y="2716339"/>
              <a:ext cx="69246" cy="47625"/>
            </a:xfrm>
            <a:custGeom>
              <a:avLst/>
              <a:gdLst>
                <a:gd name="connsiteX0" fmla="*/ 69247 w 69246"/>
                <a:gd name="connsiteY0" fmla="*/ 47625 h 47625"/>
                <a:gd name="connsiteX1" fmla="*/ 0 w 69246"/>
                <a:gd name="connsiteY1" fmla="*/ 47625 h 47625"/>
                <a:gd name="connsiteX2" fmla="*/ 0 w 69246"/>
                <a:gd name="connsiteY2" fmla="*/ 0 h 47625"/>
                <a:gd name="connsiteX3" fmla="*/ 69247 w 69246"/>
                <a:gd name="connsiteY3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46" h="47625">
                  <a:moveTo>
                    <a:pt x="69247" y="47625"/>
                  </a:moveTo>
                  <a:lnTo>
                    <a:pt x="0" y="47625"/>
                  </a:lnTo>
                  <a:lnTo>
                    <a:pt x="0" y="0"/>
                  </a:lnTo>
                  <a:cubicBezTo>
                    <a:pt x="24222" y="14154"/>
                    <a:pt x="47358" y="30071"/>
                    <a:pt x="69247" y="4762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032F8F86-9A54-9748-ADF9-D7D2227AE18D}"/>
                </a:ext>
              </a:extLst>
            </p:cNvPr>
            <p:cNvSpPr/>
            <p:nvPr/>
          </p:nvSpPr>
          <p:spPr>
            <a:xfrm>
              <a:off x="6276213" y="3975544"/>
              <a:ext cx="70865" cy="263461"/>
            </a:xfrm>
            <a:custGeom>
              <a:avLst/>
              <a:gdLst>
                <a:gd name="connsiteX0" fmla="*/ 0 w 70865"/>
                <a:gd name="connsiteY0" fmla="*/ 0 h 263461"/>
                <a:gd name="connsiteX1" fmla="*/ 70866 w 70865"/>
                <a:gd name="connsiteY1" fmla="*/ 0 h 263461"/>
                <a:gd name="connsiteX2" fmla="*/ 70866 w 70865"/>
                <a:gd name="connsiteY2" fmla="*/ 263462 h 263461"/>
                <a:gd name="connsiteX3" fmla="*/ 0 w 70865"/>
                <a:gd name="connsiteY3" fmla="*/ 263462 h 26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65" h="263461">
                  <a:moveTo>
                    <a:pt x="0" y="0"/>
                  </a:moveTo>
                  <a:lnTo>
                    <a:pt x="70866" y="0"/>
                  </a:lnTo>
                  <a:lnTo>
                    <a:pt x="70866" y="263462"/>
                  </a:lnTo>
                  <a:lnTo>
                    <a:pt x="0" y="263462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427CBA32-F3CB-6A43-BCEC-D9D2A4B0AA88}"/>
                </a:ext>
              </a:extLst>
            </p:cNvPr>
            <p:cNvSpPr/>
            <p:nvPr/>
          </p:nvSpPr>
          <p:spPr>
            <a:xfrm>
              <a:off x="6217729" y="2885503"/>
              <a:ext cx="121634" cy="121634"/>
            </a:xfrm>
            <a:custGeom>
              <a:avLst/>
              <a:gdLst>
                <a:gd name="connsiteX0" fmla="*/ 121634 w 121634"/>
                <a:gd name="connsiteY0" fmla="*/ 0 h 121634"/>
                <a:gd name="connsiteX1" fmla="*/ 121634 w 121634"/>
                <a:gd name="connsiteY1" fmla="*/ 106966 h 121634"/>
                <a:gd name="connsiteX2" fmla="*/ 58484 w 121634"/>
                <a:gd name="connsiteY2" fmla="*/ 106966 h 121634"/>
                <a:gd name="connsiteX3" fmla="*/ 58484 w 121634"/>
                <a:gd name="connsiteY3" fmla="*/ 121634 h 121634"/>
                <a:gd name="connsiteX4" fmla="*/ 0 w 121634"/>
                <a:gd name="connsiteY4" fmla="*/ 121634 h 121634"/>
                <a:gd name="connsiteX5" fmla="*/ 0 w 121634"/>
                <a:gd name="connsiteY5" fmla="*/ 0 h 121634"/>
                <a:gd name="connsiteX6" fmla="*/ 121634 w 121634"/>
                <a:gd name="connsiteY6" fmla="*/ 0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34" h="121634">
                  <a:moveTo>
                    <a:pt x="121634" y="0"/>
                  </a:moveTo>
                  <a:lnTo>
                    <a:pt x="121634" y="106966"/>
                  </a:lnTo>
                  <a:lnTo>
                    <a:pt x="58484" y="106966"/>
                  </a:lnTo>
                  <a:lnTo>
                    <a:pt x="58484" y="121634"/>
                  </a:lnTo>
                  <a:lnTo>
                    <a:pt x="0" y="121634"/>
                  </a:lnTo>
                  <a:lnTo>
                    <a:pt x="0" y="0"/>
                  </a:lnTo>
                  <a:lnTo>
                    <a:pt x="121634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3ED0E7C6-9809-9A4B-9761-052F028814E0}"/>
                </a:ext>
              </a:extLst>
            </p:cNvPr>
            <p:cNvSpPr/>
            <p:nvPr/>
          </p:nvSpPr>
          <p:spPr>
            <a:xfrm>
              <a:off x="6217729" y="2763964"/>
              <a:ext cx="121634" cy="121538"/>
            </a:xfrm>
            <a:custGeom>
              <a:avLst/>
              <a:gdLst>
                <a:gd name="connsiteX0" fmla="*/ 0 w 121634"/>
                <a:gd name="connsiteY0" fmla="*/ 0 h 121538"/>
                <a:gd name="connsiteX1" fmla="*/ 121634 w 121634"/>
                <a:gd name="connsiteY1" fmla="*/ 0 h 121538"/>
                <a:gd name="connsiteX2" fmla="*/ 121634 w 121634"/>
                <a:gd name="connsiteY2" fmla="*/ 121539 h 121538"/>
                <a:gd name="connsiteX3" fmla="*/ 0 w 121634"/>
                <a:gd name="connsiteY3" fmla="*/ 121539 h 12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121538">
                  <a:moveTo>
                    <a:pt x="0" y="0"/>
                  </a:moveTo>
                  <a:lnTo>
                    <a:pt x="121634" y="0"/>
                  </a:lnTo>
                  <a:lnTo>
                    <a:pt x="121634" y="121539"/>
                  </a:lnTo>
                  <a:lnTo>
                    <a:pt x="0" y="12153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743F806E-8C21-F244-90AD-1FAC62F94262}"/>
                </a:ext>
              </a:extLst>
            </p:cNvPr>
            <p:cNvSpPr/>
            <p:nvPr/>
          </p:nvSpPr>
          <p:spPr>
            <a:xfrm>
              <a:off x="6217729" y="2664809"/>
              <a:ext cx="121634" cy="99059"/>
            </a:xfrm>
            <a:custGeom>
              <a:avLst/>
              <a:gdLst>
                <a:gd name="connsiteX0" fmla="*/ 121634 w 121634"/>
                <a:gd name="connsiteY0" fmla="*/ 51435 h 99059"/>
                <a:gd name="connsiteX1" fmla="*/ 121634 w 121634"/>
                <a:gd name="connsiteY1" fmla="*/ 99060 h 99059"/>
                <a:gd name="connsiteX2" fmla="*/ 0 w 121634"/>
                <a:gd name="connsiteY2" fmla="*/ 99060 h 99059"/>
                <a:gd name="connsiteX3" fmla="*/ 0 w 121634"/>
                <a:gd name="connsiteY3" fmla="*/ 0 h 99059"/>
                <a:gd name="connsiteX4" fmla="*/ 121634 w 121634"/>
                <a:gd name="connsiteY4" fmla="*/ 51435 h 9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34" h="99059">
                  <a:moveTo>
                    <a:pt x="121634" y="51435"/>
                  </a:moveTo>
                  <a:lnTo>
                    <a:pt x="121634" y="99060"/>
                  </a:lnTo>
                  <a:lnTo>
                    <a:pt x="0" y="99060"/>
                  </a:lnTo>
                  <a:lnTo>
                    <a:pt x="0" y="0"/>
                  </a:lnTo>
                  <a:cubicBezTo>
                    <a:pt x="42663" y="11640"/>
                    <a:pt x="83563" y="28937"/>
                    <a:pt x="121634" y="5143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6D2AE521-F3A9-9944-970F-A467330AFB3C}"/>
                </a:ext>
              </a:extLst>
            </p:cNvPr>
            <p:cNvSpPr/>
            <p:nvPr/>
          </p:nvSpPr>
          <p:spPr>
            <a:xfrm>
              <a:off x="5915787" y="3784089"/>
              <a:ext cx="360426" cy="454535"/>
            </a:xfrm>
            <a:custGeom>
              <a:avLst/>
              <a:gdLst>
                <a:gd name="connsiteX0" fmla="*/ 360426 w 360426"/>
                <a:gd name="connsiteY0" fmla="*/ 191455 h 454535"/>
                <a:gd name="connsiteX1" fmla="*/ 360426 w 360426"/>
                <a:gd name="connsiteY1" fmla="*/ 454535 h 454535"/>
                <a:gd name="connsiteX2" fmla="*/ 0 w 360426"/>
                <a:gd name="connsiteY2" fmla="*/ 454535 h 454535"/>
                <a:gd name="connsiteX3" fmla="*/ 0 w 360426"/>
                <a:gd name="connsiteY3" fmla="*/ 40198 h 454535"/>
                <a:gd name="connsiteX4" fmla="*/ 360426 w 360426"/>
                <a:gd name="connsiteY4" fmla="*/ 40198 h 45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26" h="454535">
                  <a:moveTo>
                    <a:pt x="360426" y="191455"/>
                  </a:moveTo>
                  <a:lnTo>
                    <a:pt x="360426" y="454535"/>
                  </a:lnTo>
                  <a:lnTo>
                    <a:pt x="0" y="454535"/>
                  </a:lnTo>
                  <a:lnTo>
                    <a:pt x="0" y="40198"/>
                  </a:lnTo>
                  <a:cubicBezTo>
                    <a:pt x="114167" y="-13399"/>
                    <a:pt x="246259" y="-13399"/>
                    <a:pt x="360426" y="40198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A7A564EE-EC89-2640-B177-F43D4CC2F69F}"/>
                </a:ext>
              </a:extLst>
            </p:cNvPr>
            <p:cNvSpPr/>
            <p:nvPr/>
          </p:nvSpPr>
          <p:spPr>
            <a:xfrm>
              <a:off x="6217729" y="3493674"/>
              <a:ext cx="58483" cy="97154"/>
            </a:xfrm>
            <a:custGeom>
              <a:avLst/>
              <a:gdLst>
                <a:gd name="connsiteX0" fmla="*/ 0 w 58483"/>
                <a:gd name="connsiteY0" fmla="*/ 0 h 97154"/>
                <a:gd name="connsiteX1" fmla="*/ 58484 w 58483"/>
                <a:gd name="connsiteY1" fmla="*/ 0 h 97154"/>
                <a:gd name="connsiteX2" fmla="*/ 58484 w 58483"/>
                <a:gd name="connsiteY2" fmla="*/ 97155 h 97154"/>
                <a:gd name="connsiteX3" fmla="*/ 0 w 58483"/>
                <a:gd name="connsiteY3" fmla="*/ 97155 h 9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83" h="97154">
                  <a:moveTo>
                    <a:pt x="0" y="0"/>
                  </a:moveTo>
                  <a:lnTo>
                    <a:pt x="58484" y="0"/>
                  </a:lnTo>
                  <a:lnTo>
                    <a:pt x="58484" y="97155"/>
                  </a:lnTo>
                  <a:lnTo>
                    <a:pt x="0" y="9715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2457E193-C04B-484E-AF36-9007D9D3B1EC}"/>
                </a:ext>
              </a:extLst>
            </p:cNvPr>
            <p:cNvSpPr/>
            <p:nvPr/>
          </p:nvSpPr>
          <p:spPr>
            <a:xfrm>
              <a:off x="6217729" y="3372040"/>
              <a:ext cx="58483" cy="121634"/>
            </a:xfrm>
            <a:custGeom>
              <a:avLst/>
              <a:gdLst>
                <a:gd name="connsiteX0" fmla="*/ 0 w 58483"/>
                <a:gd name="connsiteY0" fmla="*/ 0 h 121634"/>
                <a:gd name="connsiteX1" fmla="*/ 58484 w 58483"/>
                <a:gd name="connsiteY1" fmla="*/ 0 h 121634"/>
                <a:gd name="connsiteX2" fmla="*/ 58484 w 58483"/>
                <a:gd name="connsiteY2" fmla="*/ 121634 h 121634"/>
                <a:gd name="connsiteX3" fmla="*/ 0 w 58483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83" h="121634">
                  <a:moveTo>
                    <a:pt x="0" y="0"/>
                  </a:moveTo>
                  <a:lnTo>
                    <a:pt x="58484" y="0"/>
                  </a:lnTo>
                  <a:lnTo>
                    <a:pt x="5848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29C765BA-FDA4-BB40-A99C-2C96AA464D26}"/>
                </a:ext>
              </a:extLst>
            </p:cNvPr>
            <p:cNvSpPr/>
            <p:nvPr/>
          </p:nvSpPr>
          <p:spPr>
            <a:xfrm>
              <a:off x="6217729" y="3250406"/>
              <a:ext cx="58483" cy="121634"/>
            </a:xfrm>
            <a:custGeom>
              <a:avLst/>
              <a:gdLst>
                <a:gd name="connsiteX0" fmla="*/ 0 w 58483"/>
                <a:gd name="connsiteY0" fmla="*/ 0 h 121634"/>
                <a:gd name="connsiteX1" fmla="*/ 58484 w 58483"/>
                <a:gd name="connsiteY1" fmla="*/ 0 h 121634"/>
                <a:gd name="connsiteX2" fmla="*/ 58484 w 58483"/>
                <a:gd name="connsiteY2" fmla="*/ 121634 h 121634"/>
                <a:gd name="connsiteX3" fmla="*/ 0 w 58483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83" h="121634">
                  <a:moveTo>
                    <a:pt x="0" y="0"/>
                  </a:moveTo>
                  <a:lnTo>
                    <a:pt x="58484" y="0"/>
                  </a:lnTo>
                  <a:lnTo>
                    <a:pt x="5848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2A32C7B8-C2CF-504F-8605-3F9E92EF7C96}"/>
                </a:ext>
              </a:extLst>
            </p:cNvPr>
            <p:cNvSpPr/>
            <p:nvPr/>
          </p:nvSpPr>
          <p:spPr>
            <a:xfrm>
              <a:off x="6217729" y="3128772"/>
              <a:ext cx="58483" cy="121634"/>
            </a:xfrm>
            <a:custGeom>
              <a:avLst/>
              <a:gdLst>
                <a:gd name="connsiteX0" fmla="*/ 0 w 58483"/>
                <a:gd name="connsiteY0" fmla="*/ 0 h 121634"/>
                <a:gd name="connsiteX1" fmla="*/ 58484 w 58483"/>
                <a:gd name="connsiteY1" fmla="*/ 0 h 121634"/>
                <a:gd name="connsiteX2" fmla="*/ 58484 w 58483"/>
                <a:gd name="connsiteY2" fmla="*/ 121634 h 121634"/>
                <a:gd name="connsiteX3" fmla="*/ 0 w 58483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83" h="121634">
                  <a:moveTo>
                    <a:pt x="0" y="0"/>
                  </a:moveTo>
                  <a:lnTo>
                    <a:pt x="58484" y="0"/>
                  </a:lnTo>
                  <a:lnTo>
                    <a:pt x="5848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5F4FAD71-3396-4A44-839A-5EE9CEAC198D}"/>
                </a:ext>
              </a:extLst>
            </p:cNvPr>
            <p:cNvSpPr/>
            <p:nvPr/>
          </p:nvSpPr>
          <p:spPr>
            <a:xfrm>
              <a:off x="6217729" y="3007137"/>
              <a:ext cx="58483" cy="121634"/>
            </a:xfrm>
            <a:custGeom>
              <a:avLst/>
              <a:gdLst>
                <a:gd name="connsiteX0" fmla="*/ 0 w 58483"/>
                <a:gd name="connsiteY0" fmla="*/ 0 h 121634"/>
                <a:gd name="connsiteX1" fmla="*/ 58484 w 58483"/>
                <a:gd name="connsiteY1" fmla="*/ 0 h 121634"/>
                <a:gd name="connsiteX2" fmla="*/ 58484 w 58483"/>
                <a:gd name="connsiteY2" fmla="*/ 121634 h 121634"/>
                <a:gd name="connsiteX3" fmla="*/ 0 w 58483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83" h="121634">
                  <a:moveTo>
                    <a:pt x="0" y="0"/>
                  </a:moveTo>
                  <a:lnTo>
                    <a:pt x="58484" y="0"/>
                  </a:lnTo>
                  <a:lnTo>
                    <a:pt x="5848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206EAA3C-A7EF-EC4C-8F5C-DD79FC2EC760}"/>
                </a:ext>
              </a:extLst>
            </p:cNvPr>
            <p:cNvSpPr/>
            <p:nvPr/>
          </p:nvSpPr>
          <p:spPr>
            <a:xfrm>
              <a:off x="6096095" y="3493674"/>
              <a:ext cx="121634" cy="97154"/>
            </a:xfrm>
            <a:custGeom>
              <a:avLst/>
              <a:gdLst>
                <a:gd name="connsiteX0" fmla="*/ 0 w 121634"/>
                <a:gd name="connsiteY0" fmla="*/ 0 h 97154"/>
                <a:gd name="connsiteX1" fmla="*/ 121634 w 121634"/>
                <a:gd name="connsiteY1" fmla="*/ 0 h 97154"/>
                <a:gd name="connsiteX2" fmla="*/ 121634 w 121634"/>
                <a:gd name="connsiteY2" fmla="*/ 97155 h 97154"/>
                <a:gd name="connsiteX3" fmla="*/ 0 w 121634"/>
                <a:gd name="connsiteY3" fmla="*/ 97155 h 9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97154">
                  <a:moveTo>
                    <a:pt x="0" y="0"/>
                  </a:moveTo>
                  <a:lnTo>
                    <a:pt x="121634" y="0"/>
                  </a:lnTo>
                  <a:lnTo>
                    <a:pt x="121634" y="97155"/>
                  </a:lnTo>
                  <a:lnTo>
                    <a:pt x="0" y="9715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65E1789F-D0D7-C94F-BC87-A9E838190C47}"/>
                </a:ext>
              </a:extLst>
            </p:cNvPr>
            <p:cNvSpPr/>
            <p:nvPr/>
          </p:nvSpPr>
          <p:spPr>
            <a:xfrm>
              <a:off x="6096095" y="3372040"/>
              <a:ext cx="121634" cy="121634"/>
            </a:xfrm>
            <a:custGeom>
              <a:avLst/>
              <a:gdLst>
                <a:gd name="connsiteX0" fmla="*/ 0 w 121634"/>
                <a:gd name="connsiteY0" fmla="*/ 0 h 121634"/>
                <a:gd name="connsiteX1" fmla="*/ 121634 w 121634"/>
                <a:gd name="connsiteY1" fmla="*/ 0 h 121634"/>
                <a:gd name="connsiteX2" fmla="*/ 121634 w 121634"/>
                <a:gd name="connsiteY2" fmla="*/ 121634 h 121634"/>
                <a:gd name="connsiteX3" fmla="*/ 0 w 121634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121634">
                  <a:moveTo>
                    <a:pt x="0" y="0"/>
                  </a:moveTo>
                  <a:lnTo>
                    <a:pt x="121634" y="0"/>
                  </a:lnTo>
                  <a:lnTo>
                    <a:pt x="12163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FC3950A9-7F61-AD47-97DF-7A409F6F3ABB}"/>
                </a:ext>
              </a:extLst>
            </p:cNvPr>
            <p:cNvSpPr/>
            <p:nvPr/>
          </p:nvSpPr>
          <p:spPr>
            <a:xfrm>
              <a:off x="6096095" y="3250406"/>
              <a:ext cx="121634" cy="121634"/>
            </a:xfrm>
            <a:custGeom>
              <a:avLst/>
              <a:gdLst>
                <a:gd name="connsiteX0" fmla="*/ 0 w 121634"/>
                <a:gd name="connsiteY0" fmla="*/ 0 h 121634"/>
                <a:gd name="connsiteX1" fmla="*/ 121634 w 121634"/>
                <a:gd name="connsiteY1" fmla="*/ 0 h 121634"/>
                <a:gd name="connsiteX2" fmla="*/ 121634 w 121634"/>
                <a:gd name="connsiteY2" fmla="*/ 121634 h 121634"/>
                <a:gd name="connsiteX3" fmla="*/ 0 w 121634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121634">
                  <a:moveTo>
                    <a:pt x="0" y="0"/>
                  </a:moveTo>
                  <a:lnTo>
                    <a:pt x="121634" y="0"/>
                  </a:lnTo>
                  <a:lnTo>
                    <a:pt x="12163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63E49AB8-643E-7748-A3E7-3C828D842D88}"/>
                </a:ext>
              </a:extLst>
            </p:cNvPr>
            <p:cNvSpPr/>
            <p:nvPr/>
          </p:nvSpPr>
          <p:spPr>
            <a:xfrm>
              <a:off x="6096095" y="3128772"/>
              <a:ext cx="121634" cy="121634"/>
            </a:xfrm>
            <a:custGeom>
              <a:avLst/>
              <a:gdLst>
                <a:gd name="connsiteX0" fmla="*/ 0 w 121634"/>
                <a:gd name="connsiteY0" fmla="*/ 0 h 121634"/>
                <a:gd name="connsiteX1" fmla="*/ 121634 w 121634"/>
                <a:gd name="connsiteY1" fmla="*/ 0 h 121634"/>
                <a:gd name="connsiteX2" fmla="*/ 121634 w 121634"/>
                <a:gd name="connsiteY2" fmla="*/ 121634 h 121634"/>
                <a:gd name="connsiteX3" fmla="*/ 0 w 121634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121634">
                  <a:moveTo>
                    <a:pt x="0" y="0"/>
                  </a:moveTo>
                  <a:lnTo>
                    <a:pt x="121634" y="0"/>
                  </a:lnTo>
                  <a:lnTo>
                    <a:pt x="12163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D5D91C4D-A53D-0340-BDB8-273764D31557}"/>
                </a:ext>
              </a:extLst>
            </p:cNvPr>
            <p:cNvSpPr/>
            <p:nvPr/>
          </p:nvSpPr>
          <p:spPr>
            <a:xfrm>
              <a:off x="6096095" y="3007137"/>
              <a:ext cx="121634" cy="121634"/>
            </a:xfrm>
            <a:custGeom>
              <a:avLst/>
              <a:gdLst>
                <a:gd name="connsiteX0" fmla="*/ 0 w 121634"/>
                <a:gd name="connsiteY0" fmla="*/ 0 h 121634"/>
                <a:gd name="connsiteX1" fmla="*/ 121634 w 121634"/>
                <a:gd name="connsiteY1" fmla="*/ 0 h 121634"/>
                <a:gd name="connsiteX2" fmla="*/ 121634 w 121634"/>
                <a:gd name="connsiteY2" fmla="*/ 121634 h 121634"/>
                <a:gd name="connsiteX3" fmla="*/ 0 w 121634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121634">
                  <a:moveTo>
                    <a:pt x="0" y="0"/>
                  </a:moveTo>
                  <a:lnTo>
                    <a:pt x="121634" y="0"/>
                  </a:lnTo>
                  <a:lnTo>
                    <a:pt x="12163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42845BFE-BC5B-D74D-85A7-75024A9C7DBC}"/>
                </a:ext>
              </a:extLst>
            </p:cNvPr>
            <p:cNvSpPr/>
            <p:nvPr/>
          </p:nvSpPr>
          <p:spPr>
            <a:xfrm>
              <a:off x="6096095" y="2885503"/>
              <a:ext cx="121634" cy="121634"/>
            </a:xfrm>
            <a:custGeom>
              <a:avLst/>
              <a:gdLst>
                <a:gd name="connsiteX0" fmla="*/ 0 w 121634"/>
                <a:gd name="connsiteY0" fmla="*/ 0 h 121634"/>
                <a:gd name="connsiteX1" fmla="*/ 121634 w 121634"/>
                <a:gd name="connsiteY1" fmla="*/ 0 h 121634"/>
                <a:gd name="connsiteX2" fmla="*/ 121634 w 121634"/>
                <a:gd name="connsiteY2" fmla="*/ 121634 h 121634"/>
                <a:gd name="connsiteX3" fmla="*/ 0 w 121634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121634">
                  <a:moveTo>
                    <a:pt x="0" y="0"/>
                  </a:moveTo>
                  <a:lnTo>
                    <a:pt x="121634" y="0"/>
                  </a:lnTo>
                  <a:lnTo>
                    <a:pt x="121634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39114608-3D6C-6042-9DAA-19EAA6827565}"/>
                </a:ext>
              </a:extLst>
            </p:cNvPr>
            <p:cNvSpPr/>
            <p:nvPr/>
          </p:nvSpPr>
          <p:spPr>
            <a:xfrm>
              <a:off x="6096095" y="2763964"/>
              <a:ext cx="121634" cy="121538"/>
            </a:xfrm>
            <a:custGeom>
              <a:avLst/>
              <a:gdLst>
                <a:gd name="connsiteX0" fmla="*/ 0 w 121634"/>
                <a:gd name="connsiteY0" fmla="*/ 0 h 121538"/>
                <a:gd name="connsiteX1" fmla="*/ 121634 w 121634"/>
                <a:gd name="connsiteY1" fmla="*/ 0 h 121538"/>
                <a:gd name="connsiteX2" fmla="*/ 121634 w 121634"/>
                <a:gd name="connsiteY2" fmla="*/ 121539 h 121538"/>
                <a:gd name="connsiteX3" fmla="*/ 0 w 121634"/>
                <a:gd name="connsiteY3" fmla="*/ 121539 h 12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121538">
                  <a:moveTo>
                    <a:pt x="0" y="0"/>
                  </a:moveTo>
                  <a:lnTo>
                    <a:pt x="121634" y="0"/>
                  </a:lnTo>
                  <a:lnTo>
                    <a:pt x="121634" y="121539"/>
                  </a:lnTo>
                  <a:lnTo>
                    <a:pt x="0" y="12153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A67D8F66-4D76-A44C-81D7-F4E9D877D422}"/>
                </a:ext>
              </a:extLst>
            </p:cNvPr>
            <p:cNvSpPr/>
            <p:nvPr/>
          </p:nvSpPr>
          <p:spPr>
            <a:xfrm>
              <a:off x="6096000" y="2648616"/>
              <a:ext cx="121729" cy="115347"/>
            </a:xfrm>
            <a:custGeom>
              <a:avLst/>
              <a:gdLst>
                <a:gd name="connsiteX0" fmla="*/ 121729 w 121729"/>
                <a:gd name="connsiteY0" fmla="*/ 16193 h 115347"/>
                <a:gd name="connsiteX1" fmla="*/ 121729 w 121729"/>
                <a:gd name="connsiteY1" fmla="*/ 115348 h 115347"/>
                <a:gd name="connsiteX2" fmla="*/ 0 w 121729"/>
                <a:gd name="connsiteY2" fmla="*/ 115348 h 115347"/>
                <a:gd name="connsiteX3" fmla="*/ 0 w 121729"/>
                <a:gd name="connsiteY3" fmla="*/ 0 h 115347"/>
                <a:gd name="connsiteX4" fmla="*/ 121729 w 121729"/>
                <a:gd name="connsiteY4" fmla="*/ 16193 h 11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29" h="115347">
                  <a:moveTo>
                    <a:pt x="121729" y="16193"/>
                  </a:moveTo>
                  <a:lnTo>
                    <a:pt x="121729" y="115348"/>
                  </a:lnTo>
                  <a:lnTo>
                    <a:pt x="0" y="115348"/>
                  </a:lnTo>
                  <a:lnTo>
                    <a:pt x="0" y="0"/>
                  </a:lnTo>
                  <a:cubicBezTo>
                    <a:pt x="41119" y="-47"/>
                    <a:pt x="82058" y="5391"/>
                    <a:pt x="121729" y="16193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5D9FC456-B3DA-564F-A7FF-9A79397CB0F4}"/>
                </a:ext>
              </a:extLst>
            </p:cNvPr>
            <p:cNvSpPr/>
            <p:nvPr/>
          </p:nvSpPr>
          <p:spPr>
            <a:xfrm>
              <a:off x="6036373" y="2524125"/>
              <a:ext cx="119062" cy="119157"/>
            </a:xfrm>
            <a:custGeom>
              <a:avLst/>
              <a:gdLst>
                <a:gd name="connsiteX0" fmla="*/ 59626 w 119062"/>
                <a:gd name="connsiteY0" fmla="*/ 119063 h 119157"/>
                <a:gd name="connsiteX1" fmla="*/ 9525 w 119062"/>
                <a:gd name="connsiteY1" fmla="*/ 119063 h 119157"/>
                <a:gd name="connsiteX2" fmla="*/ 0 w 119062"/>
                <a:gd name="connsiteY2" fmla="*/ 109538 h 119157"/>
                <a:gd name="connsiteX3" fmla="*/ 0 w 119062"/>
                <a:gd name="connsiteY3" fmla="*/ 9525 h 119157"/>
                <a:gd name="connsiteX4" fmla="*/ 9525 w 119062"/>
                <a:gd name="connsiteY4" fmla="*/ 0 h 119157"/>
                <a:gd name="connsiteX5" fmla="*/ 109538 w 119062"/>
                <a:gd name="connsiteY5" fmla="*/ 0 h 119157"/>
                <a:gd name="connsiteX6" fmla="*/ 119062 w 119062"/>
                <a:gd name="connsiteY6" fmla="*/ 9525 h 119157"/>
                <a:gd name="connsiteX7" fmla="*/ 119062 w 119062"/>
                <a:gd name="connsiteY7" fmla="*/ 109633 h 119157"/>
                <a:gd name="connsiteX8" fmla="*/ 109538 w 119062"/>
                <a:gd name="connsiteY8" fmla="*/ 119158 h 11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062" h="119157">
                  <a:moveTo>
                    <a:pt x="59626" y="119063"/>
                  </a:moveTo>
                  <a:lnTo>
                    <a:pt x="9525" y="119063"/>
                  </a:lnTo>
                  <a:cubicBezTo>
                    <a:pt x="4267" y="119063"/>
                    <a:pt x="0" y="114795"/>
                    <a:pt x="0" y="109538"/>
                  </a:cubicBezTo>
                  <a:lnTo>
                    <a:pt x="0" y="9525"/>
                  </a:lnTo>
                  <a:cubicBezTo>
                    <a:pt x="0" y="4267"/>
                    <a:pt x="4267" y="0"/>
                    <a:pt x="9525" y="0"/>
                  </a:cubicBezTo>
                  <a:lnTo>
                    <a:pt x="109538" y="0"/>
                  </a:lnTo>
                  <a:cubicBezTo>
                    <a:pt x="114795" y="0"/>
                    <a:pt x="119062" y="4267"/>
                    <a:pt x="119062" y="9525"/>
                  </a:cubicBezTo>
                  <a:lnTo>
                    <a:pt x="119062" y="109633"/>
                  </a:lnTo>
                  <a:cubicBezTo>
                    <a:pt x="119062" y="114891"/>
                    <a:pt x="114795" y="119158"/>
                    <a:pt x="109538" y="119158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B2D9B739-F832-1845-8075-BAFE22F5AA1A}"/>
                </a:ext>
              </a:extLst>
            </p:cNvPr>
            <p:cNvSpPr/>
            <p:nvPr/>
          </p:nvSpPr>
          <p:spPr>
            <a:xfrm>
              <a:off x="5555265" y="2516922"/>
              <a:ext cx="591121" cy="300572"/>
            </a:xfrm>
            <a:custGeom>
              <a:avLst/>
              <a:gdLst>
                <a:gd name="connsiteX0" fmla="*/ 591122 w 591121"/>
                <a:gd name="connsiteY0" fmla="*/ 2154 h 300572"/>
                <a:gd name="connsiteX1" fmla="*/ 591122 w 591121"/>
                <a:gd name="connsiteY1" fmla="*/ 6917 h 300572"/>
                <a:gd name="connsiteX2" fmla="*/ 491109 w 591121"/>
                <a:gd name="connsiteY2" fmla="*/ 6917 h 300572"/>
                <a:gd name="connsiteX3" fmla="*/ 481584 w 591121"/>
                <a:gd name="connsiteY3" fmla="*/ 16442 h 300572"/>
                <a:gd name="connsiteX4" fmla="*/ 481584 w 591121"/>
                <a:gd name="connsiteY4" fmla="*/ 116550 h 300572"/>
                <a:gd name="connsiteX5" fmla="*/ 491109 w 591121"/>
                <a:gd name="connsiteY5" fmla="*/ 126075 h 300572"/>
                <a:gd name="connsiteX6" fmla="*/ 540734 w 591121"/>
                <a:gd name="connsiteY6" fmla="*/ 126075 h 300572"/>
                <a:gd name="connsiteX7" fmla="*/ 540734 w 591121"/>
                <a:gd name="connsiteY7" fmla="*/ 131504 h 300572"/>
                <a:gd name="connsiteX8" fmla="*/ 534067 w 591121"/>
                <a:gd name="connsiteY8" fmla="*/ 131504 h 300572"/>
                <a:gd name="connsiteX9" fmla="*/ 419195 w 591121"/>
                <a:gd name="connsiteY9" fmla="*/ 147601 h 300572"/>
                <a:gd name="connsiteX10" fmla="*/ 297371 w 591121"/>
                <a:gd name="connsiteY10" fmla="*/ 198846 h 300572"/>
                <a:gd name="connsiteX11" fmla="*/ 228029 w 591121"/>
                <a:gd name="connsiteY11" fmla="*/ 246471 h 300572"/>
                <a:gd name="connsiteX12" fmla="*/ 169259 w 591121"/>
                <a:gd name="connsiteY12" fmla="*/ 300573 h 300572"/>
                <a:gd name="connsiteX13" fmla="*/ 0 w 591121"/>
                <a:gd name="connsiteY13" fmla="*/ 300573 h 300572"/>
                <a:gd name="connsiteX14" fmla="*/ 532448 w 591121"/>
                <a:gd name="connsiteY14" fmla="*/ 59 h 300572"/>
                <a:gd name="connsiteX15" fmla="*/ 591122 w 591121"/>
                <a:gd name="connsiteY15" fmla="*/ 2154 h 30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1121" h="300572">
                  <a:moveTo>
                    <a:pt x="591122" y="2154"/>
                  </a:moveTo>
                  <a:lnTo>
                    <a:pt x="591122" y="6917"/>
                  </a:lnTo>
                  <a:lnTo>
                    <a:pt x="491109" y="6917"/>
                  </a:lnTo>
                  <a:cubicBezTo>
                    <a:pt x="485851" y="6917"/>
                    <a:pt x="481584" y="11184"/>
                    <a:pt x="481584" y="16442"/>
                  </a:cubicBezTo>
                  <a:lnTo>
                    <a:pt x="481584" y="116550"/>
                  </a:lnTo>
                  <a:cubicBezTo>
                    <a:pt x="481584" y="121807"/>
                    <a:pt x="485851" y="126075"/>
                    <a:pt x="491109" y="126075"/>
                  </a:cubicBezTo>
                  <a:lnTo>
                    <a:pt x="540734" y="126075"/>
                  </a:lnTo>
                  <a:lnTo>
                    <a:pt x="540734" y="131504"/>
                  </a:lnTo>
                  <a:lnTo>
                    <a:pt x="534067" y="131504"/>
                  </a:lnTo>
                  <a:cubicBezTo>
                    <a:pt x="495252" y="132018"/>
                    <a:pt x="456657" y="137428"/>
                    <a:pt x="419195" y="147601"/>
                  </a:cubicBezTo>
                  <a:cubicBezTo>
                    <a:pt x="376485" y="159174"/>
                    <a:pt x="335509" y="176414"/>
                    <a:pt x="297371" y="198846"/>
                  </a:cubicBezTo>
                  <a:cubicBezTo>
                    <a:pt x="273110" y="212981"/>
                    <a:pt x="249936" y="228907"/>
                    <a:pt x="228029" y="246471"/>
                  </a:cubicBezTo>
                  <a:cubicBezTo>
                    <a:pt x="207302" y="263225"/>
                    <a:pt x="187671" y="281294"/>
                    <a:pt x="169259" y="300573"/>
                  </a:cubicBezTo>
                  <a:lnTo>
                    <a:pt x="0" y="300573"/>
                  </a:lnTo>
                  <a:cubicBezTo>
                    <a:pt x="16383" y="275331"/>
                    <a:pt x="199358" y="4536"/>
                    <a:pt x="532448" y="59"/>
                  </a:cubicBezTo>
                  <a:cubicBezTo>
                    <a:pt x="552545" y="-227"/>
                    <a:pt x="572167" y="535"/>
                    <a:pt x="591122" y="2154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014D28B8-4C80-FB4B-A35F-562862B2E6C1}"/>
                </a:ext>
              </a:extLst>
            </p:cNvPr>
            <p:cNvSpPr/>
            <p:nvPr/>
          </p:nvSpPr>
          <p:spPr>
            <a:xfrm>
              <a:off x="5974556" y="3493674"/>
              <a:ext cx="121538" cy="97154"/>
            </a:xfrm>
            <a:custGeom>
              <a:avLst/>
              <a:gdLst>
                <a:gd name="connsiteX0" fmla="*/ 0 w 121538"/>
                <a:gd name="connsiteY0" fmla="*/ 0 h 97154"/>
                <a:gd name="connsiteX1" fmla="*/ 121539 w 121538"/>
                <a:gd name="connsiteY1" fmla="*/ 0 h 97154"/>
                <a:gd name="connsiteX2" fmla="*/ 121539 w 121538"/>
                <a:gd name="connsiteY2" fmla="*/ 97155 h 97154"/>
                <a:gd name="connsiteX3" fmla="*/ 0 w 121538"/>
                <a:gd name="connsiteY3" fmla="*/ 97155 h 9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38" h="97154">
                  <a:moveTo>
                    <a:pt x="0" y="0"/>
                  </a:moveTo>
                  <a:lnTo>
                    <a:pt x="121539" y="0"/>
                  </a:lnTo>
                  <a:lnTo>
                    <a:pt x="121539" y="97155"/>
                  </a:lnTo>
                  <a:lnTo>
                    <a:pt x="0" y="9715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9403B5C0-D0D0-364C-BC82-F77357F0BD09}"/>
                </a:ext>
              </a:extLst>
            </p:cNvPr>
            <p:cNvSpPr/>
            <p:nvPr/>
          </p:nvSpPr>
          <p:spPr>
            <a:xfrm>
              <a:off x="5974556" y="3372040"/>
              <a:ext cx="121538" cy="121634"/>
            </a:xfrm>
            <a:custGeom>
              <a:avLst/>
              <a:gdLst>
                <a:gd name="connsiteX0" fmla="*/ 0 w 121538"/>
                <a:gd name="connsiteY0" fmla="*/ 0 h 121634"/>
                <a:gd name="connsiteX1" fmla="*/ 121539 w 121538"/>
                <a:gd name="connsiteY1" fmla="*/ 0 h 121634"/>
                <a:gd name="connsiteX2" fmla="*/ 121539 w 121538"/>
                <a:gd name="connsiteY2" fmla="*/ 121634 h 121634"/>
                <a:gd name="connsiteX3" fmla="*/ 0 w 121538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38" h="121634">
                  <a:moveTo>
                    <a:pt x="0" y="0"/>
                  </a:moveTo>
                  <a:lnTo>
                    <a:pt x="121539" y="0"/>
                  </a:lnTo>
                  <a:lnTo>
                    <a:pt x="12153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60537100-11DA-C844-84D9-A7084A6D8D65}"/>
                </a:ext>
              </a:extLst>
            </p:cNvPr>
            <p:cNvSpPr/>
            <p:nvPr/>
          </p:nvSpPr>
          <p:spPr>
            <a:xfrm>
              <a:off x="5974556" y="3250406"/>
              <a:ext cx="121538" cy="121634"/>
            </a:xfrm>
            <a:custGeom>
              <a:avLst/>
              <a:gdLst>
                <a:gd name="connsiteX0" fmla="*/ 0 w 121538"/>
                <a:gd name="connsiteY0" fmla="*/ 0 h 121634"/>
                <a:gd name="connsiteX1" fmla="*/ 121539 w 121538"/>
                <a:gd name="connsiteY1" fmla="*/ 0 h 121634"/>
                <a:gd name="connsiteX2" fmla="*/ 121539 w 121538"/>
                <a:gd name="connsiteY2" fmla="*/ 121634 h 121634"/>
                <a:gd name="connsiteX3" fmla="*/ 0 w 121538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38" h="121634">
                  <a:moveTo>
                    <a:pt x="0" y="0"/>
                  </a:moveTo>
                  <a:lnTo>
                    <a:pt x="121539" y="0"/>
                  </a:lnTo>
                  <a:lnTo>
                    <a:pt x="12153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id="{E88F798B-F527-7D41-820F-9C7C46781E78}"/>
                </a:ext>
              </a:extLst>
            </p:cNvPr>
            <p:cNvSpPr/>
            <p:nvPr/>
          </p:nvSpPr>
          <p:spPr>
            <a:xfrm>
              <a:off x="5974556" y="3128772"/>
              <a:ext cx="121538" cy="121634"/>
            </a:xfrm>
            <a:custGeom>
              <a:avLst/>
              <a:gdLst>
                <a:gd name="connsiteX0" fmla="*/ 0 w 121538"/>
                <a:gd name="connsiteY0" fmla="*/ 0 h 121634"/>
                <a:gd name="connsiteX1" fmla="*/ 121539 w 121538"/>
                <a:gd name="connsiteY1" fmla="*/ 0 h 121634"/>
                <a:gd name="connsiteX2" fmla="*/ 121539 w 121538"/>
                <a:gd name="connsiteY2" fmla="*/ 121634 h 121634"/>
                <a:gd name="connsiteX3" fmla="*/ 0 w 121538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38" h="121634">
                  <a:moveTo>
                    <a:pt x="0" y="0"/>
                  </a:moveTo>
                  <a:lnTo>
                    <a:pt x="121539" y="0"/>
                  </a:lnTo>
                  <a:lnTo>
                    <a:pt x="12153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id="{13BE68F5-396A-6947-B9EF-434ADE75F279}"/>
                </a:ext>
              </a:extLst>
            </p:cNvPr>
            <p:cNvSpPr/>
            <p:nvPr/>
          </p:nvSpPr>
          <p:spPr>
            <a:xfrm>
              <a:off x="5974556" y="3007137"/>
              <a:ext cx="121538" cy="121634"/>
            </a:xfrm>
            <a:custGeom>
              <a:avLst/>
              <a:gdLst>
                <a:gd name="connsiteX0" fmla="*/ 0 w 121538"/>
                <a:gd name="connsiteY0" fmla="*/ 0 h 121634"/>
                <a:gd name="connsiteX1" fmla="*/ 121539 w 121538"/>
                <a:gd name="connsiteY1" fmla="*/ 0 h 121634"/>
                <a:gd name="connsiteX2" fmla="*/ 121539 w 121538"/>
                <a:gd name="connsiteY2" fmla="*/ 121634 h 121634"/>
                <a:gd name="connsiteX3" fmla="*/ 0 w 121538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38" h="121634">
                  <a:moveTo>
                    <a:pt x="0" y="0"/>
                  </a:moveTo>
                  <a:lnTo>
                    <a:pt x="121539" y="0"/>
                  </a:lnTo>
                  <a:lnTo>
                    <a:pt x="12153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id="{570D40E8-4402-2A45-A390-3745EFAFAB3C}"/>
                </a:ext>
              </a:extLst>
            </p:cNvPr>
            <p:cNvSpPr/>
            <p:nvPr/>
          </p:nvSpPr>
          <p:spPr>
            <a:xfrm>
              <a:off x="5974556" y="2885503"/>
              <a:ext cx="121538" cy="121634"/>
            </a:xfrm>
            <a:custGeom>
              <a:avLst/>
              <a:gdLst>
                <a:gd name="connsiteX0" fmla="*/ 0 w 121538"/>
                <a:gd name="connsiteY0" fmla="*/ 0 h 121634"/>
                <a:gd name="connsiteX1" fmla="*/ 121539 w 121538"/>
                <a:gd name="connsiteY1" fmla="*/ 0 h 121634"/>
                <a:gd name="connsiteX2" fmla="*/ 121539 w 121538"/>
                <a:gd name="connsiteY2" fmla="*/ 121634 h 121634"/>
                <a:gd name="connsiteX3" fmla="*/ 0 w 121538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38" h="121634">
                  <a:moveTo>
                    <a:pt x="0" y="0"/>
                  </a:moveTo>
                  <a:lnTo>
                    <a:pt x="121539" y="0"/>
                  </a:lnTo>
                  <a:lnTo>
                    <a:pt x="12153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id="{C8613B53-303A-994D-BBEF-4411CB914300}"/>
                </a:ext>
              </a:extLst>
            </p:cNvPr>
            <p:cNvSpPr/>
            <p:nvPr/>
          </p:nvSpPr>
          <p:spPr>
            <a:xfrm>
              <a:off x="5974556" y="2763964"/>
              <a:ext cx="121538" cy="121538"/>
            </a:xfrm>
            <a:custGeom>
              <a:avLst/>
              <a:gdLst>
                <a:gd name="connsiteX0" fmla="*/ 0 w 121538"/>
                <a:gd name="connsiteY0" fmla="*/ 0 h 121538"/>
                <a:gd name="connsiteX1" fmla="*/ 121539 w 121538"/>
                <a:gd name="connsiteY1" fmla="*/ 0 h 121538"/>
                <a:gd name="connsiteX2" fmla="*/ 121539 w 121538"/>
                <a:gd name="connsiteY2" fmla="*/ 121539 h 121538"/>
                <a:gd name="connsiteX3" fmla="*/ 0 w 121538"/>
                <a:gd name="connsiteY3" fmla="*/ 121539 h 12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38" h="121538">
                  <a:moveTo>
                    <a:pt x="0" y="0"/>
                  </a:moveTo>
                  <a:lnTo>
                    <a:pt x="121539" y="0"/>
                  </a:lnTo>
                  <a:lnTo>
                    <a:pt x="121539" y="121539"/>
                  </a:lnTo>
                  <a:lnTo>
                    <a:pt x="0" y="12153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id="{B3AFB843-4FF3-BE41-9251-2C9BA8F2F253}"/>
                </a:ext>
              </a:extLst>
            </p:cNvPr>
            <p:cNvSpPr/>
            <p:nvPr/>
          </p:nvSpPr>
          <p:spPr>
            <a:xfrm>
              <a:off x="5974556" y="2648616"/>
              <a:ext cx="121538" cy="115347"/>
            </a:xfrm>
            <a:custGeom>
              <a:avLst/>
              <a:gdLst>
                <a:gd name="connsiteX0" fmla="*/ 121444 w 121538"/>
                <a:gd name="connsiteY0" fmla="*/ 0 h 115347"/>
                <a:gd name="connsiteX1" fmla="*/ 121444 w 121538"/>
                <a:gd name="connsiteY1" fmla="*/ 115348 h 115347"/>
                <a:gd name="connsiteX2" fmla="*/ 0 w 121538"/>
                <a:gd name="connsiteY2" fmla="*/ 115348 h 115347"/>
                <a:gd name="connsiteX3" fmla="*/ 0 w 121538"/>
                <a:gd name="connsiteY3" fmla="*/ 16192 h 115347"/>
                <a:gd name="connsiteX4" fmla="*/ 0 w 121538"/>
                <a:gd name="connsiteY4" fmla="*/ 16192 h 115347"/>
                <a:gd name="connsiteX5" fmla="*/ 114871 w 121538"/>
                <a:gd name="connsiteY5" fmla="*/ 95 h 115347"/>
                <a:gd name="connsiteX6" fmla="*/ 121539 w 121538"/>
                <a:gd name="connsiteY6" fmla="*/ 95 h 11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538" h="115347">
                  <a:moveTo>
                    <a:pt x="121444" y="0"/>
                  </a:moveTo>
                  <a:lnTo>
                    <a:pt x="121444" y="115348"/>
                  </a:lnTo>
                  <a:lnTo>
                    <a:pt x="0" y="115348"/>
                  </a:lnTo>
                  <a:lnTo>
                    <a:pt x="0" y="16192"/>
                  </a:lnTo>
                  <a:lnTo>
                    <a:pt x="0" y="16192"/>
                  </a:lnTo>
                  <a:cubicBezTo>
                    <a:pt x="37462" y="6020"/>
                    <a:pt x="76057" y="610"/>
                    <a:pt x="114871" y="95"/>
                  </a:cubicBezTo>
                  <a:lnTo>
                    <a:pt x="121539" y="9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id="{49816CF0-9BE4-3F43-8D11-D91A4ED33AE6}"/>
                </a:ext>
              </a:extLst>
            </p:cNvPr>
            <p:cNvSpPr/>
            <p:nvPr/>
          </p:nvSpPr>
          <p:spPr>
            <a:xfrm>
              <a:off x="5915787" y="3493674"/>
              <a:ext cx="58769" cy="97154"/>
            </a:xfrm>
            <a:custGeom>
              <a:avLst/>
              <a:gdLst>
                <a:gd name="connsiteX0" fmla="*/ 0 w 58769"/>
                <a:gd name="connsiteY0" fmla="*/ 0 h 97154"/>
                <a:gd name="connsiteX1" fmla="*/ 58769 w 58769"/>
                <a:gd name="connsiteY1" fmla="*/ 0 h 97154"/>
                <a:gd name="connsiteX2" fmla="*/ 58769 w 58769"/>
                <a:gd name="connsiteY2" fmla="*/ 97155 h 97154"/>
                <a:gd name="connsiteX3" fmla="*/ 0 w 58769"/>
                <a:gd name="connsiteY3" fmla="*/ 97155 h 9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69" h="97154">
                  <a:moveTo>
                    <a:pt x="0" y="0"/>
                  </a:moveTo>
                  <a:lnTo>
                    <a:pt x="58769" y="0"/>
                  </a:lnTo>
                  <a:lnTo>
                    <a:pt x="58769" y="97155"/>
                  </a:lnTo>
                  <a:lnTo>
                    <a:pt x="0" y="97155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id="{2BB18005-9A64-1A48-8E63-F7EA7263FF72}"/>
                </a:ext>
              </a:extLst>
            </p:cNvPr>
            <p:cNvSpPr/>
            <p:nvPr/>
          </p:nvSpPr>
          <p:spPr>
            <a:xfrm>
              <a:off x="5915787" y="3372040"/>
              <a:ext cx="58769" cy="121634"/>
            </a:xfrm>
            <a:custGeom>
              <a:avLst/>
              <a:gdLst>
                <a:gd name="connsiteX0" fmla="*/ 0 w 58769"/>
                <a:gd name="connsiteY0" fmla="*/ 0 h 121634"/>
                <a:gd name="connsiteX1" fmla="*/ 58769 w 58769"/>
                <a:gd name="connsiteY1" fmla="*/ 0 h 121634"/>
                <a:gd name="connsiteX2" fmla="*/ 58769 w 58769"/>
                <a:gd name="connsiteY2" fmla="*/ 121634 h 121634"/>
                <a:gd name="connsiteX3" fmla="*/ 0 w 58769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69" h="121634">
                  <a:moveTo>
                    <a:pt x="0" y="0"/>
                  </a:moveTo>
                  <a:lnTo>
                    <a:pt x="58769" y="0"/>
                  </a:lnTo>
                  <a:lnTo>
                    <a:pt x="5876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id="{BC63ACFC-A0BB-E347-94FB-27D86D5AC695}"/>
                </a:ext>
              </a:extLst>
            </p:cNvPr>
            <p:cNvSpPr/>
            <p:nvPr/>
          </p:nvSpPr>
          <p:spPr>
            <a:xfrm>
              <a:off x="5915787" y="3250406"/>
              <a:ext cx="58769" cy="121634"/>
            </a:xfrm>
            <a:custGeom>
              <a:avLst/>
              <a:gdLst>
                <a:gd name="connsiteX0" fmla="*/ 0 w 58769"/>
                <a:gd name="connsiteY0" fmla="*/ 0 h 121634"/>
                <a:gd name="connsiteX1" fmla="*/ 58769 w 58769"/>
                <a:gd name="connsiteY1" fmla="*/ 0 h 121634"/>
                <a:gd name="connsiteX2" fmla="*/ 58769 w 58769"/>
                <a:gd name="connsiteY2" fmla="*/ 121634 h 121634"/>
                <a:gd name="connsiteX3" fmla="*/ 0 w 58769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69" h="121634">
                  <a:moveTo>
                    <a:pt x="0" y="0"/>
                  </a:moveTo>
                  <a:lnTo>
                    <a:pt x="58769" y="0"/>
                  </a:lnTo>
                  <a:lnTo>
                    <a:pt x="5876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id="{B4878D04-296F-AA48-8A2F-514B2E0E150E}"/>
                </a:ext>
              </a:extLst>
            </p:cNvPr>
            <p:cNvSpPr/>
            <p:nvPr/>
          </p:nvSpPr>
          <p:spPr>
            <a:xfrm>
              <a:off x="5915787" y="3128772"/>
              <a:ext cx="58769" cy="121634"/>
            </a:xfrm>
            <a:custGeom>
              <a:avLst/>
              <a:gdLst>
                <a:gd name="connsiteX0" fmla="*/ 0 w 58769"/>
                <a:gd name="connsiteY0" fmla="*/ 0 h 121634"/>
                <a:gd name="connsiteX1" fmla="*/ 58769 w 58769"/>
                <a:gd name="connsiteY1" fmla="*/ 0 h 121634"/>
                <a:gd name="connsiteX2" fmla="*/ 58769 w 58769"/>
                <a:gd name="connsiteY2" fmla="*/ 121634 h 121634"/>
                <a:gd name="connsiteX3" fmla="*/ 0 w 58769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69" h="121634">
                  <a:moveTo>
                    <a:pt x="0" y="0"/>
                  </a:moveTo>
                  <a:lnTo>
                    <a:pt x="58769" y="0"/>
                  </a:lnTo>
                  <a:lnTo>
                    <a:pt x="5876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id="{7EAC649E-7E47-6B4E-8207-2D3543E2F719}"/>
                </a:ext>
              </a:extLst>
            </p:cNvPr>
            <p:cNvSpPr/>
            <p:nvPr/>
          </p:nvSpPr>
          <p:spPr>
            <a:xfrm>
              <a:off x="5915787" y="3007137"/>
              <a:ext cx="58769" cy="121634"/>
            </a:xfrm>
            <a:custGeom>
              <a:avLst/>
              <a:gdLst>
                <a:gd name="connsiteX0" fmla="*/ 0 w 58769"/>
                <a:gd name="connsiteY0" fmla="*/ 0 h 121634"/>
                <a:gd name="connsiteX1" fmla="*/ 58769 w 58769"/>
                <a:gd name="connsiteY1" fmla="*/ 0 h 121634"/>
                <a:gd name="connsiteX2" fmla="*/ 58769 w 58769"/>
                <a:gd name="connsiteY2" fmla="*/ 121634 h 121634"/>
                <a:gd name="connsiteX3" fmla="*/ 0 w 58769"/>
                <a:gd name="connsiteY3" fmla="*/ 121634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69" h="121634">
                  <a:moveTo>
                    <a:pt x="0" y="0"/>
                  </a:moveTo>
                  <a:lnTo>
                    <a:pt x="58769" y="0"/>
                  </a:lnTo>
                  <a:lnTo>
                    <a:pt x="58769" y="121634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id="{916CB88C-F656-754C-BBC8-F24D1C628FD8}"/>
                </a:ext>
              </a:extLst>
            </p:cNvPr>
            <p:cNvSpPr/>
            <p:nvPr/>
          </p:nvSpPr>
          <p:spPr>
            <a:xfrm>
              <a:off x="5852921" y="2885503"/>
              <a:ext cx="121634" cy="121634"/>
            </a:xfrm>
            <a:custGeom>
              <a:avLst/>
              <a:gdLst>
                <a:gd name="connsiteX0" fmla="*/ 121634 w 121634"/>
                <a:gd name="connsiteY0" fmla="*/ 0 h 121634"/>
                <a:gd name="connsiteX1" fmla="*/ 121634 w 121634"/>
                <a:gd name="connsiteY1" fmla="*/ 121634 h 121634"/>
                <a:gd name="connsiteX2" fmla="*/ 62865 w 121634"/>
                <a:gd name="connsiteY2" fmla="*/ 121634 h 121634"/>
                <a:gd name="connsiteX3" fmla="*/ 62865 w 121634"/>
                <a:gd name="connsiteY3" fmla="*/ 106966 h 121634"/>
                <a:gd name="connsiteX4" fmla="*/ 0 w 121634"/>
                <a:gd name="connsiteY4" fmla="*/ 106966 h 121634"/>
                <a:gd name="connsiteX5" fmla="*/ 0 w 121634"/>
                <a:gd name="connsiteY5" fmla="*/ 0 h 121634"/>
                <a:gd name="connsiteX6" fmla="*/ 121634 w 121634"/>
                <a:gd name="connsiteY6" fmla="*/ 0 h 1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34" h="121634">
                  <a:moveTo>
                    <a:pt x="121634" y="0"/>
                  </a:moveTo>
                  <a:lnTo>
                    <a:pt x="121634" y="121634"/>
                  </a:lnTo>
                  <a:lnTo>
                    <a:pt x="62865" y="121634"/>
                  </a:lnTo>
                  <a:lnTo>
                    <a:pt x="62865" y="106966"/>
                  </a:lnTo>
                  <a:lnTo>
                    <a:pt x="0" y="106966"/>
                  </a:lnTo>
                  <a:lnTo>
                    <a:pt x="0" y="0"/>
                  </a:lnTo>
                  <a:lnTo>
                    <a:pt x="121634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id="{FABF0E47-1EEC-C846-BD1C-2D379555C448}"/>
                </a:ext>
              </a:extLst>
            </p:cNvPr>
            <p:cNvSpPr/>
            <p:nvPr/>
          </p:nvSpPr>
          <p:spPr>
            <a:xfrm>
              <a:off x="5852922" y="2763964"/>
              <a:ext cx="121634" cy="121538"/>
            </a:xfrm>
            <a:custGeom>
              <a:avLst/>
              <a:gdLst>
                <a:gd name="connsiteX0" fmla="*/ 0 w 121634"/>
                <a:gd name="connsiteY0" fmla="*/ 0 h 121538"/>
                <a:gd name="connsiteX1" fmla="*/ 121634 w 121634"/>
                <a:gd name="connsiteY1" fmla="*/ 0 h 121538"/>
                <a:gd name="connsiteX2" fmla="*/ 121634 w 121634"/>
                <a:gd name="connsiteY2" fmla="*/ 121539 h 121538"/>
                <a:gd name="connsiteX3" fmla="*/ 0 w 121634"/>
                <a:gd name="connsiteY3" fmla="*/ 121539 h 12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121538">
                  <a:moveTo>
                    <a:pt x="0" y="0"/>
                  </a:moveTo>
                  <a:lnTo>
                    <a:pt x="121634" y="0"/>
                  </a:lnTo>
                  <a:lnTo>
                    <a:pt x="121634" y="121539"/>
                  </a:lnTo>
                  <a:lnTo>
                    <a:pt x="0" y="12153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id="{4612B904-FA34-8F44-A0D5-80882798D710}"/>
                </a:ext>
              </a:extLst>
            </p:cNvPr>
            <p:cNvSpPr/>
            <p:nvPr/>
          </p:nvSpPr>
          <p:spPr>
            <a:xfrm>
              <a:off x="5852921" y="2664809"/>
              <a:ext cx="121824" cy="99155"/>
            </a:xfrm>
            <a:custGeom>
              <a:avLst/>
              <a:gdLst>
                <a:gd name="connsiteX0" fmla="*/ 121634 w 121824"/>
                <a:gd name="connsiteY0" fmla="*/ 0 h 99155"/>
                <a:gd name="connsiteX1" fmla="*/ 121634 w 121824"/>
                <a:gd name="connsiteY1" fmla="*/ 99155 h 99155"/>
                <a:gd name="connsiteX2" fmla="*/ 0 w 121824"/>
                <a:gd name="connsiteY2" fmla="*/ 99155 h 99155"/>
                <a:gd name="connsiteX3" fmla="*/ 0 w 121824"/>
                <a:gd name="connsiteY3" fmla="*/ 51530 h 99155"/>
                <a:gd name="connsiteX4" fmla="*/ 0 w 121824"/>
                <a:gd name="connsiteY4" fmla="*/ 51530 h 99155"/>
                <a:gd name="connsiteX5" fmla="*/ 121825 w 121824"/>
                <a:gd name="connsiteY5" fmla="*/ 286 h 9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24" h="99155">
                  <a:moveTo>
                    <a:pt x="121634" y="0"/>
                  </a:moveTo>
                  <a:lnTo>
                    <a:pt x="121634" y="99155"/>
                  </a:lnTo>
                  <a:lnTo>
                    <a:pt x="0" y="99155"/>
                  </a:lnTo>
                  <a:lnTo>
                    <a:pt x="0" y="51530"/>
                  </a:lnTo>
                  <a:lnTo>
                    <a:pt x="0" y="51530"/>
                  </a:lnTo>
                  <a:cubicBezTo>
                    <a:pt x="38138" y="29099"/>
                    <a:pt x="79115" y="11859"/>
                    <a:pt x="121825" y="286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id="{A8170E14-011F-2D46-BA7B-CB0A5CC2D5B7}"/>
                </a:ext>
              </a:extLst>
            </p:cNvPr>
            <p:cNvSpPr/>
            <p:nvPr/>
          </p:nvSpPr>
          <p:spPr>
            <a:xfrm>
              <a:off x="5844921" y="3975544"/>
              <a:ext cx="70865" cy="263461"/>
            </a:xfrm>
            <a:custGeom>
              <a:avLst/>
              <a:gdLst>
                <a:gd name="connsiteX0" fmla="*/ 0 w 70865"/>
                <a:gd name="connsiteY0" fmla="*/ 0 h 263461"/>
                <a:gd name="connsiteX1" fmla="*/ 70866 w 70865"/>
                <a:gd name="connsiteY1" fmla="*/ 0 h 263461"/>
                <a:gd name="connsiteX2" fmla="*/ 70866 w 70865"/>
                <a:gd name="connsiteY2" fmla="*/ 263462 h 263461"/>
                <a:gd name="connsiteX3" fmla="*/ 0 w 70865"/>
                <a:gd name="connsiteY3" fmla="*/ 263462 h 26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65" h="263461">
                  <a:moveTo>
                    <a:pt x="0" y="0"/>
                  </a:moveTo>
                  <a:lnTo>
                    <a:pt x="70866" y="0"/>
                  </a:lnTo>
                  <a:lnTo>
                    <a:pt x="70866" y="263462"/>
                  </a:lnTo>
                  <a:lnTo>
                    <a:pt x="0" y="263462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id="{D1718856-6571-D74A-BAE1-CBB432721DEA}"/>
                </a:ext>
              </a:extLst>
            </p:cNvPr>
            <p:cNvSpPr/>
            <p:nvPr/>
          </p:nvSpPr>
          <p:spPr>
            <a:xfrm>
              <a:off x="5770435" y="2885503"/>
              <a:ext cx="82486" cy="106965"/>
            </a:xfrm>
            <a:custGeom>
              <a:avLst/>
              <a:gdLst>
                <a:gd name="connsiteX0" fmla="*/ 0 w 82486"/>
                <a:gd name="connsiteY0" fmla="*/ 0 h 106965"/>
                <a:gd name="connsiteX1" fmla="*/ 82487 w 82486"/>
                <a:gd name="connsiteY1" fmla="*/ 0 h 106965"/>
                <a:gd name="connsiteX2" fmla="*/ 82487 w 82486"/>
                <a:gd name="connsiteY2" fmla="*/ 106966 h 106965"/>
                <a:gd name="connsiteX3" fmla="*/ 0 w 82486"/>
                <a:gd name="connsiteY3" fmla="*/ 106966 h 10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86" h="106965">
                  <a:moveTo>
                    <a:pt x="0" y="0"/>
                  </a:moveTo>
                  <a:lnTo>
                    <a:pt x="82487" y="0"/>
                  </a:lnTo>
                  <a:lnTo>
                    <a:pt x="82487" y="106966"/>
                  </a:lnTo>
                  <a:lnTo>
                    <a:pt x="0" y="10696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id="{22BB9B6C-85A7-1349-A5FD-F99DE341AB0B}"/>
                </a:ext>
              </a:extLst>
            </p:cNvPr>
            <p:cNvSpPr/>
            <p:nvPr/>
          </p:nvSpPr>
          <p:spPr>
            <a:xfrm>
              <a:off x="5724525" y="2763964"/>
              <a:ext cx="128396" cy="121539"/>
            </a:xfrm>
            <a:custGeom>
              <a:avLst/>
              <a:gdLst>
                <a:gd name="connsiteX0" fmla="*/ 128397 w 128396"/>
                <a:gd name="connsiteY0" fmla="*/ 0 h 121539"/>
                <a:gd name="connsiteX1" fmla="*/ 128397 w 128396"/>
                <a:gd name="connsiteY1" fmla="*/ 121539 h 121539"/>
                <a:gd name="connsiteX2" fmla="*/ 45911 w 128396"/>
                <a:gd name="connsiteY2" fmla="*/ 121539 h 121539"/>
                <a:gd name="connsiteX3" fmla="*/ 45911 w 128396"/>
                <a:gd name="connsiteY3" fmla="*/ 53531 h 121539"/>
                <a:gd name="connsiteX4" fmla="*/ 0 w 128396"/>
                <a:gd name="connsiteY4" fmla="*/ 53531 h 121539"/>
                <a:gd name="connsiteX5" fmla="*/ 58674 w 128396"/>
                <a:gd name="connsiteY5" fmla="*/ 0 h 12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96" h="121539">
                  <a:moveTo>
                    <a:pt x="128397" y="0"/>
                  </a:moveTo>
                  <a:lnTo>
                    <a:pt x="128397" y="121539"/>
                  </a:lnTo>
                  <a:lnTo>
                    <a:pt x="45911" y="121539"/>
                  </a:lnTo>
                  <a:lnTo>
                    <a:pt x="45911" y="53531"/>
                  </a:lnTo>
                  <a:lnTo>
                    <a:pt x="0" y="53531"/>
                  </a:lnTo>
                  <a:cubicBezTo>
                    <a:pt x="18393" y="34452"/>
                    <a:pt x="37995" y="16574"/>
                    <a:pt x="58674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id="{CC5353FD-BD42-4547-B36A-D617F0303D14}"/>
                </a:ext>
              </a:extLst>
            </p:cNvPr>
            <p:cNvSpPr/>
            <p:nvPr/>
          </p:nvSpPr>
          <p:spPr>
            <a:xfrm>
              <a:off x="5783389" y="2716244"/>
              <a:ext cx="69532" cy="47625"/>
            </a:xfrm>
            <a:custGeom>
              <a:avLst/>
              <a:gdLst>
                <a:gd name="connsiteX0" fmla="*/ 69533 w 69532"/>
                <a:gd name="connsiteY0" fmla="*/ 0 h 47625"/>
                <a:gd name="connsiteX1" fmla="*/ 69533 w 69532"/>
                <a:gd name="connsiteY1" fmla="*/ 47625 h 47625"/>
                <a:gd name="connsiteX2" fmla="*/ 0 w 69532"/>
                <a:gd name="connsiteY2" fmla="*/ 47625 h 47625"/>
                <a:gd name="connsiteX3" fmla="*/ 69342 w 69532"/>
                <a:gd name="connsiteY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" h="47625">
                  <a:moveTo>
                    <a:pt x="69533" y="0"/>
                  </a:moveTo>
                  <a:lnTo>
                    <a:pt x="69533" y="47625"/>
                  </a:lnTo>
                  <a:lnTo>
                    <a:pt x="0" y="47625"/>
                  </a:lnTo>
                  <a:cubicBezTo>
                    <a:pt x="21908" y="30061"/>
                    <a:pt x="45082" y="14135"/>
                    <a:pt x="69342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id="{2A20E778-842C-FC4A-9FA5-591BC966E54D}"/>
                </a:ext>
              </a:extLst>
            </p:cNvPr>
            <p:cNvSpPr/>
            <p:nvPr/>
          </p:nvSpPr>
          <p:spPr>
            <a:xfrm>
              <a:off x="5555265" y="3975544"/>
              <a:ext cx="289655" cy="263461"/>
            </a:xfrm>
            <a:custGeom>
              <a:avLst/>
              <a:gdLst>
                <a:gd name="connsiteX0" fmla="*/ 0 w 289655"/>
                <a:gd name="connsiteY0" fmla="*/ 0 h 263461"/>
                <a:gd name="connsiteX1" fmla="*/ 289655 w 289655"/>
                <a:gd name="connsiteY1" fmla="*/ 0 h 263461"/>
                <a:gd name="connsiteX2" fmla="*/ 289655 w 289655"/>
                <a:gd name="connsiteY2" fmla="*/ 263462 h 263461"/>
                <a:gd name="connsiteX3" fmla="*/ 0 w 289655"/>
                <a:gd name="connsiteY3" fmla="*/ 263462 h 26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55" h="263461">
                  <a:moveTo>
                    <a:pt x="0" y="0"/>
                  </a:moveTo>
                  <a:lnTo>
                    <a:pt x="289655" y="0"/>
                  </a:lnTo>
                  <a:lnTo>
                    <a:pt x="289655" y="263462"/>
                  </a:lnTo>
                  <a:lnTo>
                    <a:pt x="0" y="263462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id="{B32F1695-3897-944A-9BB8-D03D44444D9C}"/>
                </a:ext>
              </a:extLst>
            </p:cNvPr>
            <p:cNvSpPr/>
            <p:nvPr/>
          </p:nvSpPr>
          <p:spPr>
            <a:xfrm>
              <a:off x="5755576" y="3823335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id="{1B97A946-6BD9-754F-8E4F-C51965CE22A5}"/>
                </a:ext>
              </a:extLst>
            </p:cNvPr>
            <p:cNvSpPr/>
            <p:nvPr/>
          </p:nvSpPr>
          <p:spPr>
            <a:xfrm>
              <a:off x="5755576" y="359930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id="{128A53FF-0A44-BA4B-9AF0-438EA04DF39D}"/>
                </a:ext>
              </a:extLst>
            </p:cNvPr>
            <p:cNvSpPr/>
            <p:nvPr/>
          </p:nvSpPr>
          <p:spPr>
            <a:xfrm>
              <a:off x="5755576" y="337537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id="{B8E794B3-271E-9242-8A14-EDE37D5441EF}"/>
                </a:ext>
              </a:extLst>
            </p:cNvPr>
            <p:cNvSpPr/>
            <p:nvPr/>
          </p:nvSpPr>
          <p:spPr>
            <a:xfrm>
              <a:off x="5755576" y="3151346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:a16="http://schemas.microsoft.com/office/drawing/2014/main" id="{9565B85E-6595-F042-9717-1BE6C1B11C20}"/>
                </a:ext>
              </a:extLst>
            </p:cNvPr>
            <p:cNvSpPr/>
            <p:nvPr/>
          </p:nvSpPr>
          <p:spPr>
            <a:xfrm>
              <a:off x="5670232" y="3823335"/>
              <a:ext cx="23621" cy="59436"/>
            </a:xfrm>
            <a:custGeom>
              <a:avLst/>
              <a:gdLst>
                <a:gd name="connsiteX0" fmla="*/ 0 w 23621"/>
                <a:gd name="connsiteY0" fmla="*/ 0 h 59436"/>
                <a:gd name="connsiteX1" fmla="*/ 23622 w 23621"/>
                <a:gd name="connsiteY1" fmla="*/ 0 h 59436"/>
                <a:gd name="connsiteX2" fmla="*/ 23622 w 23621"/>
                <a:gd name="connsiteY2" fmla="*/ 59436 h 59436"/>
                <a:gd name="connsiteX3" fmla="*/ 0 w 23621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1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:a16="http://schemas.microsoft.com/office/drawing/2014/main" id="{2CB92A13-921C-0B4C-A6F1-95A130A04D4E}"/>
                </a:ext>
              </a:extLst>
            </p:cNvPr>
            <p:cNvSpPr/>
            <p:nvPr/>
          </p:nvSpPr>
          <p:spPr>
            <a:xfrm>
              <a:off x="5670232" y="3599307"/>
              <a:ext cx="23621" cy="59436"/>
            </a:xfrm>
            <a:custGeom>
              <a:avLst/>
              <a:gdLst>
                <a:gd name="connsiteX0" fmla="*/ 0 w 23621"/>
                <a:gd name="connsiteY0" fmla="*/ 0 h 59436"/>
                <a:gd name="connsiteX1" fmla="*/ 23622 w 23621"/>
                <a:gd name="connsiteY1" fmla="*/ 0 h 59436"/>
                <a:gd name="connsiteX2" fmla="*/ 23622 w 23621"/>
                <a:gd name="connsiteY2" fmla="*/ 59436 h 59436"/>
                <a:gd name="connsiteX3" fmla="*/ 0 w 23621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1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:a16="http://schemas.microsoft.com/office/drawing/2014/main" id="{050A6A4A-5A2C-4A44-98C7-22116B85AF7A}"/>
                </a:ext>
              </a:extLst>
            </p:cNvPr>
            <p:cNvSpPr/>
            <p:nvPr/>
          </p:nvSpPr>
          <p:spPr>
            <a:xfrm>
              <a:off x="5670232" y="3375374"/>
              <a:ext cx="23621" cy="59436"/>
            </a:xfrm>
            <a:custGeom>
              <a:avLst/>
              <a:gdLst>
                <a:gd name="connsiteX0" fmla="*/ 0 w 23621"/>
                <a:gd name="connsiteY0" fmla="*/ 0 h 59436"/>
                <a:gd name="connsiteX1" fmla="*/ 23622 w 23621"/>
                <a:gd name="connsiteY1" fmla="*/ 0 h 59436"/>
                <a:gd name="connsiteX2" fmla="*/ 23622 w 23621"/>
                <a:gd name="connsiteY2" fmla="*/ 59436 h 59436"/>
                <a:gd name="connsiteX3" fmla="*/ 0 w 23621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1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:a16="http://schemas.microsoft.com/office/drawing/2014/main" id="{EE606FB9-2E4A-D940-AAE5-028EC3630CB2}"/>
                </a:ext>
              </a:extLst>
            </p:cNvPr>
            <p:cNvSpPr/>
            <p:nvPr/>
          </p:nvSpPr>
          <p:spPr>
            <a:xfrm>
              <a:off x="5670232" y="3151346"/>
              <a:ext cx="23621" cy="59436"/>
            </a:xfrm>
            <a:custGeom>
              <a:avLst/>
              <a:gdLst>
                <a:gd name="connsiteX0" fmla="*/ 0 w 23621"/>
                <a:gd name="connsiteY0" fmla="*/ 0 h 59436"/>
                <a:gd name="connsiteX1" fmla="*/ 23622 w 23621"/>
                <a:gd name="connsiteY1" fmla="*/ 0 h 59436"/>
                <a:gd name="connsiteX2" fmla="*/ 23622 w 23621"/>
                <a:gd name="connsiteY2" fmla="*/ 59436 h 59436"/>
                <a:gd name="connsiteX3" fmla="*/ 0 w 23621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1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:a16="http://schemas.microsoft.com/office/drawing/2014/main" id="{4A3CB2A9-AF41-0440-B1F9-A28E25A514E0}"/>
                </a:ext>
              </a:extLst>
            </p:cNvPr>
            <p:cNvSpPr/>
            <p:nvPr/>
          </p:nvSpPr>
          <p:spPr>
            <a:xfrm>
              <a:off x="4352925" y="3975544"/>
              <a:ext cx="1202340" cy="263080"/>
            </a:xfrm>
            <a:custGeom>
              <a:avLst/>
              <a:gdLst>
                <a:gd name="connsiteX0" fmla="*/ 1202341 w 1202340"/>
                <a:gd name="connsiteY0" fmla="*/ 0 h 263080"/>
                <a:gd name="connsiteX1" fmla="*/ 1202341 w 1202340"/>
                <a:gd name="connsiteY1" fmla="*/ 263080 h 263080"/>
                <a:gd name="connsiteX2" fmla="*/ 0 w 1202340"/>
                <a:gd name="connsiteY2" fmla="*/ 263080 h 263080"/>
                <a:gd name="connsiteX3" fmla="*/ 0 w 1202340"/>
                <a:gd name="connsiteY3" fmla="*/ 0 h 263080"/>
                <a:gd name="connsiteX4" fmla="*/ 1083945 w 1202340"/>
                <a:gd name="connsiteY4" fmla="*/ 137636 h 263080"/>
                <a:gd name="connsiteX5" fmla="*/ 1083945 w 1202340"/>
                <a:gd name="connsiteY5" fmla="*/ 78200 h 263080"/>
                <a:gd name="connsiteX6" fmla="*/ 1060418 w 1202340"/>
                <a:gd name="connsiteY6" fmla="*/ 78200 h 263080"/>
                <a:gd name="connsiteX7" fmla="*/ 1060418 w 1202340"/>
                <a:gd name="connsiteY7" fmla="*/ 137636 h 263080"/>
                <a:gd name="connsiteX8" fmla="*/ 998220 w 1202340"/>
                <a:gd name="connsiteY8" fmla="*/ 137636 h 263080"/>
                <a:gd name="connsiteX9" fmla="*/ 998220 w 1202340"/>
                <a:gd name="connsiteY9" fmla="*/ 78200 h 263080"/>
                <a:gd name="connsiteX10" fmla="*/ 974693 w 1202340"/>
                <a:gd name="connsiteY10" fmla="*/ 78200 h 263080"/>
                <a:gd name="connsiteX11" fmla="*/ 974693 w 1202340"/>
                <a:gd name="connsiteY11" fmla="*/ 137636 h 263080"/>
                <a:gd name="connsiteX12" fmla="*/ 727805 w 1202340"/>
                <a:gd name="connsiteY12" fmla="*/ 137636 h 263080"/>
                <a:gd name="connsiteX13" fmla="*/ 727805 w 1202340"/>
                <a:gd name="connsiteY13" fmla="*/ 78200 h 263080"/>
                <a:gd name="connsiteX14" fmla="*/ 704850 w 1202340"/>
                <a:gd name="connsiteY14" fmla="*/ 78200 h 263080"/>
                <a:gd name="connsiteX15" fmla="*/ 704850 w 1202340"/>
                <a:gd name="connsiteY15" fmla="*/ 137636 h 263080"/>
                <a:gd name="connsiteX16" fmla="*/ 642080 w 1202340"/>
                <a:gd name="connsiteY16" fmla="*/ 137636 h 263080"/>
                <a:gd name="connsiteX17" fmla="*/ 642080 w 1202340"/>
                <a:gd name="connsiteY17" fmla="*/ 78200 h 263080"/>
                <a:gd name="connsiteX18" fmla="*/ 619125 w 1202340"/>
                <a:gd name="connsiteY18" fmla="*/ 78200 h 263080"/>
                <a:gd name="connsiteX19" fmla="*/ 619125 w 1202340"/>
                <a:gd name="connsiteY19" fmla="*/ 137636 h 263080"/>
                <a:gd name="connsiteX20" fmla="*/ 371665 w 1202340"/>
                <a:gd name="connsiteY20" fmla="*/ 137636 h 263080"/>
                <a:gd name="connsiteX21" fmla="*/ 371665 w 1202340"/>
                <a:gd name="connsiteY21" fmla="*/ 78200 h 263080"/>
                <a:gd name="connsiteX22" fmla="*/ 348139 w 1202340"/>
                <a:gd name="connsiteY22" fmla="*/ 78200 h 263080"/>
                <a:gd name="connsiteX23" fmla="*/ 348139 w 1202340"/>
                <a:gd name="connsiteY23" fmla="*/ 137636 h 263080"/>
                <a:gd name="connsiteX24" fmla="*/ 285940 w 1202340"/>
                <a:gd name="connsiteY24" fmla="*/ 137636 h 263080"/>
                <a:gd name="connsiteX25" fmla="*/ 285940 w 1202340"/>
                <a:gd name="connsiteY25" fmla="*/ 78200 h 263080"/>
                <a:gd name="connsiteX26" fmla="*/ 263747 w 1202340"/>
                <a:gd name="connsiteY26" fmla="*/ 78200 h 263080"/>
                <a:gd name="connsiteX27" fmla="*/ 263747 w 1202340"/>
                <a:gd name="connsiteY27" fmla="*/ 137636 h 26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02340" h="263080">
                  <a:moveTo>
                    <a:pt x="1202341" y="0"/>
                  </a:moveTo>
                  <a:lnTo>
                    <a:pt x="1202341" y="263080"/>
                  </a:lnTo>
                  <a:lnTo>
                    <a:pt x="0" y="263080"/>
                  </a:lnTo>
                  <a:lnTo>
                    <a:pt x="0" y="0"/>
                  </a:lnTo>
                  <a:close/>
                  <a:moveTo>
                    <a:pt x="1083945" y="137636"/>
                  </a:moveTo>
                  <a:lnTo>
                    <a:pt x="1083945" y="78200"/>
                  </a:lnTo>
                  <a:lnTo>
                    <a:pt x="1060418" y="78200"/>
                  </a:lnTo>
                  <a:lnTo>
                    <a:pt x="1060418" y="137636"/>
                  </a:lnTo>
                  <a:close/>
                  <a:moveTo>
                    <a:pt x="998220" y="137636"/>
                  </a:moveTo>
                  <a:lnTo>
                    <a:pt x="998220" y="78200"/>
                  </a:lnTo>
                  <a:lnTo>
                    <a:pt x="974693" y="78200"/>
                  </a:lnTo>
                  <a:lnTo>
                    <a:pt x="974693" y="137636"/>
                  </a:lnTo>
                  <a:close/>
                  <a:moveTo>
                    <a:pt x="727805" y="137636"/>
                  </a:moveTo>
                  <a:lnTo>
                    <a:pt x="727805" y="78200"/>
                  </a:lnTo>
                  <a:lnTo>
                    <a:pt x="704850" y="78200"/>
                  </a:lnTo>
                  <a:lnTo>
                    <a:pt x="704850" y="137636"/>
                  </a:lnTo>
                  <a:close/>
                  <a:moveTo>
                    <a:pt x="642080" y="137636"/>
                  </a:moveTo>
                  <a:lnTo>
                    <a:pt x="642080" y="78200"/>
                  </a:lnTo>
                  <a:lnTo>
                    <a:pt x="619125" y="78200"/>
                  </a:lnTo>
                  <a:lnTo>
                    <a:pt x="619125" y="137636"/>
                  </a:lnTo>
                  <a:close/>
                  <a:moveTo>
                    <a:pt x="371665" y="137636"/>
                  </a:moveTo>
                  <a:lnTo>
                    <a:pt x="371665" y="78200"/>
                  </a:lnTo>
                  <a:lnTo>
                    <a:pt x="348139" y="78200"/>
                  </a:lnTo>
                  <a:lnTo>
                    <a:pt x="348139" y="137636"/>
                  </a:lnTo>
                  <a:close/>
                  <a:moveTo>
                    <a:pt x="285940" y="137636"/>
                  </a:moveTo>
                  <a:lnTo>
                    <a:pt x="285940" y="78200"/>
                  </a:lnTo>
                  <a:lnTo>
                    <a:pt x="263747" y="78200"/>
                  </a:lnTo>
                  <a:lnTo>
                    <a:pt x="263747" y="137636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:a16="http://schemas.microsoft.com/office/drawing/2014/main" id="{ECE9BD3C-490C-834E-A4EA-4FC335C02561}"/>
                </a:ext>
              </a:extLst>
            </p:cNvPr>
            <p:cNvSpPr/>
            <p:nvPr/>
          </p:nvSpPr>
          <p:spPr>
            <a:xfrm>
              <a:off x="4352925" y="2817495"/>
              <a:ext cx="1202340" cy="1158049"/>
            </a:xfrm>
            <a:custGeom>
              <a:avLst/>
              <a:gdLst>
                <a:gd name="connsiteX0" fmla="*/ 1202341 w 1202340"/>
                <a:gd name="connsiteY0" fmla="*/ 0 h 1158049"/>
                <a:gd name="connsiteX1" fmla="*/ 1202341 w 1202340"/>
                <a:gd name="connsiteY1" fmla="*/ 1158050 h 1158049"/>
                <a:gd name="connsiteX2" fmla="*/ 0 w 1202340"/>
                <a:gd name="connsiteY2" fmla="*/ 1158050 h 1158049"/>
                <a:gd name="connsiteX3" fmla="*/ 0 w 1202340"/>
                <a:gd name="connsiteY3" fmla="*/ 241078 h 1158049"/>
                <a:gd name="connsiteX4" fmla="*/ 841629 w 1202340"/>
                <a:gd name="connsiteY4" fmla="*/ 241078 h 1158049"/>
                <a:gd name="connsiteX5" fmla="*/ 841629 w 1202340"/>
                <a:gd name="connsiteY5" fmla="*/ 0 h 1158049"/>
                <a:gd name="connsiteX6" fmla="*/ 1083945 w 1202340"/>
                <a:gd name="connsiteY6" fmla="*/ 1059180 h 1158049"/>
                <a:gd name="connsiteX7" fmla="*/ 1083945 w 1202340"/>
                <a:gd name="connsiteY7" fmla="*/ 999744 h 1158049"/>
                <a:gd name="connsiteX8" fmla="*/ 1060418 w 1202340"/>
                <a:gd name="connsiteY8" fmla="*/ 999744 h 1158049"/>
                <a:gd name="connsiteX9" fmla="*/ 1060418 w 1202340"/>
                <a:gd name="connsiteY9" fmla="*/ 1059180 h 1158049"/>
                <a:gd name="connsiteX10" fmla="*/ 1083945 w 1202340"/>
                <a:gd name="connsiteY10" fmla="*/ 835152 h 1158049"/>
                <a:gd name="connsiteX11" fmla="*/ 1083945 w 1202340"/>
                <a:gd name="connsiteY11" fmla="*/ 775335 h 1158049"/>
                <a:gd name="connsiteX12" fmla="*/ 1060418 w 1202340"/>
                <a:gd name="connsiteY12" fmla="*/ 775335 h 1158049"/>
                <a:gd name="connsiteX13" fmla="*/ 1060418 w 1202340"/>
                <a:gd name="connsiteY13" fmla="*/ 834771 h 1158049"/>
                <a:gd name="connsiteX14" fmla="*/ 1083945 w 1202340"/>
                <a:gd name="connsiteY14" fmla="*/ 611219 h 1158049"/>
                <a:gd name="connsiteX15" fmla="*/ 1083945 w 1202340"/>
                <a:gd name="connsiteY15" fmla="*/ 551783 h 1158049"/>
                <a:gd name="connsiteX16" fmla="*/ 1060418 w 1202340"/>
                <a:gd name="connsiteY16" fmla="*/ 551783 h 1158049"/>
                <a:gd name="connsiteX17" fmla="*/ 1060418 w 1202340"/>
                <a:gd name="connsiteY17" fmla="*/ 611219 h 1158049"/>
                <a:gd name="connsiteX18" fmla="*/ 1083945 w 1202340"/>
                <a:gd name="connsiteY18" fmla="*/ 387191 h 1158049"/>
                <a:gd name="connsiteX19" fmla="*/ 1083945 w 1202340"/>
                <a:gd name="connsiteY19" fmla="*/ 327755 h 1158049"/>
                <a:gd name="connsiteX20" fmla="*/ 1060418 w 1202340"/>
                <a:gd name="connsiteY20" fmla="*/ 327755 h 1158049"/>
                <a:gd name="connsiteX21" fmla="*/ 1060418 w 1202340"/>
                <a:gd name="connsiteY21" fmla="*/ 387191 h 1158049"/>
                <a:gd name="connsiteX22" fmla="*/ 998220 w 1202340"/>
                <a:gd name="connsiteY22" fmla="*/ 1059180 h 1158049"/>
                <a:gd name="connsiteX23" fmla="*/ 998220 w 1202340"/>
                <a:gd name="connsiteY23" fmla="*/ 999744 h 1158049"/>
                <a:gd name="connsiteX24" fmla="*/ 974693 w 1202340"/>
                <a:gd name="connsiteY24" fmla="*/ 999744 h 1158049"/>
                <a:gd name="connsiteX25" fmla="*/ 974693 w 1202340"/>
                <a:gd name="connsiteY25" fmla="*/ 1059180 h 1158049"/>
                <a:gd name="connsiteX26" fmla="*/ 998220 w 1202340"/>
                <a:gd name="connsiteY26" fmla="*/ 835152 h 1158049"/>
                <a:gd name="connsiteX27" fmla="*/ 998220 w 1202340"/>
                <a:gd name="connsiteY27" fmla="*/ 775335 h 1158049"/>
                <a:gd name="connsiteX28" fmla="*/ 974693 w 1202340"/>
                <a:gd name="connsiteY28" fmla="*/ 775335 h 1158049"/>
                <a:gd name="connsiteX29" fmla="*/ 974693 w 1202340"/>
                <a:gd name="connsiteY29" fmla="*/ 834771 h 1158049"/>
                <a:gd name="connsiteX30" fmla="*/ 998220 w 1202340"/>
                <a:gd name="connsiteY30" fmla="*/ 611219 h 1158049"/>
                <a:gd name="connsiteX31" fmla="*/ 998220 w 1202340"/>
                <a:gd name="connsiteY31" fmla="*/ 551783 h 1158049"/>
                <a:gd name="connsiteX32" fmla="*/ 974693 w 1202340"/>
                <a:gd name="connsiteY32" fmla="*/ 551783 h 1158049"/>
                <a:gd name="connsiteX33" fmla="*/ 974693 w 1202340"/>
                <a:gd name="connsiteY33" fmla="*/ 611219 h 1158049"/>
                <a:gd name="connsiteX34" fmla="*/ 998220 w 1202340"/>
                <a:gd name="connsiteY34" fmla="*/ 387191 h 1158049"/>
                <a:gd name="connsiteX35" fmla="*/ 998220 w 1202340"/>
                <a:gd name="connsiteY35" fmla="*/ 327755 h 1158049"/>
                <a:gd name="connsiteX36" fmla="*/ 974693 w 1202340"/>
                <a:gd name="connsiteY36" fmla="*/ 327755 h 1158049"/>
                <a:gd name="connsiteX37" fmla="*/ 974693 w 1202340"/>
                <a:gd name="connsiteY37" fmla="*/ 387191 h 1158049"/>
                <a:gd name="connsiteX38" fmla="*/ 728282 w 1202340"/>
                <a:gd name="connsiteY38" fmla="*/ 1059180 h 1158049"/>
                <a:gd name="connsiteX39" fmla="*/ 728282 w 1202340"/>
                <a:gd name="connsiteY39" fmla="*/ 999744 h 1158049"/>
                <a:gd name="connsiteX40" fmla="*/ 704850 w 1202340"/>
                <a:gd name="connsiteY40" fmla="*/ 999744 h 1158049"/>
                <a:gd name="connsiteX41" fmla="*/ 704850 w 1202340"/>
                <a:gd name="connsiteY41" fmla="*/ 1059180 h 1158049"/>
                <a:gd name="connsiteX42" fmla="*/ 728282 w 1202340"/>
                <a:gd name="connsiteY42" fmla="*/ 835152 h 1158049"/>
                <a:gd name="connsiteX43" fmla="*/ 728282 w 1202340"/>
                <a:gd name="connsiteY43" fmla="*/ 775335 h 1158049"/>
                <a:gd name="connsiteX44" fmla="*/ 704850 w 1202340"/>
                <a:gd name="connsiteY44" fmla="*/ 775335 h 1158049"/>
                <a:gd name="connsiteX45" fmla="*/ 704850 w 1202340"/>
                <a:gd name="connsiteY45" fmla="*/ 834771 h 1158049"/>
                <a:gd name="connsiteX46" fmla="*/ 728282 w 1202340"/>
                <a:gd name="connsiteY46" fmla="*/ 611219 h 1158049"/>
                <a:gd name="connsiteX47" fmla="*/ 728282 w 1202340"/>
                <a:gd name="connsiteY47" fmla="*/ 551783 h 1158049"/>
                <a:gd name="connsiteX48" fmla="*/ 704850 w 1202340"/>
                <a:gd name="connsiteY48" fmla="*/ 551783 h 1158049"/>
                <a:gd name="connsiteX49" fmla="*/ 704850 w 1202340"/>
                <a:gd name="connsiteY49" fmla="*/ 611219 h 1158049"/>
                <a:gd name="connsiteX50" fmla="*/ 728282 w 1202340"/>
                <a:gd name="connsiteY50" fmla="*/ 387191 h 1158049"/>
                <a:gd name="connsiteX51" fmla="*/ 728282 w 1202340"/>
                <a:gd name="connsiteY51" fmla="*/ 327755 h 1158049"/>
                <a:gd name="connsiteX52" fmla="*/ 704850 w 1202340"/>
                <a:gd name="connsiteY52" fmla="*/ 327755 h 1158049"/>
                <a:gd name="connsiteX53" fmla="*/ 704850 w 1202340"/>
                <a:gd name="connsiteY53" fmla="*/ 387191 h 1158049"/>
                <a:gd name="connsiteX54" fmla="*/ 642557 w 1202340"/>
                <a:gd name="connsiteY54" fmla="*/ 1059180 h 1158049"/>
                <a:gd name="connsiteX55" fmla="*/ 642557 w 1202340"/>
                <a:gd name="connsiteY55" fmla="*/ 999744 h 1158049"/>
                <a:gd name="connsiteX56" fmla="*/ 619125 w 1202340"/>
                <a:gd name="connsiteY56" fmla="*/ 999744 h 1158049"/>
                <a:gd name="connsiteX57" fmla="*/ 619125 w 1202340"/>
                <a:gd name="connsiteY57" fmla="*/ 1059180 h 1158049"/>
                <a:gd name="connsiteX58" fmla="*/ 642557 w 1202340"/>
                <a:gd name="connsiteY58" fmla="*/ 835152 h 1158049"/>
                <a:gd name="connsiteX59" fmla="*/ 642557 w 1202340"/>
                <a:gd name="connsiteY59" fmla="*/ 775335 h 1158049"/>
                <a:gd name="connsiteX60" fmla="*/ 619125 w 1202340"/>
                <a:gd name="connsiteY60" fmla="*/ 775335 h 1158049"/>
                <a:gd name="connsiteX61" fmla="*/ 619125 w 1202340"/>
                <a:gd name="connsiteY61" fmla="*/ 834771 h 1158049"/>
                <a:gd name="connsiteX62" fmla="*/ 642557 w 1202340"/>
                <a:gd name="connsiteY62" fmla="*/ 611219 h 1158049"/>
                <a:gd name="connsiteX63" fmla="*/ 642557 w 1202340"/>
                <a:gd name="connsiteY63" fmla="*/ 551783 h 1158049"/>
                <a:gd name="connsiteX64" fmla="*/ 619125 w 1202340"/>
                <a:gd name="connsiteY64" fmla="*/ 551783 h 1158049"/>
                <a:gd name="connsiteX65" fmla="*/ 619125 w 1202340"/>
                <a:gd name="connsiteY65" fmla="*/ 611219 h 1158049"/>
                <a:gd name="connsiteX66" fmla="*/ 642557 w 1202340"/>
                <a:gd name="connsiteY66" fmla="*/ 387191 h 1158049"/>
                <a:gd name="connsiteX67" fmla="*/ 642557 w 1202340"/>
                <a:gd name="connsiteY67" fmla="*/ 327755 h 1158049"/>
                <a:gd name="connsiteX68" fmla="*/ 619125 w 1202340"/>
                <a:gd name="connsiteY68" fmla="*/ 327755 h 1158049"/>
                <a:gd name="connsiteX69" fmla="*/ 619125 w 1202340"/>
                <a:gd name="connsiteY69" fmla="*/ 387191 h 1158049"/>
                <a:gd name="connsiteX70" fmla="*/ 372618 w 1202340"/>
                <a:gd name="connsiteY70" fmla="*/ 1059180 h 1158049"/>
                <a:gd name="connsiteX71" fmla="*/ 372618 w 1202340"/>
                <a:gd name="connsiteY71" fmla="*/ 999744 h 1158049"/>
                <a:gd name="connsiteX72" fmla="*/ 349091 w 1202340"/>
                <a:gd name="connsiteY72" fmla="*/ 999744 h 1158049"/>
                <a:gd name="connsiteX73" fmla="*/ 349091 w 1202340"/>
                <a:gd name="connsiteY73" fmla="*/ 1059180 h 1158049"/>
                <a:gd name="connsiteX74" fmla="*/ 372618 w 1202340"/>
                <a:gd name="connsiteY74" fmla="*/ 835152 h 1158049"/>
                <a:gd name="connsiteX75" fmla="*/ 372618 w 1202340"/>
                <a:gd name="connsiteY75" fmla="*/ 775335 h 1158049"/>
                <a:gd name="connsiteX76" fmla="*/ 349091 w 1202340"/>
                <a:gd name="connsiteY76" fmla="*/ 775335 h 1158049"/>
                <a:gd name="connsiteX77" fmla="*/ 349091 w 1202340"/>
                <a:gd name="connsiteY77" fmla="*/ 834771 h 1158049"/>
                <a:gd name="connsiteX78" fmla="*/ 372618 w 1202340"/>
                <a:gd name="connsiteY78" fmla="*/ 611219 h 1158049"/>
                <a:gd name="connsiteX79" fmla="*/ 372618 w 1202340"/>
                <a:gd name="connsiteY79" fmla="*/ 551783 h 1158049"/>
                <a:gd name="connsiteX80" fmla="*/ 349091 w 1202340"/>
                <a:gd name="connsiteY80" fmla="*/ 551783 h 1158049"/>
                <a:gd name="connsiteX81" fmla="*/ 349091 w 1202340"/>
                <a:gd name="connsiteY81" fmla="*/ 611219 h 1158049"/>
                <a:gd name="connsiteX82" fmla="*/ 372618 w 1202340"/>
                <a:gd name="connsiteY82" fmla="*/ 387191 h 1158049"/>
                <a:gd name="connsiteX83" fmla="*/ 372618 w 1202340"/>
                <a:gd name="connsiteY83" fmla="*/ 327755 h 1158049"/>
                <a:gd name="connsiteX84" fmla="*/ 349091 w 1202340"/>
                <a:gd name="connsiteY84" fmla="*/ 327755 h 1158049"/>
                <a:gd name="connsiteX85" fmla="*/ 349091 w 1202340"/>
                <a:gd name="connsiteY85" fmla="*/ 387191 h 1158049"/>
                <a:gd name="connsiteX86" fmla="*/ 286893 w 1202340"/>
                <a:gd name="connsiteY86" fmla="*/ 1059180 h 1158049"/>
                <a:gd name="connsiteX87" fmla="*/ 286893 w 1202340"/>
                <a:gd name="connsiteY87" fmla="*/ 999744 h 1158049"/>
                <a:gd name="connsiteX88" fmla="*/ 263747 w 1202340"/>
                <a:gd name="connsiteY88" fmla="*/ 999744 h 1158049"/>
                <a:gd name="connsiteX89" fmla="*/ 263747 w 1202340"/>
                <a:gd name="connsiteY89" fmla="*/ 1059180 h 1158049"/>
                <a:gd name="connsiteX90" fmla="*/ 286893 w 1202340"/>
                <a:gd name="connsiteY90" fmla="*/ 835152 h 1158049"/>
                <a:gd name="connsiteX91" fmla="*/ 286893 w 1202340"/>
                <a:gd name="connsiteY91" fmla="*/ 775335 h 1158049"/>
                <a:gd name="connsiteX92" fmla="*/ 263747 w 1202340"/>
                <a:gd name="connsiteY92" fmla="*/ 775335 h 1158049"/>
                <a:gd name="connsiteX93" fmla="*/ 263747 w 1202340"/>
                <a:gd name="connsiteY93" fmla="*/ 834771 h 1158049"/>
                <a:gd name="connsiteX94" fmla="*/ 286893 w 1202340"/>
                <a:gd name="connsiteY94" fmla="*/ 611219 h 1158049"/>
                <a:gd name="connsiteX95" fmla="*/ 286893 w 1202340"/>
                <a:gd name="connsiteY95" fmla="*/ 551783 h 1158049"/>
                <a:gd name="connsiteX96" fmla="*/ 263747 w 1202340"/>
                <a:gd name="connsiteY96" fmla="*/ 551783 h 1158049"/>
                <a:gd name="connsiteX97" fmla="*/ 263747 w 1202340"/>
                <a:gd name="connsiteY97" fmla="*/ 611219 h 1158049"/>
                <a:gd name="connsiteX98" fmla="*/ 286893 w 1202340"/>
                <a:gd name="connsiteY98" fmla="*/ 387191 h 1158049"/>
                <a:gd name="connsiteX99" fmla="*/ 286893 w 1202340"/>
                <a:gd name="connsiteY99" fmla="*/ 327755 h 1158049"/>
                <a:gd name="connsiteX100" fmla="*/ 263747 w 1202340"/>
                <a:gd name="connsiteY100" fmla="*/ 327755 h 1158049"/>
                <a:gd name="connsiteX101" fmla="*/ 263747 w 1202340"/>
                <a:gd name="connsiteY101" fmla="*/ 387191 h 115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02340" h="1158049">
                  <a:moveTo>
                    <a:pt x="1202341" y="0"/>
                  </a:moveTo>
                  <a:lnTo>
                    <a:pt x="1202341" y="1158050"/>
                  </a:lnTo>
                  <a:lnTo>
                    <a:pt x="0" y="1158050"/>
                  </a:lnTo>
                  <a:lnTo>
                    <a:pt x="0" y="241078"/>
                  </a:lnTo>
                  <a:lnTo>
                    <a:pt x="841629" y="241078"/>
                  </a:lnTo>
                  <a:lnTo>
                    <a:pt x="841629" y="0"/>
                  </a:lnTo>
                  <a:close/>
                  <a:moveTo>
                    <a:pt x="1083945" y="1059180"/>
                  </a:moveTo>
                  <a:lnTo>
                    <a:pt x="1083945" y="999744"/>
                  </a:lnTo>
                  <a:lnTo>
                    <a:pt x="1060418" y="999744"/>
                  </a:lnTo>
                  <a:lnTo>
                    <a:pt x="1060418" y="1059180"/>
                  </a:lnTo>
                  <a:close/>
                  <a:moveTo>
                    <a:pt x="1083945" y="835152"/>
                  </a:moveTo>
                  <a:lnTo>
                    <a:pt x="1083945" y="775335"/>
                  </a:lnTo>
                  <a:lnTo>
                    <a:pt x="1060418" y="775335"/>
                  </a:lnTo>
                  <a:lnTo>
                    <a:pt x="1060418" y="834771"/>
                  </a:lnTo>
                  <a:close/>
                  <a:moveTo>
                    <a:pt x="1083945" y="611219"/>
                  </a:moveTo>
                  <a:lnTo>
                    <a:pt x="1083945" y="551783"/>
                  </a:lnTo>
                  <a:lnTo>
                    <a:pt x="1060418" y="551783"/>
                  </a:lnTo>
                  <a:lnTo>
                    <a:pt x="1060418" y="611219"/>
                  </a:lnTo>
                  <a:close/>
                  <a:moveTo>
                    <a:pt x="1083945" y="387191"/>
                  </a:moveTo>
                  <a:lnTo>
                    <a:pt x="1083945" y="327755"/>
                  </a:lnTo>
                  <a:lnTo>
                    <a:pt x="1060418" y="327755"/>
                  </a:lnTo>
                  <a:lnTo>
                    <a:pt x="1060418" y="387191"/>
                  </a:lnTo>
                  <a:close/>
                  <a:moveTo>
                    <a:pt x="998220" y="1059180"/>
                  </a:moveTo>
                  <a:lnTo>
                    <a:pt x="998220" y="999744"/>
                  </a:lnTo>
                  <a:lnTo>
                    <a:pt x="974693" y="999744"/>
                  </a:lnTo>
                  <a:lnTo>
                    <a:pt x="974693" y="1059180"/>
                  </a:lnTo>
                  <a:close/>
                  <a:moveTo>
                    <a:pt x="998220" y="835152"/>
                  </a:moveTo>
                  <a:lnTo>
                    <a:pt x="998220" y="775335"/>
                  </a:lnTo>
                  <a:lnTo>
                    <a:pt x="974693" y="775335"/>
                  </a:lnTo>
                  <a:lnTo>
                    <a:pt x="974693" y="834771"/>
                  </a:lnTo>
                  <a:close/>
                  <a:moveTo>
                    <a:pt x="998220" y="611219"/>
                  </a:moveTo>
                  <a:lnTo>
                    <a:pt x="998220" y="551783"/>
                  </a:lnTo>
                  <a:lnTo>
                    <a:pt x="974693" y="551783"/>
                  </a:lnTo>
                  <a:lnTo>
                    <a:pt x="974693" y="611219"/>
                  </a:lnTo>
                  <a:close/>
                  <a:moveTo>
                    <a:pt x="998220" y="387191"/>
                  </a:moveTo>
                  <a:lnTo>
                    <a:pt x="998220" y="327755"/>
                  </a:lnTo>
                  <a:lnTo>
                    <a:pt x="974693" y="327755"/>
                  </a:lnTo>
                  <a:lnTo>
                    <a:pt x="974693" y="387191"/>
                  </a:lnTo>
                  <a:close/>
                  <a:moveTo>
                    <a:pt x="728282" y="1059180"/>
                  </a:moveTo>
                  <a:lnTo>
                    <a:pt x="728282" y="999744"/>
                  </a:lnTo>
                  <a:lnTo>
                    <a:pt x="704850" y="999744"/>
                  </a:lnTo>
                  <a:lnTo>
                    <a:pt x="704850" y="1059180"/>
                  </a:lnTo>
                  <a:close/>
                  <a:moveTo>
                    <a:pt x="728282" y="835152"/>
                  </a:moveTo>
                  <a:lnTo>
                    <a:pt x="728282" y="775335"/>
                  </a:lnTo>
                  <a:lnTo>
                    <a:pt x="704850" y="775335"/>
                  </a:lnTo>
                  <a:lnTo>
                    <a:pt x="704850" y="834771"/>
                  </a:lnTo>
                  <a:close/>
                  <a:moveTo>
                    <a:pt x="728282" y="611219"/>
                  </a:moveTo>
                  <a:lnTo>
                    <a:pt x="728282" y="551783"/>
                  </a:lnTo>
                  <a:lnTo>
                    <a:pt x="704850" y="551783"/>
                  </a:lnTo>
                  <a:lnTo>
                    <a:pt x="704850" y="611219"/>
                  </a:lnTo>
                  <a:close/>
                  <a:moveTo>
                    <a:pt x="728282" y="387191"/>
                  </a:moveTo>
                  <a:lnTo>
                    <a:pt x="728282" y="327755"/>
                  </a:lnTo>
                  <a:lnTo>
                    <a:pt x="704850" y="327755"/>
                  </a:lnTo>
                  <a:lnTo>
                    <a:pt x="704850" y="387191"/>
                  </a:lnTo>
                  <a:close/>
                  <a:moveTo>
                    <a:pt x="642557" y="1059180"/>
                  </a:moveTo>
                  <a:lnTo>
                    <a:pt x="642557" y="999744"/>
                  </a:lnTo>
                  <a:lnTo>
                    <a:pt x="619125" y="999744"/>
                  </a:lnTo>
                  <a:lnTo>
                    <a:pt x="619125" y="1059180"/>
                  </a:lnTo>
                  <a:close/>
                  <a:moveTo>
                    <a:pt x="642557" y="835152"/>
                  </a:moveTo>
                  <a:lnTo>
                    <a:pt x="642557" y="775335"/>
                  </a:lnTo>
                  <a:lnTo>
                    <a:pt x="619125" y="775335"/>
                  </a:lnTo>
                  <a:lnTo>
                    <a:pt x="619125" y="834771"/>
                  </a:lnTo>
                  <a:close/>
                  <a:moveTo>
                    <a:pt x="642557" y="611219"/>
                  </a:moveTo>
                  <a:lnTo>
                    <a:pt x="642557" y="551783"/>
                  </a:lnTo>
                  <a:lnTo>
                    <a:pt x="619125" y="551783"/>
                  </a:lnTo>
                  <a:lnTo>
                    <a:pt x="619125" y="611219"/>
                  </a:lnTo>
                  <a:close/>
                  <a:moveTo>
                    <a:pt x="642557" y="387191"/>
                  </a:moveTo>
                  <a:lnTo>
                    <a:pt x="642557" y="327755"/>
                  </a:lnTo>
                  <a:lnTo>
                    <a:pt x="619125" y="327755"/>
                  </a:lnTo>
                  <a:lnTo>
                    <a:pt x="619125" y="387191"/>
                  </a:lnTo>
                  <a:close/>
                  <a:moveTo>
                    <a:pt x="372618" y="1059180"/>
                  </a:moveTo>
                  <a:lnTo>
                    <a:pt x="372618" y="999744"/>
                  </a:lnTo>
                  <a:lnTo>
                    <a:pt x="349091" y="999744"/>
                  </a:lnTo>
                  <a:lnTo>
                    <a:pt x="349091" y="1059180"/>
                  </a:lnTo>
                  <a:close/>
                  <a:moveTo>
                    <a:pt x="372618" y="835152"/>
                  </a:moveTo>
                  <a:lnTo>
                    <a:pt x="372618" y="775335"/>
                  </a:lnTo>
                  <a:lnTo>
                    <a:pt x="349091" y="775335"/>
                  </a:lnTo>
                  <a:lnTo>
                    <a:pt x="349091" y="834771"/>
                  </a:lnTo>
                  <a:close/>
                  <a:moveTo>
                    <a:pt x="372618" y="611219"/>
                  </a:moveTo>
                  <a:lnTo>
                    <a:pt x="372618" y="551783"/>
                  </a:lnTo>
                  <a:lnTo>
                    <a:pt x="349091" y="551783"/>
                  </a:lnTo>
                  <a:lnTo>
                    <a:pt x="349091" y="611219"/>
                  </a:lnTo>
                  <a:close/>
                  <a:moveTo>
                    <a:pt x="372618" y="387191"/>
                  </a:moveTo>
                  <a:lnTo>
                    <a:pt x="372618" y="327755"/>
                  </a:lnTo>
                  <a:lnTo>
                    <a:pt x="349091" y="327755"/>
                  </a:lnTo>
                  <a:lnTo>
                    <a:pt x="349091" y="387191"/>
                  </a:lnTo>
                  <a:close/>
                  <a:moveTo>
                    <a:pt x="286893" y="1059180"/>
                  </a:moveTo>
                  <a:lnTo>
                    <a:pt x="286893" y="999744"/>
                  </a:lnTo>
                  <a:lnTo>
                    <a:pt x="263747" y="999744"/>
                  </a:lnTo>
                  <a:lnTo>
                    <a:pt x="263747" y="1059180"/>
                  </a:lnTo>
                  <a:close/>
                  <a:moveTo>
                    <a:pt x="286893" y="835152"/>
                  </a:moveTo>
                  <a:lnTo>
                    <a:pt x="286893" y="775335"/>
                  </a:lnTo>
                  <a:lnTo>
                    <a:pt x="263747" y="775335"/>
                  </a:lnTo>
                  <a:lnTo>
                    <a:pt x="263747" y="834771"/>
                  </a:lnTo>
                  <a:close/>
                  <a:moveTo>
                    <a:pt x="286893" y="611219"/>
                  </a:moveTo>
                  <a:lnTo>
                    <a:pt x="286893" y="551783"/>
                  </a:lnTo>
                  <a:lnTo>
                    <a:pt x="263747" y="551783"/>
                  </a:lnTo>
                  <a:lnTo>
                    <a:pt x="263747" y="611219"/>
                  </a:lnTo>
                  <a:close/>
                  <a:moveTo>
                    <a:pt x="286893" y="387191"/>
                  </a:moveTo>
                  <a:lnTo>
                    <a:pt x="286893" y="327755"/>
                  </a:lnTo>
                  <a:lnTo>
                    <a:pt x="263747" y="327755"/>
                  </a:lnTo>
                  <a:lnTo>
                    <a:pt x="263747" y="387191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:a16="http://schemas.microsoft.com/office/drawing/2014/main" id="{8E667301-753D-1A44-98C4-890D6CACA2F8}"/>
                </a:ext>
              </a:extLst>
            </p:cNvPr>
            <p:cNvSpPr/>
            <p:nvPr/>
          </p:nvSpPr>
          <p:spPr>
            <a:xfrm>
              <a:off x="5413343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:a16="http://schemas.microsoft.com/office/drawing/2014/main" id="{820D2CC5-6CEE-FE46-ADD3-0B6FFC918E41}"/>
                </a:ext>
              </a:extLst>
            </p:cNvPr>
            <p:cNvSpPr/>
            <p:nvPr/>
          </p:nvSpPr>
          <p:spPr>
            <a:xfrm>
              <a:off x="5413343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:a16="http://schemas.microsoft.com/office/drawing/2014/main" id="{168C9F01-E3B0-B24D-BFFF-F9544C68A571}"/>
                </a:ext>
              </a:extLst>
            </p:cNvPr>
            <p:cNvSpPr/>
            <p:nvPr/>
          </p:nvSpPr>
          <p:spPr>
            <a:xfrm>
              <a:off x="5413343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:a16="http://schemas.microsoft.com/office/drawing/2014/main" id="{B1E03648-3765-0A4C-9682-DD955B6832B9}"/>
                </a:ext>
              </a:extLst>
            </p:cNvPr>
            <p:cNvSpPr/>
            <p:nvPr/>
          </p:nvSpPr>
          <p:spPr>
            <a:xfrm>
              <a:off x="5413343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:a16="http://schemas.microsoft.com/office/drawing/2014/main" id="{27173AC8-82FC-A54F-9EF7-224B59D8EF55}"/>
                </a:ext>
              </a:extLst>
            </p:cNvPr>
            <p:cNvSpPr/>
            <p:nvPr/>
          </p:nvSpPr>
          <p:spPr>
            <a:xfrm>
              <a:off x="5413343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:a16="http://schemas.microsoft.com/office/drawing/2014/main" id="{61568A1E-016E-634E-A5E6-EF96E78E7FCE}"/>
                </a:ext>
              </a:extLst>
            </p:cNvPr>
            <p:cNvSpPr/>
            <p:nvPr/>
          </p:nvSpPr>
          <p:spPr>
            <a:xfrm>
              <a:off x="5328094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:a16="http://schemas.microsoft.com/office/drawing/2014/main" id="{ECF21A86-09D7-2D44-9447-1CBACBA2AC72}"/>
                </a:ext>
              </a:extLst>
            </p:cNvPr>
            <p:cNvSpPr/>
            <p:nvPr/>
          </p:nvSpPr>
          <p:spPr>
            <a:xfrm>
              <a:off x="5328094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:a16="http://schemas.microsoft.com/office/drawing/2014/main" id="{C391A8D5-6533-C740-AAA9-05A91DAC75E2}"/>
                </a:ext>
              </a:extLst>
            </p:cNvPr>
            <p:cNvSpPr/>
            <p:nvPr/>
          </p:nvSpPr>
          <p:spPr>
            <a:xfrm>
              <a:off x="5328094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:a16="http://schemas.microsoft.com/office/drawing/2014/main" id="{00E01BF1-8541-5F4A-BE13-085CBCB34E35}"/>
                </a:ext>
              </a:extLst>
            </p:cNvPr>
            <p:cNvSpPr/>
            <p:nvPr/>
          </p:nvSpPr>
          <p:spPr>
            <a:xfrm>
              <a:off x="5328094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:a16="http://schemas.microsoft.com/office/drawing/2014/main" id="{B9042019-E420-B24D-B04F-85D609C96FB0}"/>
                </a:ext>
              </a:extLst>
            </p:cNvPr>
            <p:cNvSpPr/>
            <p:nvPr/>
          </p:nvSpPr>
          <p:spPr>
            <a:xfrm>
              <a:off x="5328094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:a16="http://schemas.microsoft.com/office/drawing/2014/main" id="{8B61E567-BD6E-004C-B0DD-DE71FEFFAB49}"/>
                </a:ext>
              </a:extLst>
            </p:cNvPr>
            <p:cNvSpPr/>
            <p:nvPr/>
          </p:nvSpPr>
          <p:spPr>
            <a:xfrm>
              <a:off x="4353115" y="2817495"/>
              <a:ext cx="841629" cy="241077"/>
            </a:xfrm>
            <a:custGeom>
              <a:avLst/>
              <a:gdLst>
                <a:gd name="connsiteX0" fmla="*/ 841629 w 841629"/>
                <a:gd name="connsiteY0" fmla="*/ 0 h 241077"/>
                <a:gd name="connsiteX1" fmla="*/ 841629 w 841629"/>
                <a:gd name="connsiteY1" fmla="*/ 241078 h 241077"/>
                <a:gd name="connsiteX2" fmla="*/ 0 w 841629"/>
                <a:gd name="connsiteY2" fmla="*/ 241078 h 241077"/>
                <a:gd name="connsiteX3" fmla="*/ 82296 w 841629"/>
                <a:gd name="connsiteY3" fmla="*/ 0 h 241077"/>
                <a:gd name="connsiteX4" fmla="*/ 841629 w 841629"/>
                <a:gd name="connsiteY4" fmla="*/ 0 h 24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629" h="241077">
                  <a:moveTo>
                    <a:pt x="841629" y="0"/>
                  </a:moveTo>
                  <a:lnTo>
                    <a:pt x="841629" y="241078"/>
                  </a:lnTo>
                  <a:lnTo>
                    <a:pt x="0" y="241078"/>
                  </a:lnTo>
                  <a:lnTo>
                    <a:pt x="82296" y="0"/>
                  </a:lnTo>
                  <a:lnTo>
                    <a:pt x="841629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:a16="http://schemas.microsoft.com/office/drawing/2014/main" id="{1ADBF95E-18AB-924C-B160-9151AE39E1B2}"/>
                </a:ext>
              </a:extLst>
            </p:cNvPr>
            <p:cNvSpPr/>
            <p:nvPr/>
          </p:nvSpPr>
          <p:spPr>
            <a:xfrm>
              <a:off x="5057679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:a16="http://schemas.microsoft.com/office/drawing/2014/main" id="{5197AC47-9BE0-0446-97F0-D96E9366CA0E}"/>
                </a:ext>
              </a:extLst>
            </p:cNvPr>
            <p:cNvSpPr/>
            <p:nvPr/>
          </p:nvSpPr>
          <p:spPr>
            <a:xfrm>
              <a:off x="5057679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:a16="http://schemas.microsoft.com/office/drawing/2014/main" id="{B3CB57DA-0323-2D48-8C8E-D9FD0F3D5D25}"/>
                </a:ext>
              </a:extLst>
            </p:cNvPr>
            <p:cNvSpPr/>
            <p:nvPr/>
          </p:nvSpPr>
          <p:spPr>
            <a:xfrm>
              <a:off x="5057679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:a16="http://schemas.microsoft.com/office/drawing/2014/main" id="{DDF4441F-911D-5445-A9C7-0631CE429CB5}"/>
                </a:ext>
              </a:extLst>
            </p:cNvPr>
            <p:cNvSpPr/>
            <p:nvPr/>
          </p:nvSpPr>
          <p:spPr>
            <a:xfrm>
              <a:off x="5057679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:a16="http://schemas.microsoft.com/office/drawing/2014/main" id="{0670BB20-D7F2-7145-83CB-806A4985534A}"/>
                </a:ext>
              </a:extLst>
            </p:cNvPr>
            <p:cNvSpPr/>
            <p:nvPr/>
          </p:nvSpPr>
          <p:spPr>
            <a:xfrm>
              <a:off x="5057679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:a16="http://schemas.microsoft.com/office/drawing/2014/main" id="{E6A40F3D-3B48-6E4E-B755-B4F5002375ED}"/>
                </a:ext>
              </a:extLst>
            </p:cNvPr>
            <p:cNvSpPr/>
            <p:nvPr/>
          </p:nvSpPr>
          <p:spPr>
            <a:xfrm>
              <a:off x="4972431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:a16="http://schemas.microsoft.com/office/drawing/2014/main" id="{F3325527-FAC4-0747-8CD6-63F5D5A93DB4}"/>
                </a:ext>
              </a:extLst>
            </p:cNvPr>
            <p:cNvSpPr/>
            <p:nvPr/>
          </p:nvSpPr>
          <p:spPr>
            <a:xfrm>
              <a:off x="4972431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:a16="http://schemas.microsoft.com/office/drawing/2014/main" id="{80BBF007-2B29-1B41-9CA1-58791FB63338}"/>
                </a:ext>
              </a:extLst>
            </p:cNvPr>
            <p:cNvSpPr/>
            <p:nvPr/>
          </p:nvSpPr>
          <p:spPr>
            <a:xfrm>
              <a:off x="4972431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:a16="http://schemas.microsoft.com/office/drawing/2014/main" id="{C0F68701-5C2C-0546-864D-0DEA7EEDDCB4}"/>
                </a:ext>
              </a:extLst>
            </p:cNvPr>
            <p:cNvSpPr/>
            <p:nvPr/>
          </p:nvSpPr>
          <p:spPr>
            <a:xfrm>
              <a:off x="4972431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:a16="http://schemas.microsoft.com/office/drawing/2014/main" id="{1E24B001-CC21-EB46-8A59-D6388FEE5F24}"/>
                </a:ext>
              </a:extLst>
            </p:cNvPr>
            <p:cNvSpPr/>
            <p:nvPr/>
          </p:nvSpPr>
          <p:spPr>
            <a:xfrm>
              <a:off x="4972431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:a16="http://schemas.microsoft.com/office/drawing/2014/main" id="{53C583BF-A315-AA40-88FF-E26FEDB026F5}"/>
                </a:ext>
              </a:extLst>
            </p:cNvPr>
            <p:cNvSpPr/>
            <p:nvPr/>
          </p:nvSpPr>
          <p:spPr>
            <a:xfrm>
              <a:off x="4702016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6" name="Полилиния 165">
              <a:extLst>
                <a:ext uri="{FF2B5EF4-FFF2-40B4-BE49-F238E27FC236}">
                  <a16:creationId xmlns:a16="http://schemas.microsoft.com/office/drawing/2014/main" id="{0B97C568-EDBD-F94C-88A0-8BE27C2AAA9C}"/>
                </a:ext>
              </a:extLst>
            </p:cNvPr>
            <p:cNvSpPr/>
            <p:nvPr/>
          </p:nvSpPr>
          <p:spPr>
            <a:xfrm>
              <a:off x="4702016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7" name="Полилиния 166">
              <a:extLst>
                <a:ext uri="{FF2B5EF4-FFF2-40B4-BE49-F238E27FC236}">
                  <a16:creationId xmlns:a16="http://schemas.microsoft.com/office/drawing/2014/main" id="{760C5BC6-3C3E-404B-96C1-E0E314574538}"/>
                </a:ext>
              </a:extLst>
            </p:cNvPr>
            <p:cNvSpPr/>
            <p:nvPr/>
          </p:nvSpPr>
          <p:spPr>
            <a:xfrm>
              <a:off x="4702016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:a16="http://schemas.microsoft.com/office/drawing/2014/main" id="{5BFABC0E-21DE-EE44-8857-FD1CAFF024E1}"/>
                </a:ext>
              </a:extLst>
            </p:cNvPr>
            <p:cNvSpPr/>
            <p:nvPr/>
          </p:nvSpPr>
          <p:spPr>
            <a:xfrm>
              <a:off x="4702016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:a16="http://schemas.microsoft.com/office/drawing/2014/main" id="{4151D47A-4BEB-584C-86C8-DE8D3FA3F1DA}"/>
                </a:ext>
              </a:extLst>
            </p:cNvPr>
            <p:cNvSpPr/>
            <p:nvPr/>
          </p:nvSpPr>
          <p:spPr>
            <a:xfrm>
              <a:off x="4702016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:a16="http://schemas.microsoft.com/office/drawing/2014/main" id="{09B892E4-787F-B548-A442-754EA75E8792}"/>
                </a:ext>
              </a:extLst>
            </p:cNvPr>
            <p:cNvSpPr/>
            <p:nvPr/>
          </p:nvSpPr>
          <p:spPr>
            <a:xfrm>
              <a:off x="4616672" y="405374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:a16="http://schemas.microsoft.com/office/drawing/2014/main" id="{3C88706D-E542-504C-AC99-35EBB39C7910}"/>
                </a:ext>
              </a:extLst>
            </p:cNvPr>
            <p:cNvSpPr/>
            <p:nvPr/>
          </p:nvSpPr>
          <p:spPr>
            <a:xfrm>
              <a:off x="4616672" y="3816858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:a16="http://schemas.microsoft.com/office/drawing/2014/main" id="{3BADE07F-DEB4-CF48-BC5A-8608811EBF50}"/>
                </a:ext>
              </a:extLst>
            </p:cNvPr>
            <p:cNvSpPr/>
            <p:nvPr/>
          </p:nvSpPr>
          <p:spPr>
            <a:xfrm>
              <a:off x="4616672" y="3592830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:a16="http://schemas.microsoft.com/office/drawing/2014/main" id="{760FE7B9-56A3-A84F-9086-DEC138CC68B3}"/>
                </a:ext>
              </a:extLst>
            </p:cNvPr>
            <p:cNvSpPr/>
            <p:nvPr/>
          </p:nvSpPr>
          <p:spPr>
            <a:xfrm>
              <a:off x="4616672" y="336889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:a16="http://schemas.microsoft.com/office/drawing/2014/main" id="{4D87691F-2E37-1948-9691-CCAE57AB0909}"/>
                </a:ext>
              </a:extLst>
            </p:cNvPr>
            <p:cNvSpPr/>
            <p:nvPr/>
          </p:nvSpPr>
          <p:spPr>
            <a:xfrm>
              <a:off x="4616672" y="3144869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:a16="http://schemas.microsoft.com/office/drawing/2014/main" id="{1F7553A5-8BE4-0E4F-B28C-E550BF6CB02F}"/>
                </a:ext>
              </a:extLst>
            </p:cNvPr>
            <p:cNvSpPr/>
            <p:nvPr/>
          </p:nvSpPr>
          <p:spPr>
            <a:xfrm>
              <a:off x="7838884" y="3058572"/>
              <a:ext cx="9525" cy="916971"/>
            </a:xfrm>
            <a:custGeom>
              <a:avLst/>
              <a:gdLst>
                <a:gd name="connsiteX0" fmla="*/ 0 w 9525"/>
                <a:gd name="connsiteY0" fmla="*/ 916972 h 916971"/>
                <a:gd name="connsiteX1" fmla="*/ 0 w 9525"/>
                <a:gd name="connsiteY1" fmla="*/ 0 h 91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16971">
                  <a:moveTo>
                    <a:pt x="0" y="916972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:a16="http://schemas.microsoft.com/office/drawing/2014/main" id="{81B2F68C-72DF-BD45-A885-C71EF6C71655}"/>
                </a:ext>
              </a:extLst>
            </p:cNvPr>
            <p:cNvSpPr/>
            <p:nvPr/>
          </p:nvSpPr>
          <p:spPr>
            <a:xfrm>
              <a:off x="6636734" y="2817495"/>
              <a:ext cx="360521" cy="9525"/>
            </a:xfrm>
            <a:custGeom>
              <a:avLst/>
              <a:gdLst>
                <a:gd name="connsiteX0" fmla="*/ 360521 w 360521"/>
                <a:gd name="connsiteY0" fmla="*/ 0 h 9525"/>
                <a:gd name="connsiteX1" fmla="*/ 0 w 36052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0521" h="9525">
                  <a:moveTo>
                    <a:pt x="360521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:a16="http://schemas.microsoft.com/office/drawing/2014/main" id="{9686A69B-A6E0-8D40-941E-63A7781C2801}"/>
                </a:ext>
              </a:extLst>
            </p:cNvPr>
            <p:cNvSpPr/>
            <p:nvPr/>
          </p:nvSpPr>
          <p:spPr>
            <a:xfrm>
              <a:off x="5194744" y="2817495"/>
              <a:ext cx="360521" cy="9525"/>
            </a:xfrm>
            <a:custGeom>
              <a:avLst/>
              <a:gdLst>
                <a:gd name="connsiteX0" fmla="*/ 360521 w 360521"/>
                <a:gd name="connsiteY0" fmla="*/ 0 h 9525"/>
                <a:gd name="connsiteX1" fmla="*/ 0 w 36052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0521" h="9525">
                  <a:moveTo>
                    <a:pt x="360521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:a16="http://schemas.microsoft.com/office/drawing/2014/main" id="{D38EA51B-5AA8-1743-BF1F-97EDB69992CC}"/>
                </a:ext>
              </a:extLst>
            </p:cNvPr>
            <p:cNvSpPr/>
            <p:nvPr/>
          </p:nvSpPr>
          <p:spPr>
            <a:xfrm>
              <a:off x="4353115" y="3058572"/>
              <a:ext cx="9525" cy="916971"/>
            </a:xfrm>
            <a:custGeom>
              <a:avLst/>
              <a:gdLst>
                <a:gd name="connsiteX0" fmla="*/ 0 w 9525"/>
                <a:gd name="connsiteY0" fmla="*/ 0 h 916971"/>
                <a:gd name="connsiteX1" fmla="*/ 0 w 9525"/>
                <a:gd name="connsiteY1" fmla="*/ 916972 h 91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16971">
                  <a:moveTo>
                    <a:pt x="0" y="0"/>
                  </a:moveTo>
                  <a:lnTo>
                    <a:pt x="0" y="916972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:a16="http://schemas.microsoft.com/office/drawing/2014/main" id="{1251459C-E281-0E48-BA67-9C0B1AED6479}"/>
                </a:ext>
              </a:extLst>
            </p:cNvPr>
            <p:cNvSpPr/>
            <p:nvPr/>
          </p:nvSpPr>
          <p:spPr>
            <a:xfrm>
              <a:off x="6997255" y="2817495"/>
              <a:ext cx="841629" cy="241077"/>
            </a:xfrm>
            <a:custGeom>
              <a:avLst/>
              <a:gdLst>
                <a:gd name="connsiteX0" fmla="*/ 0 w 841629"/>
                <a:gd name="connsiteY0" fmla="*/ 0 h 241077"/>
                <a:gd name="connsiteX1" fmla="*/ 759333 w 841629"/>
                <a:gd name="connsiteY1" fmla="*/ 0 h 241077"/>
                <a:gd name="connsiteX2" fmla="*/ 841629 w 841629"/>
                <a:gd name="connsiteY2" fmla="*/ 241078 h 241077"/>
                <a:gd name="connsiteX3" fmla="*/ 0 w 841629"/>
                <a:gd name="connsiteY3" fmla="*/ 241078 h 241077"/>
                <a:gd name="connsiteX4" fmla="*/ 0 w 841629"/>
                <a:gd name="connsiteY4" fmla="*/ 0 h 24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629" h="241077">
                  <a:moveTo>
                    <a:pt x="0" y="0"/>
                  </a:moveTo>
                  <a:lnTo>
                    <a:pt x="759333" y="0"/>
                  </a:lnTo>
                  <a:lnTo>
                    <a:pt x="841629" y="241078"/>
                  </a:lnTo>
                  <a:lnTo>
                    <a:pt x="0" y="2410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:a16="http://schemas.microsoft.com/office/drawing/2014/main" id="{A23554AA-7AFA-3840-B456-290F13F1CA6D}"/>
                </a:ext>
              </a:extLst>
            </p:cNvPr>
            <p:cNvSpPr/>
            <p:nvPr/>
          </p:nvSpPr>
          <p:spPr>
            <a:xfrm>
              <a:off x="4353115" y="2817495"/>
              <a:ext cx="841629" cy="241077"/>
            </a:xfrm>
            <a:custGeom>
              <a:avLst/>
              <a:gdLst>
                <a:gd name="connsiteX0" fmla="*/ 841629 w 841629"/>
                <a:gd name="connsiteY0" fmla="*/ 0 h 241077"/>
                <a:gd name="connsiteX1" fmla="*/ 82296 w 841629"/>
                <a:gd name="connsiteY1" fmla="*/ 0 h 241077"/>
                <a:gd name="connsiteX2" fmla="*/ 0 w 841629"/>
                <a:gd name="connsiteY2" fmla="*/ 241078 h 241077"/>
                <a:gd name="connsiteX3" fmla="*/ 841629 w 841629"/>
                <a:gd name="connsiteY3" fmla="*/ 241078 h 241077"/>
                <a:gd name="connsiteX4" fmla="*/ 841629 w 841629"/>
                <a:gd name="connsiteY4" fmla="*/ 0 h 24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629" h="241077">
                  <a:moveTo>
                    <a:pt x="841629" y="0"/>
                  </a:moveTo>
                  <a:lnTo>
                    <a:pt x="82296" y="0"/>
                  </a:lnTo>
                  <a:lnTo>
                    <a:pt x="0" y="241078"/>
                  </a:lnTo>
                  <a:lnTo>
                    <a:pt x="841629" y="241078"/>
                  </a:lnTo>
                  <a:lnTo>
                    <a:pt x="841629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:a16="http://schemas.microsoft.com/office/drawing/2014/main" id="{E45B8CC3-D449-1741-B47E-3B451C53BEFD}"/>
                </a:ext>
              </a:extLst>
            </p:cNvPr>
            <p:cNvSpPr/>
            <p:nvPr/>
          </p:nvSpPr>
          <p:spPr>
            <a:xfrm>
              <a:off x="5724525" y="2648711"/>
              <a:ext cx="738377" cy="168783"/>
            </a:xfrm>
            <a:custGeom>
              <a:avLst/>
              <a:gdLst>
                <a:gd name="connsiteX0" fmla="*/ 738378 w 738377"/>
                <a:gd name="connsiteY0" fmla="*/ 164211 h 168783"/>
                <a:gd name="connsiteX1" fmla="*/ 684086 w 738377"/>
                <a:gd name="connsiteY1" fmla="*/ 115253 h 168783"/>
                <a:gd name="connsiteX2" fmla="*/ 614839 w 738377"/>
                <a:gd name="connsiteY2" fmla="*/ 67628 h 168783"/>
                <a:gd name="connsiteX3" fmla="*/ 493205 w 738377"/>
                <a:gd name="connsiteY3" fmla="*/ 16193 h 168783"/>
                <a:gd name="connsiteX4" fmla="*/ 371570 w 738377"/>
                <a:gd name="connsiteY4" fmla="*/ 0 h 168783"/>
                <a:gd name="connsiteX5" fmla="*/ 364903 w 738377"/>
                <a:gd name="connsiteY5" fmla="*/ 0 h 168783"/>
                <a:gd name="connsiteX6" fmla="*/ 250031 w 738377"/>
                <a:gd name="connsiteY6" fmla="*/ 16098 h 168783"/>
                <a:gd name="connsiteX7" fmla="*/ 128207 w 738377"/>
                <a:gd name="connsiteY7" fmla="*/ 67342 h 168783"/>
                <a:gd name="connsiteX8" fmla="*/ 58864 w 738377"/>
                <a:gd name="connsiteY8" fmla="*/ 114967 h 168783"/>
                <a:gd name="connsiteX9" fmla="*/ 0 w 738377"/>
                <a:gd name="connsiteY9" fmla="*/ 168783 h 1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377" h="168783">
                  <a:moveTo>
                    <a:pt x="738378" y="164211"/>
                  </a:moveTo>
                  <a:cubicBezTo>
                    <a:pt x="721262" y="146838"/>
                    <a:pt x="703126" y="130493"/>
                    <a:pt x="684086" y="115253"/>
                  </a:cubicBezTo>
                  <a:cubicBezTo>
                    <a:pt x="662197" y="97698"/>
                    <a:pt x="639061" y="81782"/>
                    <a:pt x="614839" y="67628"/>
                  </a:cubicBezTo>
                  <a:cubicBezTo>
                    <a:pt x="576767" y="45130"/>
                    <a:pt x="535867" y="27832"/>
                    <a:pt x="493205" y="16193"/>
                  </a:cubicBezTo>
                  <a:cubicBezTo>
                    <a:pt x="453562" y="5401"/>
                    <a:pt x="412652" y="-47"/>
                    <a:pt x="371570" y="0"/>
                  </a:cubicBezTo>
                  <a:lnTo>
                    <a:pt x="364903" y="0"/>
                  </a:lnTo>
                  <a:cubicBezTo>
                    <a:pt x="326088" y="515"/>
                    <a:pt x="287493" y="5925"/>
                    <a:pt x="250031" y="16098"/>
                  </a:cubicBezTo>
                  <a:cubicBezTo>
                    <a:pt x="207321" y="27670"/>
                    <a:pt x="166345" y="44911"/>
                    <a:pt x="128207" y="67342"/>
                  </a:cubicBezTo>
                  <a:cubicBezTo>
                    <a:pt x="103946" y="81477"/>
                    <a:pt x="80772" y="97403"/>
                    <a:pt x="58864" y="114967"/>
                  </a:cubicBezTo>
                  <a:cubicBezTo>
                    <a:pt x="38110" y="131626"/>
                    <a:pt x="18450" y="149600"/>
                    <a:pt x="0" y="168783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:a16="http://schemas.microsoft.com/office/drawing/2014/main" id="{CDA0A2F4-BB41-0C43-B94F-3F1AFEE3B58C}"/>
                </a:ext>
              </a:extLst>
            </p:cNvPr>
            <p:cNvSpPr/>
            <p:nvPr/>
          </p:nvSpPr>
          <p:spPr>
            <a:xfrm>
              <a:off x="5555265" y="2516981"/>
              <a:ext cx="1081468" cy="300513"/>
            </a:xfrm>
            <a:custGeom>
              <a:avLst/>
              <a:gdLst>
                <a:gd name="connsiteX0" fmla="*/ 0 w 1081468"/>
                <a:gd name="connsiteY0" fmla="*/ 300514 h 300513"/>
                <a:gd name="connsiteX1" fmla="*/ 532448 w 1081468"/>
                <a:gd name="connsiteY1" fmla="*/ 0 h 300513"/>
                <a:gd name="connsiteX2" fmla="*/ 591122 w 1081468"/>
                <a:gd name="connsiteY2" fmla="*/ 2096 h 300513"/>
                <a:gd name="connsiteX3" fmla="*/ 1081468 w 1081468"/>
                <a:gd name="connsiteY3" fmla="*/ 300514 h 30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1468" h="300513">
                  <a:moveTo>
                    <a:pt x="0" y="300514"/>
                  </a:moveTo>
                  <a:cubicBezTo>
                    <a:pt x="16383" y="275272"/>
                    <a:pt x="199358" y="4477"/>
                    <a:pt x="532448" y="0"/>
                  </a:cubicBezTo>
                  <a:cubicBezTo>
                    <a:pt x="552545" y="0"/>
                    <a:pt x="572167" y="476"/>
                    <a:pt x="591122" y="2096"/>
                  </a:cubicBezTo>
                  <a:cubicBezTo>
                    <a:pt x="897636" y="27622"/>
                    <a:pt x="1067372" y="279559"/>
                    <a:pt x="1081468" y="300514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:a16="http://schemas.microsoft.com/office/drawing/2014/main" id="{8D2A46D1-0E83-D54E-A6B8-46092FFD62F3}"/>
                </a:ext>
              </a:extLst>
            </p:cNvPr>
            <p:cNvSpPr/>
            <p:nvPr/>
          </p:nvSpPr>
          <p:spPr>
            <a:xfrm>
              <a:off x="6276213" y="3975544"/>
              <a:ext cx="1562671" cy="263461"/>
            </a:xfrm>
            <a:custGeom>
              <a:avLst/>
              <a:gdLst>
                <a:gd name="connsiteX0" fmla="*/ 1562672 w 1562671"/>
                <a:gd name="connsiteY0" fmla="*/ 263462 h 263461"/>
                <a:gd name="connsiteX1" fmla="*/ 1562672 w 1562671"/>
                <a:gd name="connsiteY1" fmla="*/ 0 h 263461"/>
                <a:gd name="connsiteX2" fmla="*/ 360521 w 1562671"/>
                <a:gd name="connsiteY2" fmla="*/ 0 h 263461"/>
                <a:gd name="connsiteX3" fmla="*/ 70866 w 1562671"/>
                <a:gd name="connsiteY3" fmla="*/ 0 h 263461"/>
                <a:gd name="connsiteX4" fmla="*/ 0 w 1562671"/>
                <a:gd name="connsiteY4" fmla="*/ 0 h 26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671" h="263461">
                  <a:moveTo>
                    <a:pt x="1562672" y="263462"/>
                  </a:moveTo>
                  <a:lnTo>
                    <a:pt x="1562672" y="0"/>
                  </a:lnTo>
                  <a:lnTo>
                    <a:pt x="360521" y="0"/>
                  </a:lnTo>
                  <a:lnTo>
                    <a:pt x="70866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:a16="http://schemas.microsoft.com/office/drawing/2014/main" id="{89C77B69-7089-4A43-9596-3598AB8BF083}"/>
                </a:ext>
              </a:extLst>
            </p:cNvPr>
            <p:cNvSpPr/>
            <p:nvPr/>
          </p:nvSpPr>
          <p:spPr>
            <a:xfrm>
              <a:off x="4353115" y="3975544"/>
              <a:ext cx="1562671" cy="263461"/>
            </a:xfrm>
            <a:custGeom>
              <a:avLst/>
              <a:gdLst>
                <a:gd name="connsiteX0" fmla="*/ 1562672 w 1562671"/>
                <a:gd name="connsiteY0" fmla="*/ 0 h 263461"/>
                <a:gd name="connsiteX1" fmla="*/ 1491806 w 1562671"/>
                <a:gd name="connsiteY1" fmla="*/ 0 h 263461"/>
                <a:gd name="connsiteX2" fmla="*/ 1202150 w 1562671"/>
                <a:gd name="connsiteY2" fmla="*/ 0 h 263461"/>
                <a:gd name="connsiteX3" fmla="*/ 0 w 1562671"/>
                <a:gd name="connsiteY3" fmla="*/ 0 h 263461"/>
                <a:gd name="connsiteX4" fmla="*/ 0 w 1562671"/>
                <a:gd name="connsiteY4" fmla="*/ 263462 h 26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671" h="263461">
                  <a:moveTo>
                    <a:pt x="1562672" y="0"/>
                  </a:moveTo>
                  <a:lnTo>
                    <a:pt x="1491806" y="0"/>
                  </a:lnTo>
                  <a:lnTo>
                    <a:pt x="1202150" y="0"/>
                  </a:lnTo>
                  <a:lnTo>
                    <a:pt x="0" y="0"/>
                  </a:lnTo>
                  <a:lnTo>
                    <a:pt x="0" y="263462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:a16="http://schemas.microsoft.com/office/drawing/2014/main" id="{56BC2849-DBE0-8F43-8BED-52D0731D2B60}"/>
                </a:ext>
              </a:extLst>
            </p:cNvPr>
            <p:cNvSpPr/>
            <p:nvPr/>
          </p:nvSpPr>
          <p:spPr>
            <a:xfrm>
              <a:off x="5915787" y="3784089"/>
              <a:ext cx="360426" cy="454535"/>
            </a:xfrm>
            <a:custGeom>
              <a:avLst/>
              <a:gdLst>
                <a:gd name="connsiteX0" fmla="*/ 0 w 360426"/>
                <a:gd name="connsiteY0" fmla="*/ 454535 h 454535"/>
                <a:gd name="connsiteX1" fmla="*/ 0 w 360426"/>
                <a:gd name="connsiteY1" fmla="*/ 40198 h 454535"/>
                <a:gd name="connsiteX2" fmla="*/ 360426 w 360426"/>
                <a:gd name="connsiteY2" fmla="*/ 40198 h 454535"/>
                <a:gd name="connsiteX3" fmla="*/ 360426 w 360426"/>
                <a:gd name="connsiteY3" fmla="*/ 454535 h 45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426" h="454535">
                  <a:moveTo>
                    <a:pt x="0" y="454535"/>
                  </a:moveTo>
                  <a:lnTo>
                    <a:pt x="0" y="40198"/>
                  </a:lnTo>
                  <a:cubicBezTo>
                    <a:pt x="114167" y="-13399"/>
                    <a:pt x="246259" y="-13399"/>
                    <a:pt x="360426" y="40198"/>
                  </a:cubicBezTo>
                  <a:lnTo>
                    <a:pt x="360426" y="45453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6" name="Полилиния 185">
              <a:extLst>
                <a:ext uri="{FF2B5EF4-FFF2-40B4-BE49-F238E27FC236}">
                  <a16:creationId xmlns:a16="http://schemas.microsoft.com/office/drawing/2014/main" id="{66883643-109B-9A40-A812-E3D4EC6AF178}"/>
                </a:ext>
              </a:extLst>
            </p:cNvPr>
            <p:cNvSpPr/>
            <p:nvPr/>
          </p:nvSpPr>
          <p:spPr>
            <a:xfrm>
              <a:off x="5555265" y="2817495"/>
              <a:ext cx="1081468" cy="1421511"/>
            </a:xfrm>
            <a:custGeom>
              <a:avLst/>
              <a:gdLst>
                <a:gd name="connsiteX0" fmla="*/ 1081468 w 1081468"/>
                <a:gd name="connsiteY0" fmla="*/ 1421511 h 1421511"/>
                <a:gd name="connsiteX1" fmla="*/ 1081468 w 1081468"/>
                <a:gd name="connsiteY1" fmla="*/ 1158050 h 1421511"/>
                <a:gd name="connsiteX2" fmla="*/ 1081468 w 1081468"/>
                <a:gd name="connsiteY2" fmla="*/ 0 h 1421511"/>
                <a:gd name="connsiteX3" fmla="*/ 907637 w 1081468"/>
                <a:gd name="connsiteY3" fmla="*/ 0 h 1421511"/>
                <a:gd name="connsiteX4" fmla="*/ 866299 w 1081468"/>
                <a:gd name="connsiteY4" fmla="*/ 0 h 1421511"/>
                <a:gd name="connsiteX5" fmla="*/ 866299 w 1081468"/>
                <a:gd name="connsiteY5" fmla="*/ 68008 h 1421511"/>
                <a:gd name="connsiteX6" fmla="*/ 866299 w 1081468"/>
                <a:gd name="connsiteY6" fmla="*/ 174974 h 1421511"/>
                <a:gd name="connsiteX7" fmla="*/ 784098 w 1081468"/>
                <a:gd name="connsiteY7" fmla="*/ 174974 h 1421511"/>
                <a:gd name="connsiteX8" fmla="*/ 720947 w 1081468"/>
                <a:gd name="connsiteY8" fmla="*/ 174974 h 1421511"/>
                <a:gd name="connsiteX9" fmla="*/ 720947 w 1081468"/>
                <a:gd name="connsiteY9" fmla="*/ 189643 h 1421511"/>
                <a:gd name="connsiteX10" fmla="*/ 720947 w 1081468"/>
                <a:gd name="connsiteY10" fmla="*/ 311277 h 1421511"/>
                <a:gd name="connsiteX11" fmla="*/ 720947 w 1081468"/>
                <a:gd name="connsiteY11" fmla="*/ 432911 h 1421511"/>
                <a:gd name="connsiteX12" fmla="*/ 720947 w 1081468"/>
                <a:gd name="connsiteY12" fmla="*/ 554546 h 1421511"/>
                <a:gd name="connsiteX13" fmla="*/ 720947 w 1081468"/>
                <a:gd name="connsiteY13" fmla="*/ 676180 h 1421511"/>
                <a:gd name="connsiteX14" fmla="*/ 720947 w 1081468"/>
                <a:gd name="connsiteY14" fmla="*/ 773335 h 1421511"/>
                <a:gd name="connsiteX15" fmla="*/ 662464 w 1081468"/>
                <a:gd name="connsiteY15" fmla="*/ 773335 h 1421511"/>
                <a:gd name="connsiteX16" fmla="*/ 540830 w 1081468"/>
                <a:gd name="connsiteY16" fmla="*/ 773335 h 1421511"/>
                <a:gd name="connsiteX17" fmla="*/ 419291 w 1081468"/>
                <a:gd name="connsiteY17" fmla="*/ 773335 h 1421511"/>
                <a:gd name="connsiteX18" fmla="*/ 360521 w 1081468"/>
                <a:gd name="connsiteY18" fmla="*/ 773335 h 1421511"/>
                <a:gd name="connsiteX19" fmla="*/ 360521 w 1081468"/>
                <a:gd name="connsiteY19" fmla="*/ 676180 h 1421511"/>
                <a:gd name="connsiteX20" fmla="*/ 360521 w 1081468"/>
                <a:gd name="connsiteY20" fmla="*/ 554546 h 1421511"/>
                <a:gd name="connsiteX21" fmla="*/ 360521 w 1081468"/>
                <a:gd name="connsiteY21" fmla="*/ 432911 h 1421511"/>
                <a:gd name="connsiteX22" fmla="*/ 360521 w 1081468"/>
                <a:gd name="connsiteY22" fmla="*/ 311277 h 1421511"/>
                <a:gd name="connsiteX23" fmla="*/ 360521 w 1081468"/>
                <a:gd name="connsiteY23" fmla="*/ 189643 h 1421511"/>
                <a:gd name="connsiteX24" fmla="*/ 360521 w 1081468"/>
                <a:gd name="connsiteY24" fmla="*/ 174974 h 1421511"/>
                <a:gd name="connsiteX25" fmla="*/ 297656 w 1081468"/>
                <a:gd name="connsiteY25" fmla="*/ 174974 h 1421511"/>
                <a:gd name="connsiteX26" fmla="*/ 215170 w 1081468"/>
                <a:gd name="connsiteY26" fmla="*/ 174974 h 1421511"/>
                <a:gd name="connsiteX27" fmla="*/ 215170 w 1081468"/>
                <a:gd name="connsiteY27" fmla="*/ 68008 h 1421511"/>
                <a:gd name="connsiteX28" fmla="*/ 215170 w 1081468"/>
                <a:gd name="connsiteY28" fmla="*/ 0 h 1421511"/>
                <a:gd name="connsiteX29" fmla="*/ 169450 w 1081468"/>
                <a:gd name="connsiteY29" fmla="*/ 0 h 1421511"/>
                <a:gd name="connsiteX30" fmla="*/ 0 w 1081468"/>
                <a:gd name="connsiteY30" fmla="*/ 0 h 1421511"/>
                <a:gd name="connsiteX31" fmla="*/ 0 w 1081468"/>
                <a:gd name="connsiteY31" fmla="*/ 1158050 h 1421511"/>
                <a:gd name="connsiteX32" fmla="*/ 0 w 1081468"/>
                <a:gd name="connsiteY32" fmla="*/ 1421511 h 142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1468" h="1421511">
                  <a:moveTo>
                    <a:pt x="1081468" y="1421511"/>
                  </a:moveTo>
                  <a:lnTo>
                    <a:pt x="1081468" y="1158050"/>
                  </a:lnTo>
                  <a:lnTo>
                    <a:pt x="1081468" y="0"/>
                  </a:lnTo>
                  <a:lnTo>
                    <a:pt x="907637" y="0"/>
                  </a:lnTo>
                  <a:lnTo>
                    <a:pt x="866299" y="0"/>
                  </a:lnTo>
                  <a:lnTo>
                    <a:pt x="866299" y="68008"/>
                  </a:lnTo>
                  <a:lnTo>
                    <a:pt x="866299" y="174974"/>
                  </a:lnTo>
                  <a:lnTo>
                    <a:pt x="784098" y="174974"/>
                  </a:lnTo>
                  <a:lnTo>
                    <a:pt x="720947" y="174974"/>
                  </a:lnTo>
                  <a:lnTo>
                    <a:pt x="720947" y="189643"/>
                  </a:lnTo>
                  <a:lnTo>
                    <a:pt x="720947" y="311277"/>
                  </a:lnTo>
                  <a:lnTo>
                    <a:pt x="720947" y="432911"/>
                  </a:lnTo>
                  <a:lnTo>
                    <a:pt x="720947" y="554546"/>
                  </a:lnTo>
                  <a:lnTo>
                    <a:pt x="720947" y="676180"/>
                  </a:lnTo>
                  <a:lnTo>
                    <a:pt x="720947" y="773335"/>
                  </a:lnTo>
                  <a:lnTo>
                    <a:pt x="662464" y="773335"/>
                  </a:lnTo>
                  <a:lnTo>
                    <a:pt x="540830" y="773335"/>
                  </a:lnTo>
                  <a:lnTo>
                    <a:pt x="419291" y="773335"/>
                  </a:lnTo>
                  <a:lnTo>
                    <a:pt x="360521" y="773335"/>
                  </a:lnTo>
                  <a:lnTo>
                    <a:pt x="360521" y="676180"/>
                  </a:lnTo>
                  <a:lnTo>
                    <a:pt x="360521" y="554546"/>
                  </a:lnTo>
                  <a:lnTo>
                    <a:pt x="360521" y="432911"/>
                  </a:lnTo>
                  <a:lnTo>
                    <a:pt x="360521" y="311277"/>
                  </a:lnTo>
                  <a:lnTo>
                    <a:pt x="360521" y="189643"/>
                  </a:lnTo>
                  <a:lnTo>
                    <a:pt x="360521" y="174974"/>
                  </a:lnTo>
                  <a:lnTo>
                    <a:pt x="297656" y="174974"/>
                  </a:lnTo>
                  <a:lnTo>
                    <a:pt x="215170" y="174974"/>
                  </a:lnTo>
                  <a:lnTo>
                    <a:pt x="215170" y="68008"/>
                  </a:lnTo>
                  <a:lnTo>
                    <a:pt x="215170" y="0"/>
                  </a:lnTo>
                  <a:lnTo>
                    <a:pt x="169450" y="0"/>
                  </a:lnTo>
                  <a:lnTo>
                    <a:pt x="0" y="0"/>
                  </a:lnTo>
                  <a:lnTo>
                    <a:pt x="0" y="1158050"/>
                  </a:lnTo>
                  <a:lnTo>
                    <a:pt x="0" y="1421511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:a16="http://schemas.microsoft.com/office/drawing/2014/main" id="{BB66368E-679F-8C4B-B927-7A501C76604D}"/>
                </a:ext>
              </a:extLst>
            </p:cNvPr>
            <p:cNvSpPr/>
            <p:nvPr/>
          </p:nvSpPr>
          <p:spPr>
            <a:xfrm>
              <a:off x="5844921" y="3975544"/>
              <a:ext cx="9525" cy="263461"/>
            </a:xfrm>
            <a:custGeom>
              <a:avLst/>
              <a:gdLst>
                <a:gd name="connsiteX0" fmla="*/ 0 w 9525"/>
                <a:gd name="connsiteY0" fmla="*/ 0 h 263461"/>
                <a:gd name="connsiteX1" fmla="*/ 0 w 9525"/>
                <a:gd name="connsiteY1" fmla="*/ 263462 h 26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3461">
                  <a:moveTo>
                    <a:pt x="0" y="0"/>
                  </a:moveTo>
                  <a:lnTo>
                    <a:pt x="0" y="263462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:a16="http://schemas.microsoft.com/office/drawing/2014/main" id="{D9C8E350-AE7B-134F-BB9C-3B161B3E8EF3}"/>
                </a:ext>
              </a:extLst>
            </p:cNvPr>
            <p:cNvSpPr/>
            <p:nvPr/>
          </p:nvSpPr>
          <p:spPr>
            <a:xfrm>
              <a:off x="6347079" y="3975544"/>
              <a:ext cx="9525" cy="263461"/>
            </a:xfrm>
            <a:custGeom>
              <a:avLst/>
              <a:gdLst>
                <a:gd name="connsiteX0" fmla="*/ 0 w 9525"/>
                <a:gd name="connsiteY0" fmla="*/ 0 h 263461"/>
                <a:gd name="connsiteX1" fmla="*/ 0 w 9525"/>
                <a:gd name="connsiteY1" fmla="*/ 263462 h 26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3461">
                  <a:moveTo>
                    <a:pt x="0" y="0"/>
                  </a:moveTo>
                  <a:lnTo>
                    <a:pt x="0" y="263462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:a16="http://schemas.microsoft.com/office/drawing/2014/main" id="{91148DB5-363A-1045-8DEE-C0615CA045B8}"/>
                </a:ext>
              </a:extLst>
            </p:cNvPr>
            <p:cNvSpPr/>
            <p:nvPr/>
          </p:nvSpPr>
          <p:spPr>
            <a:xfrm>
              <a:off x="6766179" y="3151346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:a16="http://schemas.microsoft.com/office/drawing/2014/main" id="{56DCCB87-D156-EE47-A7D8-07EFA0FAACB4}"/>
                </a:ext>
              </a:extLst>
            </p:cNvPr>
            <p:cNvSpPr/>
            <p:nvPr/>
          </p:nvSpPr>
          <p:spPr>
            <a:xfrm>
              <a:off x="6851427" y="3151346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:a16="http://schemas.microsoft.com/office/drawing/2014/main" id="{EBC11447-824C-A944-BE8D-2A50A8765DC5}"/>
                </a:ext>
              </a:extLst>
            </p:cNvPr>
            <p:cNvSpPr/>
            <p:nvPr/>
          </p:nvSpPr>
          <p:spPr>
            <a:xfrm>
              <a:off x="7121842" y="3151346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:a16="http://schemas.microsoft.com/office/drawing/2014/main" id="{2BEC1C9E-9003-BE4E-A5B2-CA7D3B097DDE}"/>
                </a:ext>
              </a:extLst>
            </p:cNvPr>
            <p:cNvSpPr/>
            <p:nvPr/>
          </p:nvSpPr>
          <p:spPr>
            <a:xfrm>
              <a:off x="7207091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:a16="http://schemas.microsoft.com/office/drawing/2014/main" id="{A57A6532-3487-054D-9B86-9CFCC14EBABA}"/>
                </a:ext>
              </a:extLst>
            </p:cNvPr>
            <p:cNvSpPr/>
            <p:nvPr/>
          </p:nvSpPr>
          <p:spPr>
            <a:xfrm>
              <a:off x="7477506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:a16="http://schemas.microsoft.com/office/drawing/2014/main" id="{BF025776-9CED-B64E-BA55-D256F3DC4CE6}"/>
                </a:ext>
              </a:extLst>
            </p:cNvPr>
            <p:cNvSpPr/>
            <p:nvPr/>
          </p:nvSpPr>
          <p:spPr>
            <a:xfrm>
              <a:off x="7562754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:a16="http://schemas.microsoft.com/office/drawing/2014/main" id="{8992277A-2E11-D44C-A734-BC936544894B}"/>
                </a:ext>
              </a:extLst>
            </p:cNvPr>
            <p:cNvSpPr/>
            <p:nvPr/>
          </p:nvSpPr>
          <p:spPr>
            <a:xfrm>
              <a:off x="6766179" y="337537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:a16="http://schemas.microsoft.com/office/drawing/2014/main" id="{5EE0734D-9AE1-C545-9B1B-D91C70CE3458}"/>
                </a:ext>
              </a:extLst>
            </p:cNvPr>
            <p:cNvSpPr/>
            <p:nvPr/>
          </p:nvSpPr>
          <p:spPr>
            <a:xfrm>
              <a:off x="6851427" y="337537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:a16="http://schemas.microsoft.com/office/drawing/2014/main" id="{65122FA8-60AD-4C44-8284-955CA019F0F8}"/>
                </a:ext>
              </a:extLst>
            </p:cNvPr>
            <p:cNvSpPr/>
            <p:nvPr/>
          </p:nvSpPr>
          <p:spPr>
            <a:xfrm>
              <a:off x="7121842" y="337537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:a16="http://schemas.microsoft.com/office/drawing/2014/main" id="{DFEA9134-3741-1147-81A2-7D3523D660FB}"/>
                </a:ext>
              </a:extLst>
            </p:cNvPr>
            <p:cNvSpPr/>
            <p:nvPr/>
          </p:nvSpPr>
          <p:spPr>
            <a:xfrm>
              <a:off x="7207091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:a16="http://schemas.microsoft.com/office/drawing/2014/main" id="{F0125E91-F8D7-E74A-94DF-1343E9255B3F}"/>
                </a:ext>
              </a:extLst>
            </p:cNvPr>
            <p:cNvSpPr/>
            <p:nvPr/>
          </p:nvSpPr>
          <p:spPr>
            <a:xfrm>
              <a:off x="7477506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:a16="http://schemas.microsoft.com/office/drawing/2014/main" id="{9B316834-3512-654A-8F88-F0CBDC48FF0C}"/>
                </a:ext>
              </a:extLst>
            </p:cNvPr>
            <p:cNvSpPr/>
            <p:nvPr/>
          </p:nvSpPr>
          <p:spPr>
            <a:xfrm>
              <a:off x="7562754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:a16="http://schemas.microsoft.com/office/drawing/2014/main" id="{1BA967FE-A3EE-3949-9530-B46999B3D23A}"/>
                </a:ext>
              </a:extLst>
            </p:cNvPr>
            <p:cNvSpPr/>
            <p:nvPr/>
          </p:nvSpPr>
          <p:spPr>
            <a:xfrm>
              <a:off x="6766179" y="359930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:a16="http://schemas.microsoft.com/office/drawing/2014/main" id="{3D93460A-0CC6-2141-AB35-88F060766AF7}"/>
                </a:ext>
              </a:extLst>
            </p:cNvPr>
            <p:cNvSpPr/>
            <p:nvPr/>
          </p:nvSpPr>
          <p:spPr>
            <a:xfrm>
              <a:off x="6851427" y="359930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:a16="http://schemas.microsoft.com/office/drawing/2014/main" id="{83A5E011-05B1-3144-9EFE-EABADA7D7A14}"/>
                </a:ext>
              </a:extLst>
            </p:cNvPr>
            <p:cNvSpPr/>
            <p:nvPr/>
          </p:nvSpPr>
          <p:spPr>
            <a:xfrm>
              <a:off x="7121842" y="359930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id="{010A287A-39AA-8A45-A7D7-6C8BCACAEDF0}"/>
                </a:ext>
              </a:extLst>
            </p:cNvPr>
            <p:cNvSpPr/>
            <p:nvPr/>
          </p:nvSpPr>
          <p:spPr>
            <a:xfrm>
              <a:off x="7207091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id="{9E822F30-5304-4640-AD63-7BE2B2231A82}"/>
                </a:ext>
              </a:extLst>
            </p:cNvPr>
            <p:cNvSpPr/>
            <p:nvPr/>
          </p:nvSpPr>
          <p:spPr>
            <a:xfrm>
              <a:off x="7477506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id="{A86A0B80-627A-C642-877A-344DD0F82E87}"/>
                </a:ext>
              </a:extLst>
            </p:cNvPr>
            <p:cNvSpPr/>
            <p:nvPr/>
          </p:nvSpPr>
          <p:spPr>
            <a:xfrm>
              <a:off x="7562754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id="{1CCAC811-411A-AF48-BC45-68F9A5D027CA}"/>
                </a:ext>
              </a:extLst>
            </p:cNvPr>
            <p:cNvSpPr/>
            <p:nvPr/>
          </p:nvSpPr>
          <p:spPr>
            <a:xfrm>
              <a:off x="6766179" y="3823335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id="{AFFA0AC7-2AF0-6B4E-8422-ED819CFF6D8F}"/>
                </a:ext>
              </a:extLst>
            </p:cNvPr>
            <p:cNvSpPr/>
            <p:nvPr/>
          </p:nvSpPr>
          <p:spPr>
            <a:xfrm>
              <a:off x="6851427" y="3823335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id="{8506264C-A521-FE4F-BD01-AC3E1437BD36}"/>
                </a:ext>
              </a:extLst>
            </p:cNvPr>
            <p:cNvSpPr/>
            <p:nvPr/>
          </p:nvSpPr>
          <p:spPr>
            <a:xfrm>
              <a:off x="7121842" y="3823335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:a16="http://schemas.microsoft.com/office/drawing/2014/main" id="{7B744B69-A380-F440-A761-57C7EF641BC6}"/>
                </a:ext>
              </a:extLst>
            </p:cNvPr>
            <p:cNvSpPr/>
            <p:nvPr/>
          </p:nvSpPr>
          <p:spPr>
            <a:xfrm>
              <a:off x="7207091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id="{91E30508-23BE-6D46-A35A-53E0080D7104}"/>
                </a:ext>
              </a:extLst>
            </p:cNvPr>
            <p:cNvSpPr/>
            <p:nvPr/>
          </p:nvSpPr>
          <p:spPr>
            <a:xfrm>
              <a:off x="7477506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id="{BEBB7AA5-42E5-E341-A1DC-93A77D27707A}"/>
                </a:ext>
              </a:extLst>
            </p:cNvPr>
            <p:cNvSpPr/>
            <p:nvPr/>
          </p:nvSpPr>
          <p:spPr>
            <a:xfrm>
              <a:off x="7562754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:a16="http://schemas.microsoft.com/office/drawing/2014/main" id="{9354A68B-3B48-A641-AA73-B8EC1AFAB1A6}"/>
                </a:ext>
              </a:extLst>
            </p:cNvPr>
            <p:cNvSpPr/>
            <p:nvPr/>
          </p:nvSpPr>
          <p:spPr>
            <a:xfrm>
              <a:off x="6766179" y="4060221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:a16="http://schemas.microsoft.com/office/drawing/2014/main" id="{6A455C79-66DC-4248-A04E-CAF95EB73A74}"/>
                </a:ext>
              </a:extLst>
            </p:cNvPr>
            <p:cNvSpPr/>
            <p:nvPr/>
          </p:nvSpPr>
          <p:spPr>
            <a:xfrm>
              <a:off x="6851427" y="4060221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:a16="http://schemas.microsoft.com/office/drawing/2014/main" id="{E620628D-C4F3-174B-B629-AC40CF8843C2}"/>
                </a:ext>
              </a:extLst>
            </p:cNvPr>
            <p:cNvSpPr/>
            <p:nvPr/>
          </p:nvSpPr>
          <p:spPr>
            <a:xfrm>
              <a:off x="7121842" y="4060221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id="{E9AC0B25-CC73-6744-8229-3F347A0D74B8}"/>
                </a:ext>
              </a:extLst>
            </p:cNvPr>
            <p:cNvSpPr/>
            <p:nvPr/>
          </p:nvSpPr>
          <p:spPr>
            <a:xfrm>
              <a:off x="7207091" y="4060221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:a16="http://schemas.microsoft.com/office/drawing/2014/main" id="{00A8C57E-260E-B74A-AB38-6E11970FD63B}"/>
                </a:ext>
              </a:extLst>
            </p:cNvPr>
            <p:cNvSpPr/>
            <p:nvPr/>
          </p:nvSpPr>
          <p:spPr>
            <a:xfrm>
              <a:off x="7477506" y="4060221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:a16="http://schemas.microsoft.com/office/drawing/2014/main" id="{567CC048-BD5F-8040-9980-B086864EE5D3}"/>
                </a:ext>
              </a:extLst>
            </p:cNvPr>
            <p:cNvSpPr/>
            <p:nvPr/>
          </p:nvSpPr>
          <p:spPr>
            <a:xfrm>
              <a:off x="7562754" y="4060221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:a16="http://schemas.microsoft.com/office/drawing/2014/main" id="{06070BC0-3A0F-834F-8C65-88BF79FCCE7F}"/>
                </a:ext>
              </a:extLst>
            </p:cNvPr>
            <p:cNvSpPr/>
            <p:nvPr/>
          </p:nvSpPr>
          <p:spPr>
            <a:xfrm>
              <a:off x="4616672" y="3144869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:a16="http://schemas.microsoft.com/office/drawing/2014/main" id="{1C31CF11-A0E0-E14F-87E1-1F9188B59DEB}"/>
                </a:ext>
              </a:extLst>
            </p:cNvPr>
            <p:cNvSpPr/>
            <p:nvPr/>
          </p:nvSpPr>
          <p:spPr>
            <a:xfrm>
              <a:off x="4702016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:a16="http://schemas.microsoft.com/office/drawing/2014/main" id="{66167803-8553-8A45-8D81-E9192531573D}"/>
                </a:ext>
              </a:extLst>
            </p:cNvPr>
            <p:cNvSpPr/>
            <p:nvPr/>
          </p:nvSpPr>
          <p:spPr>
            <a:xfrm>
              <a:off x="4972431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:a16="http://schemas.microsoft.com/office/drawing/2014/main" id="{5B1B95C9-85F6-7741-BEB4-05A5D77ABC59}"/>
                </a:ext>
              </a:extLst>
            </p:cNvPr>
            <p:cNvSpPr/>
            <p:nvPr/>
          </p:nvSpPr>
          <p:spPr>
            <a:xfrm>
              <a:off x="5057679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id="{A9A9468C-95C7-C744-9488-FDFFBAB272F3}"/>
                </a:ext>
              </a:extLst>
            </p:cNvPr>
            <p:cNvSpPr/>
            <p:nvPr/>
          </p:nvSpPr>
          <p:spPr>
            <a:xfrm>
              <a:off x="5328094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id="{3372FE32-A65D-0440-9090-091EFB06AFE5}"/>
                </a:ext>
              </a:extLst>
            </p:cNvPr>
            <p:cNvSpPr/>
            <p:nvPr/>
          </p:nvSpPr>
          <p:spPr>
            <a:xfrm>
              <a:off x="5413343" y="3144869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id="{161B4F22-4FB4-2D4E-9D64-B40BE71A4B73}"/>
                </a:ext>
              </a:extLst>
            </p:cNvPr>
            <p:cNvSpPr/>
            <p:nvPr/>
          </p:nvSpPr>
          <p:spPr>
            <a:xfrm>
              <a:off x="4616672" y="336889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id="{C576126C-C6C9-1E41-96BE-853EB70F4123}"/>
                </a:ext>
              </a:extLst>
            </p:cNvPr>
            <p:cNvSpPr/>
            <p:nvPr/>
          </p:nvSpPr>
          <p:spPr>
            <a:xfrm>
              <a:off x="4702016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id="{25B05B35-FE11-BF44-8F34-3949B808A4DA}"/>
                </a:ext>
              </a:extLst>
            </p:cNvPr>
            <p:cNvSpPr/>
            <p:nvPr/>
          </p:nvSpPr>
          <p:spPr>
            <a:xfrm>
              <a:off x="4972431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id="{3480E51F-7822-F940-9F93-14D62629EB25}"/>
                </a:ext>
              </a:extLst>
            </p:cNvPr>
            <p:cNvSpPr/>
            <p:nvPr/>
          </p:nvSpPr>
          <p:spPr>
            <a:xfrm>
              <a:off x="5057679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:a16="http://schemas.microsoft.com/office/drawing/2014/main" id="{0D2CE0C5-CF5A-1E45-A7D2-4B5D22AFACEC}"/>
                </a:ext>
              </a:extLst>
            </p:cNvPr>
            <p:cNvSpPr/>
            <p:nvPr/>
          </p:nvSpPr>
          <p:spPr>
            <a:xfrm>
              <a:off x="5328094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:a16="http://schemas.microsoft.com/office/drawing/2014/main" id="{68BE9976-2836-B549-85EE-FF07E872B4B4}"/>
                </a:ext>
              </a:extLst>
            </p:cNvPr>
            <p:cNvSpPr/>
            <p:nvPr/>
          </p:nvSpPr>
          <p:spPr>
            <a:xfrm>
              <a:off x="5413343" y="336889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:a16="http://schemas.microsoft.com/office/drawing/2014/main" id="{3382A080-4B6F-6545-8721-6ED3E075D7DF}"/>
                </a:ext>
              </a:extLst>
            </p:cNvPr>
            <p:cNvSpPr/>
            <p:nvPr/>
          </p:nvSpPr>
          <p:spPr>
            <a:xfrm>
              <a:off x="4616672" y="3592830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:a16="http://schemas.microsoft.com/office/drawing/2014/main" id="{82965C6F-6634-2448-B5AC-89ECF2E89084}"/>
                </a:ext>
              </a:extLst>
            </p:cNvPr>
            <p:cNvSpPr/>
            <p:nvPr/>
          </p:nvSpPr>
          <p:spPr>
            <a:xfrm>
              <a:off x="4702016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:a16="http://schemas.microsoft.com/office/drawing/2014/main" id="{E237CD27-FB19-E843-BB9F-4DEA89036E0E}"/>
                </a:ext>
              </a:extLst>
            </p:cNvPr>
            <p:cNvSpPr/>
            <p:nvPr/>
          </p:nvSpPr>
          <p:spPr>
            <a:xfrm>
              <a:off x="4972431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4" name="Полилиния 233">
              <a:extLst>
                <a:ext uri="{FF2B5EF4-FFF2-40B4-BE49-F238E27FC236}">
                  <a16:creationId xmlns:a16="http://schemas.microsoft.com/office/drawing/2014/main" id="{4C506824-826B-0E45-AF8E-604FE22A67E6}"/>
                </a:ext>
              </a:extLst>
            </p:cNvPr>
            <p:cNvSpPr/>
            <p:nvPr/>
          </p:nvSpPr>
          <p:spPr>
            <a:xfrm>
              <a:off x="5057679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5" name="Полилиния 234">
              <a:extLst>
                <a:ext uri="{FF2B5EF4-FFF2-40B4-BE49-F238E27FC236}">
                  <a16:creationId xmlns:a16="http://schemas.microsoft.com/office/drawing/2014/main" id="{CA9CA19E-FD78-A441-BE5E-9FEA47BA881E}"/>
                </a:ext>
              </a:extLst>
            </p:cNvPr>
            <p:cNvSpPr/>
            <p:nvPr/>
          </p:nvSpPr>
          <p:spPr>
            <a:xfrm>
              <a:off x="5328094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6" name="Полилиния 235">
              <a:extLst>
                <a:ext uri="{FF2B5EF4-FFF2-40B4-BE49-F238E27FC236}">
                  <a16:creationId xmlns:a16="http://schemas.microsoft.com/office/drawing/2014/main" id="{E626D400-067E-C046-8A5B-0138B1EC79D9}"/>
                </a:ext>
              </a:extLst>
            </p:cNvPr>
            <p:cNvSpPr/>
            <p:nvPr/>
          </p:nvSpPr>
          <p:spPr>
            <a:xfrm>
              <a:off x="5413343" y="3592830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7" name="Полилиния 236">
              <a:extLst>
                <a:ext uri="{FF2B5EF4-FFF2-40B4-BE49-F238E27FC236}">
                  <a16:creationId xmlns:a16="http://schemas.microsoft.com/office/drawing/2014/main" id="{42CD4EAD-B757-BD4E-91C5-A88F0BE62C13}"/>
                </a:ext>
              </a:extLst>
            </p:cNvPr>
            <p:cNvSpPr/>
            <p:nvPr/>
          </p:nvSpPr>
          <p:spPr>
            <a:xfrm>
              <a:off x="4616672" y="3816858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8" name="Полилиния 237">
              <a:extLst>
                <a:ext uri="{FF2B5EF4-FFF2-40B4-BE49-F238E27FC236}">
                  <a16:creationId xmlns:a16="http://schemas.microsoft.com/office/drawing/2014/main" id="{7892C787-F80A-EA4E-8ED2-1991943DE03C}"/>
                </a:ext>
              </a:extLst>
            </p:cNvPr>
            <p:cNvSpPr/>
            <p:nvPr/>
          </p:nvSpPr>
          <p:spPr>
            <a:xfrm>
              <a:off x="4702016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39" name="Полилиния 238">
              <a:extLst>
                <a:ext uri="{FF2B5EF4-FFF2-40B4-BE49-F238E27FC236}">
                  <a16:creationId xmlns:a16="http://schemas.microsoft.com/office/drawing/2014/main" id="{6D9C3833-27C5-1342-9613-05A43FAEEE7E}"/>
                </a:ext>
              </a:extLst>
            </p:cNvPr>
            <p:cNvSpPr/>
            <p:nvPr/>
          </p:nvSpPr>
          <p:spPr>
            <a:xfrm>
              <a:off x="4972431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0" name="Полилиния 239">
              <a:extLst>
                <a:ext uri="{FF2B5EF4-FFF2-40B4-BE49-F238E27FC236}">
                  <a16:creationId xmlns:a16="http://schemas.microsoft.com/office/drawing/2014/main" id="{11531C0E-549B-DD45-9FAA-B4E7B823929C}"/>
                </a:ext>
              </a:extLst>
            </p:cNvPr>
            <p:cNvSpPr/>
            <p:nvPr/>
          </p:nvSpPr>
          <p:spPr>
            <a:xfrm>
              <a:off x="5057679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1" name="Полилиния 240">
              <a:extLst>
                <a:ext uri="{FF2B5EF4-FFF2-40B4-BE49-F238E27FC236}">
                  <a16:creationId xmlns:a16="http://schemas.microsoft.com/office/drawing/2014/main" id="{BB4B203C-EBB7-6D49-B819-91A71B088E12}"/>
                </a:ext>
              </a:extLst>
            </p:cNvPr>
            <p:cNvSpPr/>
            <p:nvPr/>
          </p:nvSpPr>
          <p:spPr>
            <a:xfrm>
              <a:off x="5328094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2" name="Полилиния 241">
              <a:extLst>
                <a:ext uri="{FF2B5EF4-FFF2-40B4-BE49-F238E27FC236}">
                  <a16:creationId xmlns:a16="http://schemas.microsoft.com/office/drawing/2014/main" id="{C5120901-319A-4E43-BC26-010C71F19B8B}"/>
                </a:ext>
              </a:extLst>
            </p:cNvPr>
            <p:cNvSpPr/>
            <p:nvPr/>
          </p:nvSpPr>
          <p:spPr>
            <a:xfrm>
              <a:off x="5413343" y="3816858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3" name="Полилиния 242">
              <a:extLst>
                <a:ext uri="{FF2B5EF4-FFF2-40B4-BE49-F238E27FC236}">
                  <a16:creationId xmlns:a16="http://schemas.microsoft.com/office/drawing/2014/main" id="{04B237C5-42E6-A444-A13D-F6AA7F17F672}"/>
                </a:ext>
              </a:extLst>
            </p:cNvPr>
            <p:cNvSpPr/>
            <p:nvPr/>
          </p:nvSpPr>
          <p:spPr>
            <a:xfrm>
              <a:off x="4616672" y="405374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id="{7CE0AE4A-F5A5-AF4A-9A14-EEEC9F4533BD}"/>
                </a:ext>
              </a:extLst>
            </p:cNvPr>
            <p:cNvSpPr/>
            <p:nvPr/>
          </p:nvSpPr>
          <p:spPr>
            <a:xfrm>
              <a:off x="4702016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id="{65B5456F-3BC2-274D-B79D-A4B0C6FBE10E}"/>
                </a:ext>
              </a:extLst>
            </p:cNvPr>
            <p:cNvSpPr/>
            <p:nvPr/>
          </p:nvSpPr>
          <p:spPr>
            <a:xfrm>
              <a:off x="4972431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id="{9216E9AC-405A-134B-935D-924ABB00BEA0}"/>
                </a:ext>
              </a:extLst>
            </p:cNvPr>
            <p:cNvSpPr/>
            <p:nvPr/>
          </p:nvSpPr>
          <p:spPr>
            <a:xfrm>
              <a:off x="5057679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id="{8384FB6B-E4B0-364A-9A0E-1D0CD9CB560E}"/>
                </a:ext>
              </a:extLst>
            </p:cNvPr>
            <p:cNvSpPr/>
            <p:nvPr/>
          </p:nvSpPr>
          <p:spPr>
            <a:xfrm>
              <a:off x="5328094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id="{874B4BF2-2640-7947-BB64-DFD931F0C2FB}"/>
                </a:ext>
              </a:extLst>
            </p:cNvPr>
            <p:cNvSpPr/>
            <p:nvPr/>
          </p:nvSpPr>
          <p:spPr>
            <a:xfrm>
              <a:off x="5413343" y="405374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id="{E6BAA9B4-812A-104D-8C40-A8F13BD97CB7}"/>
                </a:ext>
              </a:extLst>
            </p:cNvPr>
            <p:cNvSpPr/>
            <p:nvPr/>
          </p:nvSpPr>
          <p:spPr>
            <a:xfrm>
              <a:off x="6408420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id="{3AE668C9-4637-7548-91BB-E28E722F59BD}"/>
                </a:ext>
              </a:extLst>
            </p:cNvPr>
            <p:cNvSpPr/>
            <p:nvPr/>
          </p:nvSpPr>
          <p:spPr>
            <a:xfrm>
              <a:off x="6493668" y="3151346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id="{CF1612FE-5B82-B14E-B9CF-D532E60D40FE}"/>
                </a:ext>
              </a:extLst>
            </p:cNvPr>
            <p:cNvSpPr/>
            <p:nvPr/>
          </p:nvSpPr>
          <p:spPr>
            <a:xfrm>
              <a:off x="6408420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id="{E0620BB0-7637-C147-96F6-A932C7DF1EE3}"/>
                </a:ext>
              </a:extLst>
            </p:cNvPr>
            <p:cNvSpPr/>
            <p:nvPr/>
          </p:nvSpPr>
          <p:spPr>
            <a:xfrm>
              <a:off x="6493668" y="3375374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id="{31DB9759-7FCB-6F47-BE19-68B4F92D25F0}"/>
                </a:ext>
              </a:extLst>
            </p:cNvPr>
            <p:cNvSpPr/>
            <p:nvPr/>
          </p:nvSpPr>
          <p:spPr>
            <a:xfrm>
              <a:off x="6408420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301FE144-DFC8-9448-9F53-42CBE8CC2FD8}"/>
                </a:ext>
              </a:extLst>
            </p:cNvPr>
            <p:cNvSpPr/>
            <p:nvPr/>
          </p:nvSpPr>
          <p:spPr>
            <a:xfrm>
              <a:off x="6493668" y="3599307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id="{DAA00772-8DFA-8843-BEFA-3AEB4B93ED33}"/>
                </a:ext>
              </a:extLst>
            </p:cNvPr>
            <p:cNvSpPr/>
            <p:nvPr/>
          </p:nvSpPr>
          <p:spPr>
            <a:xfrm>
              <a:off x="6408420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id="{F10873A5-C3BC-1A48-8F3E-0D3859BE8007}"/>
                </a:ext>
              </a:extLst>
            </p:cNvPr>
            <p:cNvSpPr/>
            <p:nvPr/>
          </p:nvSpPr>
          <p:spPr>
            <a:xfrm>
              <a:off x="6493668" y="3823335"/>
              <a:ext cx="23622" cy="59436"/>
            </a:xfrm>
            <a:custGeom>
              <a:avLst/>
              <a:gdLst>
                <a:gd name="connsiteX0" fmla="*/ 0 w 23622"/>
                <a:gd name="connsiteY0" fmla="*/ 0 h 59436"/>
                <a:gd name="connsiteX1" fmla="*/ 23622 w 23622"/>
                <a:gd name="connsiteY1" fmla="*/ 0 h 59436"/>
                <a:gd name="connsiteX2" fmla="*/ 23622 w 23622"/>
                <a:gd name="connsiteY2" fmla="*/ 59436 h 59436"/>
                <a:gd name="connsiteX3" fmla="*/ 0 w 23622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id="{35771212-BE64-7541-B481-4640707DBF3B}"/>
                </a:ext>
              </a:extLst>
            </p:cNvPr>
            <p:cNvSpPr/>
            <p:nvPr/>
          </p:nvSpPr>
          <p:spPr>
            <a:xfrm>
              <a:off x="5670232" y="3151346"/>
              <a:ext cx="23621" cy="59436"/>
            </a:xfrm>
            <a:custGeom>
              <a:avLst/>
              <a:gdLst>
                <a:gd name="connsiteX0" fmla="*/ 0 w 23621"/>
                <a:gd name="connsiteY0" fmla="*/ 0 h 59436"/>
                <a:gd name="connsiteX1" fmla="*/ 23622 w 23621"/>
                <a:gd name="connsiteY1" fmla="*/ 0 h 59436"/>
                <a:gd name="connsiteX2" fmla="*/ 23622 w 23621"/>
                <a:gd name="connsiteY2" fmla="*/ 59436 h 59436"/>
                <a:gd name="connsiteX3" fmla="*/ 0 w 23621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1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id="{3B63FC82-E0CB-104D-9A95-49448F1439E8}"/>
                </a:ext>
              </a:extLst>
            </p:cNvPr>
            <p:cNvSpPr/>
            <p:nvPr/>
          </p:nvSpPr>
          <p:spPr>
            <a:xfrm>
              <a:off x="5755576" y="3151346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id="{8AB77BC8-6F72-2B45-8F19-B3025F263AD4}"/>
                </a:ext>
              </a:extLst>
            </p:cNvPr>
            <p:cNvSpPr/>
            <p:nvPr/>
          </p:nvSpPr>
          <p:spPr>
            <a:xfrm>
              <a:off x="5670232" y="3375374"/>
              <a:ext cx="23621" cy="59436"/>
            </a:xfrm>
            <a:custGeom>
              <a:avLst/>
              <a:gdLst>
                <a:gd name="connsiteX0" fmla="*/ 0 w 23621"/>
                <a:gd name="connsiteY0" fmla="*/ 0 h 59436"/>
                <a:gd name="connsiteX1" fmla="*/ 23622 w 23621"/>
                <a:gd name="connsiteY1" fmla="*/ 0 h 59436"/>
                <a:gd name="connsiteX2" fmla="*/ 23622 w 23621"/>
                <a:gd name="connsiteY2" fmla="*/ 59436 h 59436"/>
                <a:gd name="connsiteX3" fmla="*/ 0 w 23621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1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id="{7231AE04-DBF4-4E45-B6F9-000235D16381}"/>
                </a:ext>
              </a:extLst>
            </p:cNvPr>
            <p:cNvSpPr/>
            <p:nvPr/>
          </p:nvSpPr>
          <p:spPr>
            <a:xfrm>
              <a:off x="5755576" y="3375374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:a16="http://schemas.microsoft.com/office/drawing/2014/main" id="{4A16A3CA-723C-1744-AD59-CADD63DAADF2}"/>
                </a:ext>
              </a:extLst>
            </p:cNvPr>
            <p:cNvSpPr/>
            <p:nvPr/>
          </p:nvSpPr>
          <p:spPr>
            <a:xfrm>
              <a:off x="5670232" y="3599307"/>
              <a:ext cx="23621" cy="59436"/>
            </a:xfrm>
            <a:custGeom>
              <a:avLst/>
              <a:gdLst>
                <a:gd name="connsiteX0" fmla="*/ 0 w 23621"/>
                <a:gd name="connsiteY0" fmla="*/ 0 h 59436"/>
                <a:gd name="connsiteX1" fmla="*/ 23622 w 23621"/>
                <a:gd name="connsiteY1" fmla="*/ 0 h 59436"/>
                <a:gd name="connsiteX2" fmla="*/ 23622 w 23621"/>
                <a:gd name="connsiteY2" fmla="*/ 59436 h 59436"/>
                <a:gd name="connsiteX3" fmla="*/ 0 w 23621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1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2" name="Полилиния 261">
              <a:extLst>
                <a:ext uri="{FF2B5EF4-FFF2-40B4-BE49-F238E27FC236}">
                  <a16:creationId xmlns:a16="http://schemas.microsoft.com/office/drawing/2014/main" id="{CED4395D-7D22-5B42-9E79-21A3918AE019}"/>
                </a:ext>
              </a:extLst>
            </p:cNvPr>
            <p:cNvSpPr/>
            <p:nvPr/>
          </p:nvSpPr>
          <p:spPr>
            <a:xfrm>
              <a:off x="5755576" y="3599307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:a16="http://schemas.microsoft.com/office/drawing/2014/main" id="{454D0F15-150D-A44A-8318-95407F0A8391}"/>
                </a:ext>
              </a:extLst>
            </p:cNvPr>
            <p:cNvSpPr/>
            <p:nvPr/>
          </p:nvSpPr>
          <p:spPr>
            <a:xfrm>
              <a:off x="5670232" y="3823335"/>
              <a:ext cx="23621" cy="59436"/>
            </a:xfrm>
            <a:custGeom>
              <a:avLst/>
              <a:gdLst>
                <a:gd name="connsiteX0" fmla="*/ 0 w 23621"/>
                <a:gd name="connsiteY0" fmla="*/ 0 h 59436"/>
                <a:gd name="connsiteX1" fmla="*/ 23622 w 23621"/>
                <a:gd name="connsiteY1" fmla="*/ 0 h 59436"/>
                <a:gd name="connsiteX2" fmla="*/ 23622 w 23621"/>
                <a:gd name="connsiteY2" fmla="*/ 59436 h 59436"/>
                <a:gd name="connsiteX3" fmla="*/ 0 w 23621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1" h="59436">
                  <a:moveTo>
                    <a:pt x="0" y="0"/>
                  </a:moveTo>
                  <a:lnTo>
                    <a:pt x="23622" y="0"/>
                  </a:lnTo>
                  <a:lnTo>
                    <a:pt x="23622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4" name="Полилиния 263">
              <a:extLst>
                <a:ext uri="{FF2B5EF4-FFF2-40B4-BE49-F238E27FC236}">
                  <a16:creationId xmlns:a16="http://schemas.microsoft.com/office/drawing/2014/main" id="{1B7ECAF5-2B53-534E-BCF5-1EF4A89F9D84}"/>
                </a:ext>
              </a:extLst>
            </p:cNvPr>
            <p:cNvSpPr/>
            <p:nvPr/>
          </p:nvSpPr>
          <p:spPr>
            <a:xfrm>
              <a:off x="5755576" y="3823335"/>
              <a:ext cx="23526" cy="59436"/>
            </a:xfrm>
            <a:custGeom>
              <a:avLst/>
              <a:gdLst>
                <a:gd name="connsiteX0" fmla="*/ 0 w 23526"/>
                <a:gd name="connsiteY0" fmla="*/ 0 h 59436"/>
                <a:gd name="connsiteX1" fmla="*/ 23527 w 23526"/>
                <a:gd name="connsiteY1" fmla="*/ 0 h 59436"/>
                <a:gd name="connsiteX2" fmla="*/ 23527 w 23526"/>
                <a:gd name="connsiteY2" fmla="*/ 59436 h 59436"/>
                <a:gd name="connsiteX3" fmla="*/ 0 w 23526"/>
                <a:gd name="connsiteY3" fmla="*/ 59436 h 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6" h="59436">
                  <a:moveTo>
                    <a:pt x="0" y="0"/>
                  </a:moveTo>
                  <a:lnTo>
                    <a:pt x="23527" y="0"/>
                  </a:lnTo>
                  <a:lnTo>
                    <a:pt x="23527" y="59436"/>
                  </a:lnTo>
                  <a:lnTo>
                    <a:pt x="0" y="59436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:a16="http://schemas.microsoft.com/office/drawing/2014/main" id="{17B8C58D-7014-FF40-B322-47D3D8F393DC}"/>
                </a:ext>
              </a:extLst>
            </p:cNvPr>
            <p:cNvSpPr/>
            <p:nvPr/>
          </p:nvSpPr>
          <p:spPr>
            <a:xfrm>
              <a:off x="6036468" y="2524125"/>
              <a:ext cx="119062" cy="119157"/>
            </a:xfrm>
            <a:custGeom>
              <a:avLst/>
              <a:gdLst>
                <a:gd name="connsiteX0" fmla="*/ 109538 w 119062"/>
                <a:gd name="connsiteY0" fmla="*/ 0 h 119157"/>
                <a:gd name="connsiteX1" fmla="*/ 119063 w 119062"/>
                <a:gd name="connsiteY1" fmla="*/ 9525 h 119157"/>
                <a:gd name="connsiteX2" fmla="*/ 119063 w 119062"/>
                <a:gd name="connsiteY2" fmla="*/ 109633 h 119157"/>
                <a:gd name="connsiteX3" fmla="*/ 109538 w 119062"/>
                <a:gd name="connsiteY3" fmla="*/ 119158 h 119157"/>
                <a:gd name="connsiteX4" fmla="*/ 9525 w 119062"/>
                <a:gd name="connsiteY4" fmla="*/ 119158 h 119157"/>
                <a:gd name="connsiteX5" fmla="*/ 0 w 119062"/>
                <a:gd name="connsiteY5" fmla="*/ 109633 h 119157"/>
                <a:gd name="connsiteX6" fmla="*/ 0 w 119062"/>
                <a:gd name="connsiteY6" fmla="*/ 9525 h 119157"/>
                <a:gd name="connsiteX7" fmla="*/ 9525 w 119062"/>
                <a:gd name="connsiteY7" fmla="*/ 0 h 11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062" h="119157">
                  <a:moveTo>
                    <a:pt x="109538" y="0"/>
                  </a:moveTo>
                  <a:cubicBezTo>
                    <a:pt x="114795" y="0"/>
                    <a:pt x="119063" y="4267"/>
                    <a:pt x="119063" y="9525"/>
                  </a:cubicBezTo>
                  <a:lnTo>
                    <a:pt x="119063" y="109633"/>
                  </a:lnTo>
                  <a:cubicBezTo>
                    <a:pt x="119063" y="114891"/>
                    <a:pt x="114795" y="119158"/>
                    <a:pt x="109538" y="119158"/>
                  </a:cubicBezTo>
                  <a:lnTo>
                    <a:pt x="9525" y="119158"/>
                  </a:lnTo>
                  <a:cubicBezTo>
                    <a:pt x="4267" y="119158"/>
                    <a:pt x="0" y="114891"/>
                    <a:pt x="0" y="109633"/>
                  </a:cubicBezTo>
                  <a:lnTo>
                    <a:pt x="0" y="9525"/>
                  </a:lnTo>
                  <a:cubicBezTo>
                    <a:pt x="0" y="4267"/>
                    <a:pt x="4267" y="0"/>
                    <a:pt x="9525" y="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:a16="http://schemas.microsoft.com/office/drawing/2014/main" id="{824E032C-7B84-014E-A337-D927AC53462F}"/>
                </a:ext>
              </a:extLst>
            </p:cNvPr>
            <p:cNvSpPr/>
            <p:nvPr/>
          </p:nvSpPr>
          <p:spPr>
            <a:xfrm>
              <a:off x="4254150" y="4239006"/>
              <a:ext cx="3683698" cy="102012"/>
            </a:xfrm>
            <a:custGeom>
              <a:avLst/>
              <a:gdLst>
                <a:gd name="connsiteX0" fmla="*/ 98965 w 3683698"/>
                <a:gd name="connsiteY0" fmla="*/ 0 h 102012"/>
                <a:gd name="connsiteX1" fmla="*/ 0 w 3683698"/>
                <a:gd name="connsiteY1" fmla="*/ 0 h 102012"/>
                <a:gd name="connsiteX2" fmla="*/ 0 w 3683698"/>
                <a:gd name="connsiteY2" fmla="*/ 102013 h 102012"/>
                <a:gd name="connsiteX3" fmla="*/ 3683699 w 3683698"/>
                <a:gd name="connsiteY3" fmla="*/ 102013 h 102012"/>
                <a:gd name="connsiteX4" fmla="*/ 3683699 w 3683698"/>
                <a:gd name="connsiteY4" fmla="*/ 0 h 102012"/>
                <a:gd name="connsiteX5" fmla="*/ 3584734 w 3683698"/>
                <a:gd name="connsiteY5" fmla="*/ 0 h 102012"/>
                <a:gd name="connsiteX6" fmla="*/ 2382584 w 3683698"/>
                <a:gd name="connsiteY6" fmla="*/ 0 h 102012"/>
                <a:gd name="connsiteX7" fmla="*/ 2092928 w 3683698"/>
                <a:gd name="connsiteY7" fmla="*/ 0 h 102012"/>
                <a:gd name="connsiteX8" fmla="*/ 2022062 w 3683698"/>
                <a:gd name="connsiteY8" fmla="*/ 0 h 102012"/>
                <a:gd name="connsiteX9" fmla="*/ 1661636 w 3683698"/>
                <a:gd name="connsiteY9" fmla="*/ 0 h 102012"/>
                <a:gd name="connsiteX10" fmla="*/ 1590770 w 3683698"/>
                <a:gd name="connsiteY10" fmla="*/ 0 h 102012"/>
                <a:gd name="connsiteX11" fmla="*/ 1301115 w 3683698"/>
                <a:gd name="connsiteY11" fmla="*/ 0 h 102012"/>
                <a:gd name="connsiteX12" fmla="*/ 98965 w 3683698"/>
                <a:gd name="connsiteY12" fmla="*/ 0 h 10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3698" h="102012">
                  <a:moveTo>
                    <a:pt x="98965" y="0"/>
                  </a:moveTo>
                  <a:lnTo>
                    <a:pt x="0" y="0"/>
                  </a:lnTo>
                  <a:lnTo>
                    <a:pt x="0" y="102013"/>
                  </a:lnTo>
                  <a:lnTo>
                    <a:pt x="3683699" y="102013"/>
                  </a:lnTo>
                  <a:lnTo>
                    <a:pt x="3683699" y="0"/>
                  </a:lnTo>
                  <a:lnTo>
                    <a:pt x="3584734" y="0"/>
                  </a:lnTo>
                  <a:lnTo>
                    <a:pt x="2382584" y="0"/>
                  </a:lnTo>
                  <a:lnTo>
                    <a:pt x="2092928" y="0"/>
                  </a:lnTo>
                  <a:lnTo>
                    <a:pt x="2022062" y="0"/>
                  </a:lnTo>
                  <a:lnTo>
                    <a:pt x="1661636" y="0"/>
                  </a:lnTo>
                  <a:lnTo>
                    <a:pt x="1590770" y="0"/>
                  </a:lnTo>
                  <a:lnTo>
                    <a:pt x="1301115" y="0"/>
                  </a:lnTo>
                  <a:lnTo>
                    <a:pt x="98965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:a16="http://schemas.microsoft.com/office/drawing/2014/main" id="{664B607F-C271-4242-BDF3-9EB44068B3E3}"/>
                </a:ext>
              </a:extLst>
            </p:cNvPr>
            <p:cNvSpPr/>
            <p:nvPr/>
          </p:nvSpPr>
          <p:spPr>
            <a:xfrm>
              <a:off x="5852921" y="2716244"/>
              <a:ext cx="9525" cy="276225"/>
            </a:xfrm>
            <a:custGeom>
              <a:avLst/>
              <a:gdLst>
                <a:gd name="connsiteX0" fmla="*/ 0 w 9525"/>
                <a:gd name="connsiteY0" fmla="*/ 0 h 276225"/>
                <a:gd name="connsiteX1" fmla="*/ 0 w 9525"/>
                <a:gd name="connsiteY1" fmla="*/ 47720 h 276225"/>
                <a:gd name="connsiteX2" fmla="*/ 0 w 9525"/>
                <a:gd name="connsiteY2" fmla="*/ 169259 h 276225"/>
                <a:gd name="connsiteX3" fmla="*/ 0 w 9525"/>
                <a:gd name="connsiteY3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76225">
                  <a:moveTo>
                    <a:pt x="0" y="0"/>
                  </a:moveTo>
                  <a:lnTo>
                    <a:pt x="0" y="47720"/>
                  </a:lnTo>
                  <a:lnTo>
                    <a:pt x="0" y="169259"/>
                  </a:lnTo>
                  <a:lnTo>
                    <a:pt x="0" y="27622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8" name="Полилиния 267">
              <a:extLst>
                <a:ext uri="{FF2B5EF4-FFF2-40B4-BE49-F238E27FC236}">
                  <a16:creationId xmlns:a16="http://schemas.microsoft.com/office/drawing/2014/main" id="{E617FA96-2BF5-B341-8BDD-CC726E9EAD91}"/>
                </a:ext>
              </a:extLst>
            </p:cNvPr>
            <p:cNvSpPr/>
            <p:nvPr/>
          </p:nvSpPr>
          <p:spPr>
            <a:xfrm>
              <a:off x="5974556" y="2664809"/>
              <a:ext cx="9525" cy="926020"/>
            </a:xfrm>
            <a:custGeom>
              <a:avLst/>
              <a:gdLst>
                <a:gd name="connsiteX0" fmla="*/ 0 w 9525"/>
                <a:gd name="connsiteY0" fmla="*/ 0 h 926020"/>
                <a:gd name="connsiteX1" fmla="*/ 0 w 9525"/>
                <a:gd name="connsiteY1" fmla="*/ 99155 h 926020"/>
                <a:gd name="connsiteX2" fmla="*/ 0 w 9525"/>
                <a:gd name="connsiteY2" fmla="*/ 220694 h 926020"/>
                <a:gd name="connsiteX3" fmla="*/ 0 w 9525"/>
                <a:gd name="connsiteY3" fmla="*/ 342329 h 926020"/>
                <a:gd name="connsiteX4" fmla="*/ 0 w 9525"/>
                <a:gd name="connsiteY4" fmla="*/ 463963 h 926020"/>
                <a:gd name="connsiteX5" fmla="*/ 0 w 9525"/>
                <a:gd name="connsiteY5" fmla="*/ 585597 h 926020"/>
                <a:gd name="connsiteX6" fmla="*/ 0 w 9525"/>
                <a:gd name="connsiteY6" fmla="*/ 707231 h 926020"/>
                <a:gd name="connsiteX7" fmla="*/ 0 w 9525"/>
                <a:gd name="connsiteY7" fmla="*/ 828866 h 926020"/>
                <a:gd name="connsiteX8" fmla="*/ 0 w 9525"/>
                <a:gd name="connsiteY8" fmla="*/ 926020 h 92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26020">
                  <a:moveTo>
                    <a:pt x="0" y="0"/>
                  </a:moveTo>
                  <a:lnTo>
                    <a:pt x="0" y="99155"/>
                  </a:lnTo>
                  <a:lnTo>
                    <a:pt x="0" y="220694"/>
                  </a:lnTo>
                  <a:lnTo>
                    <a:pt x="0" y="342329"/>
                  </a:lnTo>
                  <a:lnTo>
                    <a:pt x="0" y="463963"/>
                  </a:lnTo>
                  <a:lnTo>
                    <a:pt x="0" y="585597"/>
                  </a:lnTo>
                  <a:lnTo>
                    <a:pt x="0" y="707231"/>
                  </a:lnTo>
                  <a:lnTo>
                    <a:pt x="0" y="828866"/>
                  </a:lnTo>
                  <a:lnTo>
                    <a:pt x="0" y="92602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69" name="Полилиния 268">
              <a:extLst>
                <a:ext uri="{FF2B5EF4-FFF2-40B4-BE49-F238E27FC236}">
                  <a16:creationId xmlns:a16="http://schemas.microsoft.com/office/drawing/2014/main" id="{1B0A6BC0-AAF6-7343-BA2F-73B8C2F59082}"/>
                </a:ext>
              </a:extLst>
            </p:cNvPr>
            <p:cNvSpPr/>
            <p:nvPr/>
          </p:nvSpPr>
          <p:spPr>
            <a:xfrm>
              <a:off x="6096095" y="2642330"/>
              <a:ext cx="9525" cy="948499"/>
            </a:xfrm>
            <a:custGeom>
              <a:avLst/>
              <a:gdLst>
                <a:gd name="connsiteX0" fmla="*/ 0 w 9525"/>
                <a:gd name="connsiteY0" fmla="*/ 0 h 948499"/>
                <a:gd name="connsiteX1" fmla="*/ 0 w 9525"/>
                <a:gd name="connsiteY1" fmla="*/ 857 h 948499"/>
                <a:gd name="connsiteX2" fmla="*/ 0 w 9525"/>
                <a:gd name="connsiteY2" fmla="*/ 6287 h 948499"/>
                <a:gd name="connsiteX3" fmla="*/ 0 w 9525"/>
                <a:gd name="connsiteY3" fmla="*/ 121634 h 948499"/>
                <a:gd name="connsiteX4" fmla="*/ 0 w 9525"/>
                <a:gd name="connsiteY4" fmla="*/ 243173 h 948499"/>
                <a:gd name="connsiteX5" fmla="*/ 0 w 9525"/>
                <a:gd name="connsiteY5" fmla="*/ 364808 h 948499"/>
                <a:gd name="connsiteX6" fmla="*/ 0 w 9525"/>
                <a:gd name="connsiteY6" fmla="*/ 486442 h 948499"/>
                <a:gd name="connsiteX7" fmla="*/ 0 w 9525"/>
                <a:gd name="connsiteY7" fmla="*/ 608076 h 948499"/>
                <a:gd name="connsiteX8" fmla="*/ 0 w 9525"/>
                <a:gd name="connsiteY8" fmla="*/ 729710 h 948499"/>
                <a:gd name="connsiteX9" fmla="*/ 0 w 9525"/>
                <a:gd name="connsiteY9" fmla="*/ 851345 h 948499"/>
                <a:gd name="connsiteX10" fmla="*/ 0 w 9525"/>
                <a:gd name="connsiteY10" fmla="*/ 948499 h 94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25" h="948499">
                  <a:moveTo>
                    <a:pt x="0" y="0"/>
                  </a:moveTo>
                  <a:lnTo>
                    <a:pt x="0" y="857"/>
                  </a:lnTo>
                  <a:lnTo>
                    <a:pt x="0" y="6287"/>
                  </a:lnTo>
                  <a:lnTo>
                    <a:pt x="0" y="121634"/>
                  </a:lnTo>
                  <a:lnTo>
                    <a:pt x="0" y="243173"/>
                  </a:lnTo>
                  <a:lnTo>
                    <a:pt x="0" y="364808"/>
                  </a:lnTo>
                  <a:lnTo>
                    <a:pt x="0" y="486442"/>
                  </a:lnTo>
                  <a:lnTo>
                    <a:pt x="0" y="608076"/>
                  </a:lnTo>
                  <a:lnTo>
                    <a:pt x="0" y="729710"/>
                  </a:lnTo>
                  <a:lnTo>
                    <a:pt x="0" y="851345"/>
                  </a:lnTo>
                  <a:lnTo>
                    <a:pt x="0" y="94849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0" name="Полилиния 269">
              <a:extLst>
                <a:ext uri="{FF2B5EF4-FFF2-40B4-BE49-F238E27FC236}">
                  <a16:creationId xmlns:a16="http://schemas.microsoft.com/office/drawing/2014/main" id="{DAB98C4C-8405-8F4C-9FA8-DE769B831280}"/>
                </a:ext>
              </a:extLst>
            </p:cNvPr>
            <p:cNvSpPr/>
            <p:nvPr/>
          </p:nvSpPr>
          <p:spPr>
            <a:xfrm>
              <a:off x="6217729" y="2664809"/>
              <a:ext cx="9525" cy="926020"/>
            </a:xfrm>
            <a:custGeom>
              <a:avLst/>
              <a:gdLst>
                <a:gd name="connsiteX0" fmla="*/ 0 w 9525"/>
                <a:gd name="connsiteY0" fmla="*/ 0 h 926020"/>
                <a:gd name="connsiteX1" fmla="*/ 0 w 9525"/>
                <a:gd name="connsiteY1" fmla="*/ 99155 h 926020"/>
                <a:gd name="connsiteX2" fmla="*/ 0 w 9525"/>
                <a:gd name="connsiteY2" fmla="*/ 220694 h 926020"/>
                <a:gd name="connsiteX3" fmla="*/ 0 w 9525"/>
                <a:gd name="connsiteY3" fmla="*/ 342329 h 926020"/>
                <a:gd name="connsiteX4" fmla="*/ 0 w 9525"/>
                <a:gd name="connsiteY4" fmla="*/ 463963 h 926020"/>
                <a:gd name="connsiteX5" fmla="*/ 0 w 9525"/>
                <a:gd name="connsiteY5" fmla="*/ 585597 h 926020"/>
                <a:gd name="connsiteX6" fmla="*/ 0 w 9525"/>
                <a:gd name="connsiteY6" fmla="*/ 707231 h 926020"/>
                <a:gd name="connsiteX7" fmla="*/ 0 w 9525"/>
                <a:gd name="connsiteY7" fmla="*/ 828866 h 926020"/>
                <a:gd name="connsiteX8" fmla="*/ 0 w 9525"/>
                <a:gd name="connsiteY8" fmla="*/ 926020 h 92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26020">
                  <a:moveTo>
                    <a:pt x="0" y="0"/>
                  </a:moveTo>
                  <a:lnTo>
                    <a:pt x="0" y="99155"/>
                  </a:lnTo>
                  <a:lnTo>
                    <a:pt x="0" y="220694"/>
                  </a:lnTo>
                  <a:lnTo>
                    <a:pt x="0" y="342329"/>
                  </a:lnTo>
                  <a:lnTo>
                    <a:pt x="0" y="463963"/>
                  </a:lnTo>
                  <a:lnTo>
                    <a:pt x="0" y="585597"/>
                  </a:lnTo>
                  <a:lnTo>
                    <a:pt x="0" y="707231"/>
                  </a:lnTo>
                  <a:lnTo>
                    <a:pt x="0" y="828866"/>
                  </a:lnTo>
                  <a:lnTo>
                    <a:pt x="0" y="92602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:a16="http://schemas.microsoft.com/office/drawing/2014/main" id="{CAC6AD85-B263-0A40-9A5B-4AB678C263DE}"/>
                </a:ext>
              </a:extLst>
            </p:cNvPr>
            <p:cNvSpPr/>
            <p:nvPr/>
          </p:nvSpPr>
          <p:spPr>
            <a:xfrm>
              <a:off x="6339363" y="2716244"/>
              <a:ext cx="9525" cy="276225"/>
            </a:xfrm>
            <a:custGeom>
              <a:avLst/>
              <a:gdLst>
                <a:gd name="connsiteX0" fmla="*/ 0 w 9525"/>
                <a:gd name="connsiteY0" fmla="*/ 0 h 276225"/>
                <a:gd name="connsiteX1" fmla="*/ 0 w 9525"/>
                <a:gd name="connsiteY1" fmla="*/ 47720 h 276225"/>
                <a:gd name="connsiteX2" fmla="*/ 0 w 9525"/>
                <a:gd name="connsiteY2" fmla="*/ 169259 h 276225"/>
                <a:gd name="connsiteX3" fmla="*/ 0 w 9525"/>
                <a:gd name="connsiteY3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76225">
                  <a:moveTo>
                    <a:pt x="0" y="0"/>
                  </a:moveTo>
                  <a:lnTo>
                    <a:pt x="0" y="47720"/>
                  </a:lnTo>
                  <a:lnTo>
                    <a:pt x="0" y="169259"/>
                  </a:lnTo>
                  <a:lnTo>
                    <a:pt x="0" y="27622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:a16="http://schemas.microsoft.com/office/drawing/2014/main" id="{5C2E030B-DDD1-4B48-BA5C-A690B8E7C3A5}"/>
                </a:ext>
              </a:extLst>
            </p:cNvPr>
            <p:cNvSpPr/>
            <p:nvPr/>
          </p:nvSpPr>
          <p:spPr>
            <a:xfrm>
              <a:off x="5783389" y="2763964"/>
              <a:ext cx="625221" cy="9525"/>
            </a:xfrm>
            <a:custGeom>
              <a:avLst/>
              <a:gdLst>
                <a:gd name="connsiteX0" fmla="*/ 625221 w 625221"/>
                <a:gd name="connsiteY0" fmla="*/ 0 h 9525"/>
                <a:gd name="connsiteX1" fmla="*/ 555974 w 625221"/>
                <a:gd name="connsiteY1" fmla="*/ 0 h 9525"/>
                <a:gd name="connsiteX2" fmla="*/ 434340 w 625221"/>
                <a:gd name="connsiteY2" fmla="*/ 0 h 9525"/>
                <a:gd name="connsiteX3" fmla="*/ 312706 w 625221"/>
                <a:gd name="connsiteY3" fmla="*/ 0 h 9525"/>
                <a:gd name="connsiteX4" fmla="*/ 191167 w 625221"/>
                <a:gd name="connsiteY4" fmla="*/ 0 h 9525"/>
                <a:gd name="connsiteX5" fmla="*/ 69533 w 625221"/>
                <a:gd name="connsiteY5" fmla="*/ 0 h 9525"/>
                <a:gd name="connsiteX6" fmla="*/ 0 w 625221"/>
                <a:gd name="connsiteY6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5221" h="9525">
                  <a:moveTo>
                    <a:pt x="625221" y="0"/>
                  </a:moveTo>
                  <a:lnTo>
                    <a:pt x="555974" y="0"/>
                  </a:lnTo>
                  <a:lnTo>
                    <a:pt x="434340" y="0"/>
                  </a:lnTo>
                  <a:lnTo>
                    <a:pt x="312706" y="0"/>
                  </a:lnTo>
                  <a:lnTo>
                    <a:pt x="191167" y="0"/>
                  </a:lnTo>
                  <a:lnTo>
                    <a:pt x="69533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3" name="Полилиния 272">
              <a:extLst>
                <a:ext uri="{FF2B5EF4-FFF2-40B4-BE49-F238E27FC236}">
                  <a16:creationId xmlns:a16="http://schemas.microsoft.com/office/drawing/2014/main" id="{4B4A36A4-F28F-5D49-934D-B5D2E6A8D28D}"/>
                </a:ext>
              </a:extLst>
            </p:cNvPr>
            <p:cNvSpPr/>
            <p:nvPr/>
          </p:nvSpPr>
          <p:spPr>
            <a:xfrm>
              <a:off x="5770435" y="2885503"/>
              <a:ext cx="651128" cy="9525"/>
            </a:xfrm>
            <a:custGeom>
              <a:avLst/>
              <a:gdLst>
                <a:gd name="connsiteX0" fmla="*/ 651129 w 651128"/>
                <a:gd name="connsiteY0" fmla="*/ 0 h 9525"/>
                <a:gd name="connsiteX1" fmla="*/ 568928 w 651128"/>
                <a:gd name="connsiteY1" fmla="*/ 0 h 9525"/>
                <a:gd name="connsiteX2" fmla="*/ 447294 w 651128"/>
                <a:gd name="connsiteY2" fmla="*/ 0 h 9525"/>
                <a:gd name="connsiteX3" fmla="*/ 325660 w 651128"/>
                <a:gd name="connsiteY3" fmla="*/ 0 h 9525"/>
                <a:gd name="connsiteX4" fmla="*/ 204121 w 651128"/>
                <a:gd name="connsiteY4" fmla="*/ 0 h 9525"/>
                <a:gd name="connsiteX5" fmla="*/ 82486 w 651128"/>
                <a:gd name="connsiteY5" fmla="*/ 0 h 9525"/>
                <a:gd name="connsiteX6" fmla="*/ 0 w 651128"/>
                <a:gd name="connsiteY6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1128" h="9525">
                  <a:moveTo>
                    <a:pt x="651129" y="0"/>
                  </a:moveTo>
                  <a:lnTo>
                    <a:pt x="568928" y="0"/>
                  </a:lnTo>
                  <a:lnTo>
                    <a:pt x="447294" y="0"/>
                  </a:lnTo>
                  <a:lnTo>
                    <a:pt x="325660" y="0"/>
                  </a:lnTo>
                  <a:lnTo>
                    <a:pt x="204121" y="0"/>
                  </a:lnTo>
                  <a:lnTo>
                    <a:pt x="82486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4" name="Полилиния 273">
              <a:extLst>
                <a:ext uri="{FF2B5EF4-FFF2-40B4-BE49-F238E27FC236}">
                  <a16:creationId xmlns:a16="http://schemas.microsoft.com/office/drawing/2014/main" id="{786D88B4-ECE5-4D40-A183-96E47BBD4463}"/>
                </a:ext>
              </a:extLst>
            </p:cNvPr>
            <p:cNvSpPr/>
            <p:nvPr/>
          </p:nvSpPr>
          <p:spPr>
            <a:xfrm>
              <a:off x="5915787" y="3007137"/>
              <a:ext cx="360426" cy="9525"/>
            </a:xfrm>
            <a:custGeom>
              <a:avLst/>
              <a:gdLst>
                <a:gd name="connsiteX0" fmla="*/ 360426 w 360426"/>
                <a:gd name="connsiteY0" fmla="*/ 0 h 9525"/>
                <a:gd name="connsiteX1" fmla="*/ 301942 w 360426"/>
                <a:gd name="connsiteY1" fmla="*/ 0 h 9525"/>
                <a:gd name="connsiteX2" fmla="*/ 180308 w 360426"/>
                <a:gd name="connsiteY2" fmla="*/ 0 h 9525"/>
                <a:gd name="connsiteX3" fmla="*/ 58769 w 360426"/>
                <a:gd name="connsiteY3" fmla="*/ 0 h 9525"/>
                <a:gd name="connsiteX4" fmla="*/ 0 w 360426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26" h="9525">
                  <a:moveTo>
                    <a:pt x="360426" y="0"/>
                  </a:moveTo>
                  <a:lnTo>
                    <a:pt x="301942" y="0"/>
                  </a:lnTo>
                  <a:lnTo>
                    <a:pt x="180308" y="0"/>
                  </a:lnTo>
                  <a:lnTo>
                    <a:pt x="58769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5" name="Полилиния 274">
              <a:extLst>
                <a:ext uri="{FF2B5EF4-FFF2-40B4-BE49-F238E27FC236}">
                  <a16:creationId xmlns:a16="http://schemas.microsoft.com/office/drawing/2014/main" id="{51473BF8-E080-1240-9A53-81E158D8F2D2}"/>
                </a:ext>
              </a:extLst>
            </p:cNvPr>
            <p:cNvSpPr/>
            <p:nvPr/>
          </p:nvSpPr>
          <p:spPr>
            <a:xfrm>
              <a:off x="5915787" y="3128771"/>
              <a:ext cx="360426" cy="9525"/>
            </a:xfrm>
            <a:custGeom>
              <a:avLst/>
              <a:gdLst>
                <a:gd name="connsiteX0" fmla="*/ 360426 w 360426"/>
                <a:gd name="connsiteY0" fmla="*/ 0 h 9525"/>
                <a:gd name="connsiteX1" fmla="*/ 301942 w 360426"/>
                <a:gd name="connsiteY1" fmla="*/ 0 h 9525"/>
                <a:gd name="connsiteX2" fmla="*/ 180308 w 360426"/>
                <a:gd name="connsiteY2" fmla="*/ 0 h 9525"/>
                <a:gd name="connsiteX3" fmla="*/ 58769 w 360426"/>
                <a:gd name="connsiteY3" fmla="*/ 0 h 9525"/>
                <a:gd name="connsiteX4" fmla="*/ 0 w 360426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26" h="9525">
                  <a:moveTo>
                    <a:pt x="360426" y="0"/>
                  </a:moveTo>
                  <a:lnTo>
                    <a:pt x="301942" y="0"/>
                  </a:lnTo>
                  <a:lnTo>
                    <a:pt x="180308" y="0"/>
                  </a:lnTo>
                  <a:lnTo>
                    <a:pt x="58769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:a16="http://schemas.microsoft.com/office/drawing/2014/main" id="{1CEC6ADE-A2DA-B648-B447-C512597682A9}"/>
                </a:ext>
              </a:extLst>
            </p:cNvPr>
            <p:cNvSpPr/>
            <p:nvPr/>
          </p:nvSpPr>
          <p:spPr>
            <a:xfrm>
              <a:off x="5915787" y="3250406"/>
              <a:ext cx="360426" cy="9525"/>
            </a:xfrm>
            <a:custGeom>
              <a:avLst/>
              <a:gdLst>
                <a:gd name="connsiteX0" fmla="*/ 360426 w 360426"/>
                <a:gd name="connsiteY0" fmla="*/ 0 h 9525"/>
                <a:gd name="connsiteX1" fmla="*/ 301942 w 360426"/>
                <a:gd name="connsiteY1" fmla="*/ 0 h 9525"/>
                <a:gd name="connsiteX2" fmla="*/ 180308 w 360426"/>
                <a:gd name="connsiteY2" fmla="*/ 0 h 9525"/>
                <a:gd name="connsiteX3" fmla="*/ 58769 w 360426"/>
                <a:gd name="connsiteY3" fmla="*/ 0 h 9525"/>
                <a:gd name="connsiteX4" fmla="*/ 0 w 360426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26" h="9525">
                  <a:moveTo>
                    <a:pt x="360426" y="0"/>
                  </a:moveTo>
                  <a:lnTo>
                    <a:pt x="301942" y="0"/>
                  </a:lnTo>
                  <a:lnTo>
                    <a:pt x="180308" y="0"/>
                  </a:lnTo>
                  <a:lnTo>
                    <a:pt x="58769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7" name="Полилиния 276">
              <a:extLst>
                <a:ext uri="{FF2B5EF4-FFF2-40B4-BE49-F238E27FC236}">
                  <a16:creationId xmlns:a16="http://schemas.microsoft.com/office/drawing/2014/main" id="{AA919977-D84E-2443-846A-0C7A9EC18C23}"/>
                </a:ext>
              </a:extLst>
            </p:cNvPr>
            <p:cNvSpPr/>
            <p:nvPr/>
          </p:nvSpPr>
          <p:spPr>
            <a:xfrm>
              <a:off x="5915787" y="3372040"/>
              <a:ext cx="360426" cy="9525"/>
            </a:xfrm>
            <a:custGeom>
              <a:avLst/>
              <a:gdLst>
                <a:gd name="connsiteX0" fmla="*/ 360426 w 360426"/>
                <a:gd name="connsiteY0" fmla="*/ 0 h 9525"/>
                <a:gd name="connsiteX1" fmla="*/ 301942 w 360426"/>
                <a:gd name="connsiteY1" fmla="*/ 0 h 9525"/>
                <a:gd name="connsiteX2" fmla="*/ 180308 w 360426"/>
                <a:gd name="connsiteY2" fmla="*/ 0 h 9525"/>
                <a:gd name="connsiteX3" fmla="*/ 58769 w 360426"/>
                <a:gd name="connsiteY3" fmla="*/ 0 h 9525"/>
                <a:gd name="connsiteX4" fmla="*/ 0 w 360426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26" h="9525">
                  <a:moveTo>
                    <a:pt x="360426" y="0"/>
                  </a:moveTo>
                  <a:lnTo>
                    <a:pt x="301942" y="0"/>
                  </a:lnTo>
                  <a:lnTo>
                    <a:pt x="180308" y="0"/>
                  </a:lnTo>
                  <a:lnTo>
                    <a:pt x="58769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78" name="Полилиния 277">
              <a:extLst>
                <a:ext uri="{FF2B5EF4-FFF2-40B4-BE49-F238E27FC236}">
                  <a16:creationId xmlns:a16="http://schemas.microsoft.com/office/drawing/2014/main" id="{337166BD-445E-D647-8FAD-AA2C017D5E79}"/>
                </a:ext>
              </a:extLst>
            </p:cNvPr>
            <p:cNvSpPr/>
            <p:nvPr/>
          </p:nvSpPr>
          <p:spPr>
            <a:xfrm>
              <a:off x="5915787" y="3493674"/>
              <a:ext cx="360426" cy="9525"/>
            </a:xfrm>
            <a:custGeom>
              <a:avLst/>
              <a:gdLst>
                <a:gd name="connsiteX0" fmla="*/ 360426 w 360426"/>
                <a:gd name="connsiteY0" fmla="*/ 0 h 9525"/>
                <a:gd name="connsiteX1" fmla="*/ 301942 w 360426"/>
                <a:gd name="connsiteY1" fmla="*/ 0 h 9525"/>
                <a:gd name="connsiteX2" fmla="*/ 180308 w 360426"/>
                <a:gd name="connsiteY2" fmla="*/ 0 h 9525"/>
                <a:gd name="connsiteX3" fmla="*/ 58769 w 360426"/>
                <a:gd name="connsiteY3" fmla="*/ 0 h 9525"/>
                <a:gd name="connsiteX4" fmla="*/ 0 w 360426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26" h="9525">
                  <a:moveTo>
                    <a:pt x="360426" y="0"/>
                  </a:moveTo>
                  <a:lnTo>
                    <a:pt x="301942" y="0"/>
                  </a:lnTo>
                  <a:lnTo>
                    <a:pt x="180308" y="0"/>
                  </a:lnTo>
                  <a:lnTo>
                    <a:pt x="58769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grpSp>
        <p:nvGrpSpPr>
          <p:cNvPr id="4" name="Рисунок 801">
            <a:extLst>
              <a:ext uri="{FF2B5EF4-FFF2-40B4-BE49-F238E27FC236}">
                <a16:creationId xmlns:a16="http://schemas.microsoft.com/office/drawing/2014/main" id="{F40C2237-08CB-F34B-9EFD-D3EF8CE61F54}"/>
              </a:ext>
            </a:extLst>
          </p:cNvPr>
          <p:cNvGrpSpPr/>
          <p:nvPr/>
        </p:nvGrpSpPr>
        <p:grpSpPr>
          <a:xfrm>
            <a:off x="11271250" y="3917951"/>
            <a:ext cx="4629151" cy="2439678"/>
            <a:chOff x="4438173" y="2438400"/>
            <a:chExt cx="3315652" cy="1749837"/>
          </a:xfrm>
        </p:grpSpPr>
        <p:sp>
          <p:nvSpPr>
            <p:cNvPr id="280" name="Полилиния 279">
              <a:extLst>
                <a:ext uri="{FF2B5EF4-FFF2-40B4-BE49-F238E27FC236}">
                  <a16:creationId xmlns:a16="http://schemas.microsoft.com/office/drawing/2014/main" id="{88F16D1B-920A-A349-8861-ADB73FE25106}"/>
                </a:ext>
              </a:extLst>
            </p:cNvPr>
            <p:cNvSpPr/>
            <p:nvPr/>
          </p:nvSpPr>
          <p:spPr>
            <a:xfrm>
              <a:off x="6611683" y="3569017"/>
              <a:ext cx="1061847" cy="609695"/>
            </a:xfrm>
            <a:custGeom>
              <a:avLst/>
              <a:gdLst>
                <a:gd name="connsiteX0" fmla="*/ 0 w 1061847"/>
                <a:gd name="connsiteY0" fmla="*/ 0 h 609695"/>
                <a:gd name="connsiteX1" fmla="*/ 1061847 w 1061847"/>
                <a:gd name="connsiteY1" fmla="*/ 0 h 609695"/>
                <a:gd name="connsiteX2" fmla="*/ 1061847 w 1061847"/>
                <a:gd name="connsiteY2" fmla="*/ 609695 h 609695"/>
                <a:gd name="connsiteX3" fmla="*/ 0 w 1061847"/>
                <a:gd name="connsiteY3" fmla="*/ 609695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1847" h="609695">
                  <a:moveTo>
                    <a:pt x="0" y="0"/>
                  </a:moveTo>
                  <a:lnTo>
                    <a:pt x="1061847" y="0"/>
                  </a:lnTo>
                  <a:lnTo>
                    <a:pt x="1061847" y="609695"/>
                  </a:lnTo>
                  <a:lnTo>
                    <a:pt x="0" y="609695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1" name="Полилиния 280">
              <a:extLst>
                <a:ext uri="{FF2B5EF4-FFF2-40B4-BE49-F238E27FC236}">
                  <a16:creationId xmlns:a16="http://schemas.microsoft.com/office/drawing/2014/main" id="{3EF83FCC-BEED-0245-80F5-DCA7BFA927C4}"/>
                </a:ext>
              </a:extLst>
            </p:cNvPr>
            <p:cNvSpPr/>
            <p:nvPr/>
          </p:nvSpPr>
          <p:spPr>
            <a:xfrm>
              <a:off x="6611683" y="3274409"/>
              <a:ext cx="1142142" cy="294608"/>
            </a:xfrm>
            <a:custGeom>
              <a:avLst/>
              <a:gdLst>
                <a:gd name="connsiteX0" fmla="*/ 1061847 w 1142142"/>
                <a:gd name="connsiteY0" fmla="*/ 0 h 294608"/>
                <a:gd name="connsiteX1" fmla="*/ 1142143 w 1142142"/>
                <a:gd name="connsiteY1" fmla="*/ 294608 h 294608"/>
                <a:gd name="connsiteX2" fmla="*/ 1061847 w 1142142"/>
                <a:gd name="connsiteY2" fmla="*/ 294608 h 294608"/>
                <a:gd name="connsiteX3" fmla="*/ 0 w 1142142"/>
                <a:gd name="connsiteY3" fmla="*/ 294608 h 294608"/>
                <a:gd name="connsiteX4" fmla="*/ 0 w 1142142"/>
                <a:gd name="connsiteY4" fmla="*/ 130016 h 294608"/>
                <a:gd name="connsiteX5" fmla="*/ 0 w 1142142"/>
                <a:gd name="connsiteY5" fmla="*/ 0 h 294608"/>
                <a:gd name="connsiteX6" fmla="*/ 141732 w 1142142"/>
                <a:gd name="connsiteY6" fmla="*/ 0 h 294608"/>
                <a:gd name="connsiteX7" fmla="*/ 283464 w 1142142"/>
                <a:gd name="connsiteY7" fmla="*/ 0 h 294608"/>
                <a:gd name="connsiteX8" fmla="*/ 425101 w 1142142"/>
                <a:gd name="connsiteY8" fmla="*/ 0 h 294608"/>
                <a:gd name="connsiteX9" fmla="*/ 566833 w 1142142"/>
                <a:gd name="connsiteY9" fmla="*/ 0 h 294608"/>
                <a:gd name="connsiteX10" fmla="*/ 1061847 w 1142142"/>
                <a:gd name="connsiteY10" fmla="*/ 0 h 29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2142" h="294608">
                  <a:moveTo>
                    <a:pt x="1061847" y="0"/>
                  </a:moveTo>
                  <a:lnTo>
                    <a:pt x="1142143" y="294608"/>
                  </a:lnTo>
                  <a:lnTo>
                    <a:pt x="1061847" y="294608"/>
                  </a:lnTo>
                  <a:lnTo>
                    <a:pt x="0" y="294608"/>
                  </a:lnTo>
                  <a:lnTo>
                    <a:pt x="0" y="130016"/>
                  </a:lnTo>
                  <a:lnTo>
                    <a:pt x="0" y="0"/>
                  </a:lnTo>
                  <a:lnTo>
                    <a:pt x="141732" y="0"/>
                  </a:lnTo>
                  <a:lnTo>
                    <a:pt x="283464" y="0"/>
                  </a:lnTo>
                  <a:lnTo>
                    <a:pt x="425101" y="0"/>
                  </a:lnTo>
                  <a:lnTo>
                    <a:pt x="566833" y="0"/>
                  </a:lnTo>
                  <a:lnTo>
                    <a:pt x="1061847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2" name="Полилиния 281">
              <a:extLst>
                <a:ext uri="{FF2B5EF4-FFF2-40B4-BE49-F238E27FC236}">
                  <a16:creationId xmlns:a16="http://schemas.microsoft.com/office/drawing/2014/main" id="{03A7E0FC-B5D4-A340-B054-B98DE1F49660}"/>
                </a:ext>
              </a:extLst>
            </p:cNvPr>
            <p:cNvSpPr/>
            <p:nvPr/>
          </p:nvSpPr>
          <p:spPr>
            <a:xfrm>
              <a:off x="4518183" y="2438400"/>
              <a:ext cx="3155346" cy="836009"/>
            </a:xfrm>
            <a:custGeom>
              <a:avLst/>
              <a:gdLst>
                <a:gd name="connsiteX0" fmla="*/ 2773394 w 3155346"/>
                <a:gd name="connsiteY0" fmla="*/ 64199 h 836009"/>
                <a:gd name="connsiteX1" fmla="*/ 3155347 w 3155346"/>
                <a:gd name="connsiteY1" fmla="*/ 835724 h 836009"/>
                <a:gd name="connsiteX2" fmla="*/ 2660047 w 3155346"/>
                <a:gd name="connsiteY2" fmla="*/ 835724 h 836009"/>
                <a:gd name="connsiteX3" fmla="*/ 2660047 w 3155346"/>
                <a:gd name="connsiteY3" fmla="*/ 329946 h 836009"/>
                <a:gd name="connsiteX4" fmla="*/ 495300 w 3155346"/>
                <a:gd name="connsiteY4" fmla="*/ 329946 h 836009"/>
                <a:gd name="connsiteX5" fmla="*/ 495300 w 3155346"/>
                <a:gd name="connsiteY5" fmla="*/ 836009 h 836009"/>
                <a:gd name="connsiteX6" fmla="*/ 0 w 3155346"/>
                <a:gd name="connsiteY6" fmla="*/ 836009 h 836009"/>
                <a:gd name="connsiteX7" fmla="*/ 415671 w 3155346"/>
                <a:gd name="connsiteY7" fmla="*/ 64484 h 836009"/>
                <a:gd name="connsiteX8" fmla="*/ 638937 w 3155346"/>
                <a:gd name="connsiteY8" fmla="*/ 88583 h 836009"/>
                <a:gd name="connsiteX9" fmla="*/ 1577816 w 3155346"/>
                <a:gd name="connsiteY9" fmla="*/ 0 h 836009"/>
                <a:gd name="connsiteX10" fmla="*/ 2518601 w 3155346"/>
                <a:gd name="connsiteY10" fmla="*/ 88297 h 836009"/>
                <a:gd name="connsiteX11" fmla="*/ 1693736 w 3155346"/>
                <a:gd name="connsiteY11" fmla="*/ 247650 h 836009"/>
                <a:gd name="connsiteX12" fmla="*/ 1693736 w 3155346"/>
                <a:gd name="connsiteY12" fmla="*/ 80010 h 836009"/>
                <a:gd name="connsiteX13" fmla="*/ 1661636 w 3155346"/>
                <a:gd name="connsiteY13" fmla="*/ 47911 h 836009"/>
                <a:gd name="connsiteX14" fmla="*/ 1493996 w 3155346"/>
                <a:gd name="connsiteY14" fmla="*/ 47911 h 836009"/>
                <a:gd name="connsiteX15" fmla="*/ 1461897 w 3155346"/>
                <a:gd name="connsiteY15" fmla="*/ 80010 h 836009"/>
                <a:gd name="connsiteX16" fmla="*/ 1461897 w 3155346"/>
                <a:gd name="connsiteY16" fmla="*/ 247650 h 836009"/>
                <a:gd name="connsiteX17" fmla="*/ 1493996 w 3155346"/>
                <a:gd name="connsiteY17" fmla="*/ 279749 h 836009"/>
                <a:gd name="connsiteX18" fmla="*/ 1661636 w 3155346"/>
                <a:gd name="connsiteY18" fmla="*/ 279749 h 836009"/>
                <a:gd name="connsiteX19" fmla="*/ 1693736 w 3155346"/>
                <a:gd name="connsiteY19" fmla="*/ 247650 h 83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55346" h="836009">
                  <a:moveTo>
                    <a:pt x="2773394" y="64199"/>
                  </a:moveTo>
                  <a:lnTo>
                    <a:pt x="3155347" y="835724"/>
                  </a:lnTo>
                  <a:lnTo>
                    <a:pt x="2660047" y="835724"/>
                  </a:lnTo>
                  <a:lnTo>
                    <a:pt x="2660047" y="329946"/>
                  </a:lnTo>
                  <a:lnTo>
                    <a:pt x="495300" y="329946"/>
                  </a:lnTo>
                  <a:lnTo>
                    <a:pt x="495300" y="836009"/>
                  </a:lnTo>
                  <a:lnTo>
                    <a:pt x="0" y="836009"/>
                  </a:lnTo>
                  <a:lnTo>
                    <a:pt x="415671" y="64484"/>
                  </a:lnTo>
                  <a:lnTo>
                    <a:pt x="638937" y="88583"/>
                  </a:lnTo>
                  <a:lnTo>
                    <a:pt x="1577816" y="0"/>
                  </a:lnTo>
                  <a:lnTo>
                    <a:pt x="2518601" y="88297"/>
                  </a:lnTo>
                  <a:close/>
                  <a:moveTo>
                    <a:pt x="1693736" y="247650"/>
                  </a:moveTo>
                  <a:lnTo>
                    <a:pt x="1693736" y="80010"/>
                  </a:lnTo>
                  <a:cubicBezTo>
                    <a:pt x="1693736" y="62284"/>
                    <a:pt x="1679362" y="47911"/>
                    <a:pt x="1661636" y="47911"/>
                  </a:cubicBezTo>
                  <a:lnTo>
                    <a:pt x="1493996" y="47911"/>
                  </a:lnTo>
                  <a:cubicBezTo>
                    <a:pt x="1476270" y="47911"/>
                    <a:pt x="1461897" y="62284"/>
                    <a:pt x="1461897" y="80010"/>
                  </a:cubicBezTo>
                  <a:lnTo>
                    <a:pt x="1461897" y="247650"/>
                  </a:lnTo>
                  <a:cubicBezTo>
                    <a:pt x="1461897" y="265376"/>
                    <a:pt x="1476270" y="279749"/>
                    <a:pt x="1493996" y="279749"/>
                  </a:cubicBezTo>
                  <a:lnTo>
                    <a:pt x="1661636" y="279749"/>
                  </a:lnTo>
                  <a:cubicBezTo>
                    <a:pt x="1679362" y="279749"/>
                    <a:pt x="1693736" y="265376"/>
                    <a:pt x="1693736" y="2476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3" name="Полилиния 282">
              <a:extLst>
                <a:ext uri="{FF2B5EF4-FFF2-40B4-BE49-F238E27FC236}">
                  <a16:creationId xmlns:a16="http://schemas.microsoft.com/office/drawing/2014/main" id="{422E0F9F-9190-1041-80F3-94FDDC586E9D}"/>
                </a:ext>
              </a:extLst>
            </p:cNvPr>
            <p:cNvSpPr/>
            <p:nvPr/>
          </p:nvSpPr>
          <p:spPr>
            <a:xfrm>
              <a:off x="7036784" y="2941415"/>
              <a:ext cx="141731" cy="332994"/>
            </a:xfrm>
            <a:custGeom>
              <a:avLst/>
              <a:gdLst>
                <a:gd name="connsiteX0" fmla="*/ 0 w 141731"/>
                <a:gd name="connsiteY0" fmla="*/ 0 h 332994"/>
                <a:gd name="connsiteX1" fmla="*/ 141732 w 141731"/>
                <a:gd name="connsiteY1" fmla="*/ 0 h 332994"/>
                <a:gd name="connsiteX2" fmla="*/ 141732 w 141731"/>
                <a:gd name="connsiteY2" fmla="*/ 332994 h 332994"/>
                <a:gd name="connsiteX3" fmla="*/ 0 w 141731"/>
                <a:gd name="connsiteY3" fmla="*/ 332994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332994">
                  <a:moveTo>
                    <a:pt x="0" y="0"/>
                  </a:moveTo>
                  <a:lnTo>
                    <a:pt x="141732" y="0"/>
                  </a:lnTo>
                  <a:lnTo>
                    <a:pt x="141732" y="332994"/>
                  </a:lnTo>
                  <a:lnTo>
                    <a:pt x="0" y="3329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:a16="http://schemas.microsoft.com/office/drawing/2014/main" id="{BAD92607-F38E-2143-A74E-C03712E887B7}"/>
                </a:ext>
              </a:extLst>
            </p:cNvPr>
            <p:cNvSpPr/>
            <p:nvPr/>
          </p:nvSpPr>
          <p:spPr>
            <a:xfrm>
              <a:off x="7036784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:a16="http://schemas.microsoft.com/office/drawing/2014/main" id="{462AA04F-9837-1840-A9E4-A377E0CDEE8F}"/>
                </a:ext>
              </a:extLst>
            </p:cNvPr>
            <p:cNvSpPr/>
            <p:nvPr/>
          </p:nvSpPr>
          <p:spPr>
            <a:xfrm>
              <a:off x="6895147" y="2941415"/>
              <a:ext cx="141636" cy="332994"/>
            </a:xfrm>
            <a:custGeom>
              <a:avLst/>
              <a:gdLst>
                <a:gd name="connsiteX0" fmla="*/ 0 w 141636"/>
                <a:gd name="connsiteY0" fmla="*/ 0 h 332994"/>
                <a:gd name="connsiteX1" fmla="*/ 141637 w 141636"/>
                <a:gd name="connsiteY1" fmla="*/ 0 h 332994"/>
                <a:gd name="connsiteX2" fmla="*/ 141637 w 141636"/>
                <a:gd name="connsiteY2" fmla="*/ 332994 h 332994"/>
                <a:gd name="connsiteX3" fmla="*/ 0 w 141636"/>
                <a:gd name="connsiteY3" fmla="*/ 332994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36" h="332994">
                  <a:moveTo>
                    <a:pt x="0" y="0"/>
                  </a:moveTo>
                  <a:lnTo>
                    <a:pt x="141637" y="0"/>
                  </a:lnTo>
                  <a:lnTo>
                    <a:pt x="141637" y="332994"/>
                  </a:lnTo>
                  <a:lnTo>
                    <a:pt x="0" y="3329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:a16="http://schemas.microsoft.com/office/drawing/2014/main" id="{0ECE1BA2-338A-A84F-B3D1-DA2C709285EB}"/>
                </a:ext>
              </a:extLst>
            </p:cNvPr>
            <p:cNvSpPr/>
            <p:nvPr/>
          </p:nvSpPr>
          <p:spPr>
            <a:xfrm>
              <a:off x="6895147" y="2768346"/>
              <a:ext cx="141636" cy="173069"/>
            </a:xfrm>
            <a:custGeom>
              <a:avLst/>
              <a:gdLst>
                <a:gd name="connsiteX0" fmla="*/ 0 w 141636"/>
                <a:gd name="connsiteY0" fmla="*/ 0 h 173069"/>
                <a:gd name="connsiteX1" fmla="*/ 141637 w 141636"/>
                <a:gd name="connsiteY1" fmla="*/ 0 h 173069"/>
                <a:gd name="connsiteX2" fmla="*/ 141637 w 141636"/>
                <a:gd name="connsiteY2" fmla="*/ 173069 h 173069"/>
                <a:gd name="connsiteX3" fmla="*/ 0 w 141636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36" h="173069">
                  <a:moveTo>
                    <a:pt x="0" y="0"/>
                  </a:moveTo>
                  <a:lnTo>
                    <a:pt x="141637" y="0"/>
                  </a:lnTo>
                  <a:lnTo>
                    <a:pt x="141637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:a16="http://schemas.microsoft.com/office/drawing/2014/main" id="{EEF926AE-FD45-EF45-929F-BB31A21BD22B}"/>
                </a:ext>
              </a:extLst>
            </p:cNvPr>
            <p:cNvSpPr/>
            <p:nvPr/>
          </p:nvSpPr>
          <p:spPr>
            <a:xfrm>
              <a:off x="6753415" y="2941415"/>
              <a:ext cx="141731" cy="332994"/>
            </a:xfrm>
            <a:custGeom>
              <a:avLst/>
              <a:gdLst>
                <a:gd name="connsiteX0" fmla="*/ 0 w 141731"/>
                <a:gd name="connsiteY0" fmla="*/ 0 h 332994"/>
                <a:gd name="connsiteX1" fmla="*/ 141732 w 141731"/>
                <a:gd name="connsiteY1" fmla="*/ 0 h 332994"/>
                <a:gd name="connsiteX2" fmla="*/ 141732 w 141731"/>
                <a:gd name="connsiteY2" fmla="*/ 332994 h 332994"/>
                <a:gd name="connsiteX3" fmla="*/ 0 w 141731"/>
                <a:gd name="connsiteY3" fmla="*/ 332994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332994">
                  <a:moveTo>
                    <a:pt x="0" y="0"/>
                  </a:moveTo>
                  <a:lnTo>
                    <a:pt x="141732" y="0"/>
                  </a:lnTo>
                  <a:lnTo>
                    <a:pt x="141732" y="332994"/>
                  </a:lnTo>
                  <a:lnTo>
                    <a:pt x="0" y="3329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8" name="Полилиния 287">
              <a:extLst>
                <a:ext uri="{FF2B5EF4-FFF2-40B4-BE49-F238E27FC236}">
                  <a16:creationId xmlns:a16="http://schemas.microsoft.com/office/drawing/2014/main" id="{31722FB0-0BB9-0A40-A124-A9692B7486F6}"/>
                </a:ext>
              </a:extLst>
            </p:cNvPr>
            <p:cNvSpPr/>
            <p:nvPr/>
          </p:nvSpPr>
          <p:spPr>
            <a:xfrm>
              <a:off x="6753415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89" name="Полилиния 288">
              <a:extLst>
                <a:ext uri="{FF2B5EF4-FFF2-40B4-BE49-F238E27FC236}">
                  <a16:creationId xmlns:a16="http://schemas.microsoft.com/office/drawing/2014/main" id="{729E4969-A6BE-DB47-8A15-26DA1651EFAD}"/>
                </a:ext>
              </a:extLst>
            </p:cNvPr>
            <p:cNvSpPr/>
            <p:nvPr/>
          </p:nvSpPr>
          <p:spPr>
            <a:xfrm>
              <a:off x="6611683" y="2941415"/>
              <a:ext cx="141731" cy="332994"/>
            </a:xfrm>
            <a:custGeom>
              <a:avLst/>
              <a:gdLst>
                <a:gd name="connsiteX0" fmla="*/ 0 w 141731"/>
                <a:gd name="connsiteY0" fmla="*/ 0 h 332994"/>
                <a:gd name="connsiteX1" fmla="*/ 141732 w 141731"/>
                <a:gd name="connsiteY1" fmla="*/ 0 h 332994"/>
                <a:gd name="connsiteX2" fmla="*/ 141732 w 141731"/>
                <a:gd name="connsiteY2" fmla="*/ 332994 h 332994"/>
                <a:gd name="connsiteX3" fmla="*/ 0 w 141731"/>
                <a:gd name="connsiteY3" fmla="*/ 332994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332994">
                  <a:moveTo>
                    <a:pt x="0" y="0"/>
                  </a:moveTo>
                  <a:lnTo>
                    <a:pt x="141732" y="0"/>
                  </a:lnTo>
                  <a:lnTo>
                    <a:pt x="141732" y="332994"/>
                  </a:lnTo>
                  <a:lnTo>
                    <a:pt x="0" y="3329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0" name="Полилиния 289">
              <a:extLst>
                <a:ext uri="{FF2B5EF4-FFF2-40B4-BE49-F238E27FC236}">
                  <a16:creationId xmlns:a16="http://schemas.microsoft.com/office/drawing/2014/main" id="{29B3C75B-8801-914D-99D2-2BE0E6D8709D}"/>
                </a:ext>
              </a:extLst>
            </p:cNvPr>
            <p:cNvSpPr/>
            <p:nvPr/>
          </p:nvSpPr>
          <p:spPr>
            <a:xfrm>
              <a:off x="6611683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1" name="Полилиния 290">
              <a:extLst>
                <a:ext uri="{FF2B5EF4-FFF2-40B4-BE49-F238E27FC236}">
                  <a16:creationId xmlns:a16="http://schemas.microsoft.com/office/drawing/2014/main" id="{3B85D596-D6BC-F34B-9513-D099D95F1BDD}"/>
                </a:ext>
              </a:extLst>
            </p:cNvPr>
            <p:cNvSpPr/>
            <p:nvPr/>
          </p:nvSpPr>
          <p:spPr>
            <a:xfrm>
              <a:off x="6538722" y="3569017"/>
              <a:ext cx="72961" cy="609695"/>
            </a:xfrm>
            <a:custGeom>
              <a:avLst/>
              <a:gdLst>
                <a:gd name="connsiteX0" fmla="*/ 0 w 72961"/>
                <a:gd name="connsiteY0" fmla="*/ 0 h 609695"/>
                <a:gd name="connsiteX1" fmla="*/ 72962 w 72961"/>
                <a:gd name="connsiteY1" fmla="*/ 0 h 609695"/>
                <a:gd name="connsiteX2" fmla="*/ 72962 w 72961"/>
                <a:gd name="connsiteY2" fmla="*/ 609695 h 609695"/>
                <a:gd name="connsiteX3" fmla="*/ 0 w 72961"/>
                <a:gd name="connsiteY3" fmla="*/ 609695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61" h="609695">
                  <a:moveTo>
                    <a:pt x="0" y="0"/>
                  </a:moveTo>
                  <a:lnTo>
                    <a:pt x="72962" y="0"/>
                  </a:lnTo>
                  <a:lnTo>
                    <a:pt x="72962" y="609695"/>
                  </a:lnTo>
                  <a:lnTo>
                    <a:pt x="0" y="609695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2" name="Полилиния 291">
              <a:extLst>
                <a:ext uri="{FF2B5EF4-FFF2-40B4-BE49-F238E27FC236}">
                  <a16:creationId xmlns:a16="http://schemas.microsoft.com/office/drawing/2014/main" id="{06DC748D-E70B-7448-A929-3C8664C5C80C}"/>
                </a:ext>
              </a:extLst>
            </p:cNvPr>
            <p:cNvSpPr/>
            <p:nvPr/>
          </p:nvSpPr>
          <p:spPr>
            <a:xfrm>
              <a:off x="5580316" y="3404425"/>
              <a:ext cx="1031367" cy="164592"/>
            </a:xfrm>
            <a:custGeom>
              <a:avLst/>
              <a:gdLst>
                <a:gd name="connsiteX0" fmla="*/ 1031367 w 1031367"/>
                <a:gd name="connsiteY0" fmla="*/ 0 h 164592"/>
                <a:gd name="connsiteX1" fmla="*/ 1031367 w 1031367"/>
                <a:gd name="connsiteY1" fmla="*/ 164592 h 164592"/>
                <a:gd name="connsiteX2" fmla="*/ 958406 w 1031367"/>
                <a:gd name="connsiteY2" fmla="*/ 164592 h 164592"/>
                <a:gd name="connsiteX3" fmla="*/ 792290 w 1031367"/>
                <a:gd name="connsiteY3" fmla="*/ 164592 h 164592"/>
                <a:gd name="connsiteX4" fmla="*/ 239078 w 1031367"/>
                <a:gd name="connsiteY4" fmla="*/ 164592 h 164592"/>
                <a:gd name="connsiteX5" fmla="*/ 72962 w 1031367"/>
                <a:gd name="connsiteY5" fmla="*/ 164592 h 164592"/>
                <a:gd name="connsiteX6" fmla="*/ 0 w 1031367"/>
                <a:gd name="connsiteY6" fmla="*/ 164592 h 164592"/>
                <a:gd name="connsiteX7" fmla="*/ 0 w 1031367"/>
                <a:gd name="connsiteY7" fmla="*/ 0 h 164592"/>
                <a:gd name="connsiteX8" fmla="*/ 161354 w 1031367"/>
                <a:gd name="connsiteY8" fmla="*/ 0 h 164592"/>
                <a:gd name="connsiteX9" fmla="*/ 303085 w 1031367"/>
                <a:gd name="connsiteY9" fmla="*/ 0 h 164592"/>
                <a:gd name="connsiteX10" fmla="*/ 444817 w 1031367"/>
                <a:gd name="connsiteY10" fmla="*/ 0 h 164592"/>
                <a:gd name="connsiteX11" fmla="*/ 586550 w 1031367"/>
                <a:gd name="connsiteY11" fmla="*/ 0 h 164592"/>
                <a:gd name="connsiteX12" fmla="*/ 728282 w 1031367"/>
                <a:gd name="connsiteY12" fmla="*/ 0 h 164592"/>
                <a:gd name="connsiteX13" fmla="*/ 870014 w 1031367"/>
                <a:gd name="connsiteY13" fmla="*/ 0 h 164592"/>
                <a:gd name="connsiteX14" fmla="*/ 1031367 w 1031367"/>
                <a:gd name="connsiteY14" fmla="*/ 0 h 16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1367" h="164592">
                  <a:moveTo>
                    <a:pt x="1031367" y="0"/>
                  </a:moveTo>
                  <a:lnTo>
                    <a:pt x="1031367" y="164592"/>
                  </a:lnTo>
                  <a:lnTo>
                    <a:pt x="958406" y="164592"/>
                  </a:lnTo>
                  <a:lnTo>
                    <a:pt x="792290" y="164592"/>
                  </a:lnTo>
                  <a:lnTo>
                    <a:pt x="239078" y="164592"/>
                  </a:lnTo>
                  <a:lnTo>
                    <a:pt x="72962" y="164592"/>
                  </a:lnTo>
                  <a:lnTo>
                    <a:pt x="0" y="164592"/>
                  </a:lnTo>
                  <a:lnTo>
                    <a:pt x="0" y="0"/>
                  </a:lnTo>
                  <a:lnTo>
                    <a:pt x="161354" y="0"/>
                  </a:lnTo>
                  <a:lnTo>
                    <a:pt x="303085" y="0"/>
                  </a:lnTo>
                  <a:lnTo>
                    <a:pt x="444817" y="0"/>
                  </a:lnTo>
                  <a:lnTo>
                    <a:pt x="586550" y="0"/>
                  </a:lnTo>
                  <a:lnTo>
                    <a:pt x="728282" y="0"/>
                  </a:lnTo>
                  <a:lnTo>
                    <a:pt x="870014" y="0"/>
                  </a:lnTo>
                  <a:lnTo>
                    <a:pt x="1031367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3" name="Полилиния 292">
              <a:extLst>
                <a:ext uri="{FF2B5EF4-FFF2-40B4-BE49-F238E27FC236}">
                  <a16:creationId xmlns:a16="http://schemas.microsoft.com/office/drawing/2014/main" id="{1BECB839-A1B3-1844-BA1D-2B21374E5F90}"/>
                </a:ext>
              </a:extLst>
            </p:cNvPr>
            <p:cNvSpPr/>
            <p:nvPr/>
          </p:nvSpPr>
          <p:spPr>
            <a:xfrm>
              <a:off x="6450330" y="2768345"/>
              <a:ext cx="161353" cy="636079"/>
            </a:xfrm>
            <a:custGeom>
              <a:avLst/>
              <a:gdLst>
                <a:gd name="connsiteX0" fmla="*/ 161354 w 161353"/>
                <a:gd name="connsiteY0" fmla="*/ 506063 h 636079"/>
                <a:gd name="connsiteX1" fmla="*/ 161354 w 161353"/>
                <a:gd name="connsiteY1" fmla="*/ 636080 h 636079"/>
                <a:gd name="connsiteX2" fmla="*/ 0 w 161353"/>
                <a:gd name="connsiteY2" fmla="*/ 636080 h 636079"/>
                <a:gd name="connsiteX3" fmla="*/ 0 w 161353"/>
                <a:gd name="connsiteY3" fmla="*/ 173069 h 636079"/>
                <a:gd name="connsiteX4" fmla="*/ 0 w 161353"/>
                <a:gd name="connsiteY4" fmla="*/ 0 h 636079"/>
                <a:gd name="connsiteX5" fmla="*/ 161354 w 161353"/>
                <a:gd name="connsiteY5" fmla="*/ 0 h 636079"/>
                <a:gd name="connsiteX6" fmla="*/ 161354 w 161353"/>
                <a:gd name="connsiteY6" fmla="*/ 173069 h 636079"/>
                <a:gd name="connsiteX7" fmla="*/ 161354 w 161353"/>
                <a:gd name="connsiteY7" fmla="*/ 506063 h 63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53" h="636079">
                  <a:moveTo>
                    <a:pt x="161354" y="506063"/>
                  </a:moveTo>
                  <a:lnTo>
                    <a:pt x="161354" y="636080"/>
                  </a:lnTo>
                  <a:lnTo>
                    <a:pt x="0" y="636080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61354" y="0"/>
                  </a:lnTo>
                  <a:lnTo>
                    <a:pt x="161354" y="173069"/>
                  </a:lnTo>
                  <a:lnTo>
                    <a:pt x="161354" y="506063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4" name="Полилиния 293">
              <a:extLst>
                <a:ext uri="{FF2B5EF4-FFF2-40B4-BE49-F238E27FC236}">
                  <a16:creationId xmlns:a16="http://schemas.microsoft.com/office/drawing/2014/main" id="{1B0DB21E-3CD1-A746-BE00-DE6C43F03B6A}"/>
                </a:ext>
              </a:extLst>
            </p:cNvPr>
            <p:cNvSpPr/>
            <p:nvPr/>
          </p:nvSpPr>
          <p:spPr>
            <a:xfrm>
              <a:off x="6372606" y="3569017"/>
              <a:ext cx="166116" cy="609695"/>
            </a:xfrm>
            <a:custGeom>
              <a:avLst/>
              <a:gdLst>
                <a:gd name="connsiteX0" fmla="*/ 166116 w 166116"/>
                <a:gd name="connsiteY0" fmla="*/ 0 h 609695"/>
                <a:gd name="connsiteX1" fmla="*/ 166116 w 166116"/>
                <a:gd name="connsiteY1" fmla="*/ 609695 h 609695"/>
                <a:gd name="connsiteX2" fmla="*/ 0 w 166116"/>
                <a:gd name="connsiteY2" fmla="*/ 609695 h 609695"/>
                <a:gd name="connsiteX3" fmla="*/ 0 w 166116"/>
                <a:gd name="connsiteY3" fmla="*/ 124206 h 609695"/>
                <a:gd name="connsiteX4" fmla="*/ 0 w 166116"/>
                <a:gd name="connsiteY4" fmla="*/ 0 h 609695"/>
                <a:gd name="connsiteX5" fmla="*/ 166116 w 166116"/>
                <a:gd name="connsiteY5" fmla="*/ 0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116" h="609695">
                  <a:moveTo>
                    <a:pt x="166116" y="0"/>
                  </a:moveTo>
                  <a:lnTo>
                    <a:pt x="166116" y="609695"/>
                  </a:lnTo>
                  <a:lnTo>
                    <a:pt x="0" y="609695"/>
                  </a:lnTo>
                  <a:lnTo>
                    <a:pt x="0" y="124206"/>
                  </a:lnTo>
                  <a:lnTo>
                    <a:pt x="0" y="0"/>
                  </a:lnTo>
                  <a:lnTo>
                    <a:pt x="166116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5" name="Полилиния 294">
              <a:extLst>
                <a:ext uri="{FF2B5EF4-FFF2-40B4-BE49-F238E27FC236}">
                  <a16:creationId xmlns:a16="http://schemas.microsoft.com/office/drawing/2014/main" id="{30C5D2F0-76CD-9944-816E-AE00A117DFA2}"/>
                </a:ext>
              </a:extLst>
            </p:cNvPr>
            <p:cNvSpPr/>
            <p:nvPr/>
          </p:nvSpPr>
          <p:spPr>
            <a:xfrm>
              <a:off x="6308598" y="2941415"/>
              <a:ext cx="141731" cy="463010"/>
            </a:xfrm>
            <a:custGeom>
              <a:avLst/>
              <a:gdLst>
                <a:gd name="connsiteX0" fmla="*/ 0 w 141731"/>
                <a:gd name="connsiteY0" fmla="*/ 0 h 463010"/>
                <a:gd name="connsiteX1" fmla="*/ 141732 w 141731"/>
                <a:gd name="connsiteY1" fmla="*/ 0 h 463010"/>
                <a:gd name="connsiteX2" fmla="*/ 141732 w 141731"/>
                <a:gd name="connsiteY2" fmla="*/ 463010 h 463010"/>
                <a:gd name="connsiteX3" fmla="*/ 0 w 141731"/>
                <a:gd name="connsiteY3" fmla="*/ 463010 h 46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463010">
                  <a:moveTo>
                    <a:pt x="0" y="0"/>
                  </a:moveTo>
                  <a:lnTo>
                    <a:pt x="141732" y="0"/>
                  </a:lnTo>
                  <a:lnTo>
                    <a:pt x="141732" y="463010"/>
                  </a:lnTo>
                  <a:lnTo>
                    <a:pt x="0" y="4630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:a16="http://schemas.microsoft.com/office/drawing/2014/main" id="{EF8FBC07-8533-8F4B-B51B-6A775B92C437}"/>
                </a:ext>
              </a:extLst>
            </p:cNvPr>
            <p:cNvSpPr/>
            <p:nvPr/>
          </p:nvSpPr>
          <p:spPr>
            <a:xfrm>
              <a:off x="6308598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7" name="Полилиния 296">
              <a:extLst>
                <a:ext uri="{FF2B5EF4-FFF2-40B4-BE49-F238E27FC236}">
                  <a16:creationId xmlns:a16="http://schemas.microsoft.com/office/drawing/2014/main" id="{6B5C75CB-D739-124D-BC89-049FCE2D7647}"/>
                </a:ext>
              </a:extLst>
            </p:cNvPr>
            <p:cNvSpPr/>
            <p:nvPr/>
          </p:nvSpPr>
          <p:spPr>
            <a:xfrm>
              <a:off x="6250971" y="3693223"/>
              <a:ext cx="121634" cy="485489"/>
            </a:xfrm>
            <a:custGeom>
              <a:avLst/>
              <a:gdLst>
                <a:gd name="connsiteX0" fmla="*/ 0 w 121634"/>
                <a:gd name="connsiteY0" fmla="*/ 0 h 485489"/>
                <a:gd name="connsiteX1" fmla="*/ 121634 w 121634"/>
                <a:gd name="connsiteY1" fmla="*/ 0 h 485489"/>
                <a:gd name="connsiteX2" fmla="*/ 121634 w 121634"/>
                <a:gd name="connsiteY2" fmla="*/ 485489 h 485489"/>
                <a:gd name="connsiteX3" fmla="*/ 0 w 121634"/>
                <a:gd name="connsiteY3" fmla="*/ 485489 h 48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34" h="485489">
                  <a:moveTo>
                    <a:pt x="0" y="0"/>
                  </a:moveTo>
                  <a:lnTo>
                    <a:pt x="121634" y="0"/>
                  </a:lnTo>
                  <a:lnTo>
                    <a:pt x="121634" y="485489"/>
                  </a:lnTo>
                  <a:lnTo>
                    <a:pt x="0" y="48548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8" name="Полилиния 297">
              <a:extLst>
                <a:ext uri="{FF2B5EF4-FFF2-40B4-BE49-F238E27FC236}">
                  <a16:creationId xmlns:a16="http://schemas.microsoft.com/office/drawing/2014/main" id="{D56E0375-1C06-DC4E-AE00-E22D8B937A67}"/>
                </a:ext>
              </a:extLst>
            </p:cNvPr>
            <p:cNvSpPr/>
            <p:nvPr/>
          </p:nvSpPr>
          <p:spPr>
            <a:xfrm>
              <a:off x="5819394" y="3569017"/>
              <a:ext cx="553212" cy="124205"/>
            </a:xfrm>
            <a:custGeom>
              <a:avLst/>
              <a:gdLst>
                <a:gd name="connsiteX0" fmla="*/ 553212 w 553212"/>
                <a:gd name="connsiteY0" fmla="*/ 0 h 124205"/>
                <a:gd name="connsiteX1" fmla="*/ 553212 w 553212"/>
                <a:gd name="connsiteY1" fmla="*/ 124206 h 124205"/>
                <a:gd name="connsiteX2" fmla="*/ 431578 w 553212"/>
                <a:gd name="connsiteY2" fmla="*/ 124206 h 124205"/>
                <a:gd name="connsiteX3" fmla="*/ 127063 w 553212"/>
                <a:gd name="connsiteY3" fmla="*/ 124206 h 124205"/>
                <a:gd name="connsiteX4" fmla="*/ 0 w 553212"/>
                <a:gd name="connsiteY4" fmla="*/ 124206 h 124205"/>
                <a:gd name="connsiteX5" fmla="*/ 0 w 553212"/>
                <a:gd name="connsiteY5" fmla="*/ 0 h 124205"/>
                <a:gd name="connsiteX6" fmla="*/ 553212 w 553212"/>
                <a:gd name="connsiteY6" fmla="*/ 0 h 1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212" h="124205">
                  <a:moveTo>
                    <a:pt x="553212" y="0"/>
                  </a:moveTo>
                  <a:lnTo>
                    <a:pt x="553212" y="124206"/>
                  </a:lnTo>
                  <a:lnTo>
                    <a:pt x="431578" y="124206"/>
                  </a:lnTo>
                  <a:lnTo>
                    <a:pt x="127063" y="124206"/>
                  </a:lnTo>
                  <a:lnTo>
                    <a:pt x="0" y="124206"/>
                  </a:lnTo>
                  <a:lnTo>
                    <a:pt x="0" y="0"/>
                  </a:lnTo>
                  <a:lnTo>
                    <a:pt x="553212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99" name="Полилиния 298">
              <a:extLst>
                <a:ext uri="{FF2B5EF4-FFF2-40B4-BE49-F238E27FC236}">
                  <a16:creationId xmlns:a16="http://schemas.microsoft.com/office/drawing/2014/main" id="{B4ECD4B4-9D41-4F48-898C-9F20A64E2824}"/>
                </a:ext>
              </a:extLst>
            </p:cNvPr>
            <p:cNvSpPr/>
            <p:nvPr/>
          </p:nvSpPr>
          <p:spPr>
            <a:xfrm>
              <a:off x="6166866" y="2941415"/>
              <a:ext cx="141731" cy="463010"/>
            </a:xfrm>
            <a:custGeom>
              <a:avLst/>
              <a:gdLst>
                <a:gd name="connsiteX0" fmla="*/ 0 w 141731"/>
                <a:gd name="connsiteY0" fmla="*/ 0 h 463010"/>
                <a:gd name="connsiteX1" fmla="*/ 141732 w 141731"/>
                <a:gd name="connsiteY1" fmla="*/ 0 h 463010"/>
                <a:gd name="connsiteX2" fmla="*/ 141732 w 141731"/>
                <a:gd name="connsiteY2" fmla="*/ 463010 h 463010"/>
                <a:gd name="connsiteX3" fmla="*/ 0 w 141731"/>
                <a:gd name="connsiteY3" fmla="*/ 463010 h 46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463010">
                  <a:moveTo>
                    <a:pt x="0" y="0"/>
                  </a:moveTo>
                  <a:lnTo>
                    <a:pt x="141732" y="0"/>
                  </a:lnTo>
                  <a:lnTo>
                    <a:pt x="141732" y="463010"/>
                  </a:lnTo>
                  <a:lnTo>
                    <a:pt x="0" y="4630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0" name="Полилиния 299">
              <a:extLst>
                <a:ext uri="{FF2B5EF4-FFF2-40B4-BE49-F238E27FC236}">
                  <a16:creationId xmlns:a16="http://schemas.microsoft.com/office/drawing/2014/main" id="{24CEF0CC-0F9A-DA47-BA55-0AA99903EA23}"/>
                </a:ext>
              </a:extLst>
            </p:cNvPr>
            <p:cNvSpPr/>
            <p:nvPr/>
          </p:nvSpPr>
          <p:spPr>
            <a:xfrm>
              <a:off x="6166866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1" name="Полилиния 300">
              <a:extLst>
                <a:ext uri="{FF2B5EF4-FFF2-40B4-BE49-F238E27FC236}">
                  <a16:creationId xmlns:a16="http://schemas.microsoft.com/office/drawing/2014/main" id="{F5D73E3A-EA95-A741-B09D-FBAB07D7ACC7}"/>
                </a:ext>
              </a:extLst>
            </p:cNvPr>
            <p:cNvSpPr/>
            <p:nvPr/>
          </p:nvSpPr>
          <p:spPr>
            <a:xfrm>
              <a:off x="5946457" y="3693223"/>
              <a:ext cx="304514" cy="485489"/>
            </a:xfrm>
            <a:custGeom>
              <a:avLst/>
              <a:gdLst>
                <a:gd name="connsiteX0" fmla="*/ 0 w 304514"/>
                <a:gd name="connsiteY0" fmla="*/ 0 h 485489"/>
                <a:gd name="connsiteX1" fmla="*/ 304514 w 304514"/>
                <a:gd name="connsiteY1" fmla="*/ 0 h 485489"/>
                <a:gd name="connsiteX2" fmla="*/ 304514 w 304514"/>
                <a:gd name="connsiteY2" fmla="*/ 485489 h 485489"/>
                <a:gd name="connsiteX3" fmla="*/ 0 w 304514"/>
                <a:gd name="connsiteY3" fmla="*/ 485489 h 48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514" h="485489">
                  <a:moveTo>
                    <a:pt x="0" y="0"/>
                  </a:moveTo>
                  <a:lnTo>
                    <a:pt x="304514" y="0"/>
                  </a:lnTo>
                  <a:lnTo>
                    <a:pt x="304514" y="485489"/>
                  </a:lnTo>
                  <a:lnTo>
                    <a:pt x="0" y="48548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2" name="Полилиния 301">
              <a:extLst>
                <a:ext uri="{FF2B5EF4-FFF2-40B4-BE49-F238E27FC236}">
                  <a16:creationId xmlns:a16="http://schemas.microsoft.com/office/drawing/2014/main" id="{A0CF2613-0836-6D4E-9C35-ED16BD2C3820}"/>
                </a:ext>
              </a:extLst>
            </p:cNvPr>
            <p:cNvSpPr/>
            <p:nvPr/>
          </p:nvSpPr>
          <p:spPr>
            <a:xfrm>
              <a:off x="5980080" y="2486596"/>
              <a:ext cx="231838" cy="231838"/>
            </a:xfrm>
            <a:custGeom>
              <a:avLst/>
              <a:gdLst>
                <a:gd name="connsiteX0" fmla="*/ 199739 w 231838"/>
                <a:gd name="connsiteY0" fmla="*/ 0 h 231838"/>
                <a:gd name="connsiteX1" fmla="*/ 231838 w 231838"/>
                <a:gd name="connsiteY1" fmla="*/ 0 h 231838"/>
                <a:gd name="connsiteX2" fmla="*/ 231838 w 231838"/>
                <a:gd name="connsiteY2" fmla="*/ 231838 h 231838"/>
                <a:gd name="connsiteX3" fmla="*/ 199739 w 231838"/>
                <a:gd name="connsiteY3" fmla="*/ 231838 h 231838"/>
                <a:gd name="connsiteX4" fmla="*/ 32099 w 231838"/>
                <a:gd name="connsiteY4" fmla="*/ 231838 h 231838"/>
                <a:gd name="connsiteX5" fmla="*/ 32099 w 231838"/>
                <a:gd name="connsiteY5" fmla="*/ 0 h 231838"/>
                <a:gd name="connsiteX6" fmla="*/ 0 w 231838"/>
                <a:gd name="connsiteY6" fmla="*/ 0 h 231838"/>
                <a:gd name="connsiteX7" fmla="*/ 32099 w 231838"/>
                <a:gd name="connsiteY7" fmla="*/ 0 h 23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838" h="231838">
                  <a:moveTo>
                    <a:pt x="199739" y="0"/>
                  </a:moveTo>
                  <a:cubicBezTo>
                    <a:pt x="217467" y="0"/>
                    <a:pt x="231838" y="0"/>
                    <a:pt x="231838" y="0"/>
                  </a:cubicBezTo>
                  <a:lnTo>
                    <a:pt x="231838" y="231838"/>
                  </a:lnTo>
                  <a:cubicBezTo>
                    <a:pt x="231838" y="231838"/>
                    <a:pt x="217467" y="231838"/>
                    <a:pt x="199739" y="231838"/>
                  </a:cubicBezTo>
                  <a:lnTo>
                    <a:pt x="32099" y="231838"/>
                  </a:lnTo>
                  <a:lnTo>
                    <a:pt x="32099" y="0"/>
                  </a:lnTo>
                  <a:cubicBezTo>
                    <a:pt x="14371" y="0"/>
                    <a:pt x="0" y="0"/>
                    <a:pt x="0" y="0"/>
                  </a:cubicBezTo>
                  <a:cubicBezTo>
                    <a:pt x="0" y="0"/>
                    <a:pt x="14371" y="0"/>
                    <a:pt x="32099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3" name="Полилиния 302">
              <a:extLst>
                <a:ext uri="{FF2B5EF4-FFF2-40B4-BE49-F238E27FC236}">
                  <a16:creationId xmlns:a16="http://schemas.microsoft.com/office/drawing/2014/main" id="{CF0FA44F-62C7-D641-BA85-178B33A5ED93}"/>
                </a:ext>
              </a:extLst>
            </p:cNvPr>
            <p:cNvSpPr/>
            <p:nvPr/>
          </p:nvSpPr>
          <p:spPr>
            <a:xfrm>
              <a:off x="6025134" y="2941415"/>
              <a:ext cx="141731" cy="463010"/>
            </a:xfrm>
            <a:custGeom>
              <a:avLst/>
              <a:gdLst>
                <a:gd name="connsiteX0" fmla="*/ 0 w 141731"/>
                <a:gd name="connsiteY0" fmla="*/ 0 h 463010"/>
                <a:gd name="connsiteX1" fmla="*/ 141732 w 141731"/>
                <a:gd name="connsiteY1" fmla="*/ 0 h 463010"/>
                <a:gd name="connsiteX2" fmla="*/ 141732 w 141731"/>
                <a:gd name="connsiteY2" fmla="*/ 463010 h 463010"/>
                <a:gd name="connsiteX3" fmla="*/ 0 w 141731"/>
                <a:gd name="connsiteY3" fmla="*/ 463010 h 46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463010">
                  <a:moveTo>
                    <a:pt x="0" y="0"/>
                  </a:moveTo>
                  <a:lnTo>
                    <a:pt x="141732" y="0"/>
                  </a:lnTo>
                  <a:lnTo>
                    <a:pt x="141732" y="463010"/>
                  </a:lnTo>
                  <a:lnTo>
                    <a:pt x="0" y="4630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4" name="Полилиния 303">
              <a:extLst>
                <a:ext uri="{FF2B5EF4-FFF2-40B4-BE49-F238E27FC236}">
                  <a16:creationId xmlns:a16="http://schemas.microsoft.com/office/drawing/2014/main" id="{69DFFB4D-85F2-8046-9B35-CE5B92A3552B}"/>
                </a:ext>
              </a:extLst>
            </p:cNvPr>
            <p:cNvSpPr/>
            <p:nvPr/>
          </p:nvSpPr>
          <p:spPr>
            <a:xfrm>
              <a:off x="6025134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5" name="Полилиния 304">
              <a:extLst>
                <a:ext uri="{FF2B5EF4-FFF2-40B4-BE49-F238E27FC236}">
                  <a16:creationId xmlns:a16="http://schemas.microsoft.com/office/drawing/2014/main" id="{8D6693D1-2F79-024A-89BA-0E929CCFC130}"/>
                </a:ext>
              </a:extLst>
            </p:cNvPr>
            <p:cNvSpPr/>
            <p:nvPr/>
          </p:nvSpPr>
          <p:spPr>
            <a:xfrm>
              <a:off x="5883402" y="2941415"/>
              <a:ext cx="141731" cy="463010"/>
            </a:xfrm>
            <a:custGeom>
              <a:avLst/>
              <a:gdLst>
                <a:gd name="connsiteX0" fmla="*/ 0 w 141731"/>
                <a:gd name="connsiteY0" fmla="*/ 0 h 463010"/>
                <a:gd name="connsiteX1" fmla="*/ 141732 w 141731"/>
                <a:gd name="connsiteY1" fmla="*/ 0 h 463010"/>
                <a:gd name="connsiteX2" fmla="*/ 141732 w 141731"/>
                <a:gd name="connsiteY2" fmla="*/ 463010 h 463010"/>
                <a:gd name="connsiteX3" fmla="*/ 0 w 141731"/>
                <a:gd name="connsiteY3" fmla="*/ 463010 h 46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463010">
                  <a:moveTo>
                    <a:pt x="0" y="0"/>
                  </a:moveTo>
                  <a:lnTo>
                    <a:pt x="141732" y="0"/>
                  </a:lnTo>
                  <a:lnTo>
                    <a:pt x="141732" y="463010"/>
                  </a:lnTo>
                  <a:lnTo>
                    <a:pt x="0" y="4630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6" name="Полилиния 305">
              <a:extLst>
                <a:ext uri="{FF2B5EF4-FFF2-40B4-BE49-F238E27FC236}">
                  <a16:creationId xmlns:a16="http://schemas.microsoft.com/office/drawing/2014/main" id="{1A89DF4A-92C9-9C4E-A51C-130EDC3AC5CE}"/>
                </a:ext>
              </a:extLst>
            </p:cNvPr>
            <p:cNvSpPr/>
            <p:nvPr/>
          </p:nvSpPr>
          <p:spPr>
            <a:xfrm>
              <a:off x="5883402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7" name="Полилиния 306">
              <a:extLst>
                <a:ext uri="{FF2B5EF4-FFF2-40B4-BE49-F238E27FC236}">
                  <a16:creationId xmlns:a16="http://schemas.microsoft.com/office/drawing/2014/main" id="{58EBDDD2-76D7-D345-9C4C-FA71B4552C77}"/>
                </a:ext>
              </a:extLst>
            </p:cNvPr>
            <p:cNvSpPr/>
            <p:nvPr/>
          </p:nvSpPr>
          <p:spPr>
            <a:xfrm>
              <a:off x="5819394" y="3693223"/>
              <a:ext cx="127063" cy="485489"/>
            </a:xfrm>
            <a:custGeom>
              <a:avLst/>
              <a:gdLst>
                <a:gd name="connsiteX0" fmla="*/ 0 w 127063"/>
                <a:gd name="connsiteY0" fmla="*/ 0 h 485489"/>
                <a:gd name="connsiteX1" fmla="*/ 127064 w 127063"/>
                <a:gd name="connsiteY1" fmla="*/ 0 h 485489"/>
                <a:gd name="connsiteX2" fmla="*/ 127064 w 127063"/>
                <a:gd name="connsiteY2" fmla="*/ 485489 h 485489"/>
                <a:gd name="connsiteX3" fmla="*/ 0 w 127063"/>
                <a:gd name="connsiteY3" fmla="*/ 485489 h 48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63" h="485489">
                  <a:moveTo>
                    <a:pt x="0" y="0"/>
                  </a:moveTo>
                  <a:lnTo>
                    <a:pt x="127064" y="0"/>
                  </a:lnTo>
                  <a:lnTo>
                    <a:pt x="127064" y="485489"/>
                  </a:lnTo>
                  <a:lnTo>
                    <a:pt x="0" y="48548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8" name="Полилиния 307">
              <a:extLst>
                <a:ext uri="{FF2B5EF4-FFF2-40B4-BE49-F238E27FC236}">
                  <a16:creationId xmlns:a16="http://schemas.microsoft.com/office/drawing/2014/main" id="{5C2091CF-3760-8044-A874-56A91227C647}"/>
                </a:ext>
              </a:extLst>
            </p:cNvPr>
            <p:cNvSpPr/>
            <p:nvPr/>
          </p:nvSpPr>
          <p:spPr>
            <a:xfrm>
              <a:off x="5741670" y="2941415"/>
              <a:ext cx="141731" cy="463010"/>
            </a:xfrm>
            <a:custGeom>
              <a:avLst/>
              <a:gdLst>
                <a:gd name="connsiteX0" fmla="*/ 0 w 141731"/>
                <a:gd name="connsiteY0" fmla="*/ 0 h 463010"/>
                <a:gd name="connsiteX1" fmla="*/ 141732 w 141731"/>
                <a:gd name="connsiteY1" fmla="*/ 0 h 463010"/>
                <a:gd name="connsiteX2" fmla="*/ 141732 w 141731"/>
                <a:gd name="connsiteY2" fmla="*/ 463010 h 463010"/>
                <a:gd name="connsiteX3" fmla="*/ 0 w 141731"/>
                <a:gd name="connsiteY3" fmla="*/ 463010 h 46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463010">
                  <a:moveTo>
                    <a:pt x="0" y="0"/>
                  </a:moveTo>
                  <a:lnTo>
                    <a:pt x="141732" y="0"/>
                  </a:lnTo>
                  <a:lnTo>
                    <a:pt x="141732" y="463010"/>
                  </a:lnTo>
                  <a:lnTo>
                    <a:pt x="0" y="4630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09" name="Полилиния 308">
              <a:extLst>
                <a:ext uri="{FF2B5EF4-FFF2-40B4-BE49-F238E27FC236}">
                  <a16:creationId xmlns:a16="http://schemas.microsoft.com/office/drawing/2014/main" id="{1DB8379B-1132-914B-B31F-782EB8FF0590}"/>
                </a:ext>
              </a:extLst>
            </p:cNvPr>
            <p:cNvSpPr/>
            <p:nvPr/>
          </p:nvSpPr>
          <p:spPr>
            <a:xfrm>
              <a:off x="5741670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0" name="Полилиния 309">
              <a:extLst>
                <a:ext uri="{FF2B5EF4-FFF2-40B4-BE49-F238E27FC236}">
                  <a16:creationId xmlns:a16="http://schemas.microsoft.com/office/drawing/2014/main" id="{80F4A1B6-7EC7-3F47-8F35-E4F3DD4797E2}"/>
                </a:ext>
              </a:extLst>
            </p:cNvPr>
            <p:cNvSpPr/>
            <p:nvPr/>
          </p:nvSpPr>
          <p:spPr>
            <a:xfrm>
              <a:off x="5653278" y="3569017"/>
              <a:ext cx="166116" cy="609695"/>
            </a:xfrm>
            <a:custGeom>
              <a:avLst/>
              <a:gdLst>
                <a:gd name="connsiteX0" fmla="*/ 166116 w 166116"/>
                <a:gd name="connsiteY0" fmla="*/ 124206 h 609695"/>
                <a:gd name="connsiteX1" fmla="*/ 166116 w 166116"/>
                <a:gd name="connsiteY1" fmla="*/ 609695 h 609695"/>
                <a:gd name="connsiteX2" fmla="*/ 0 w 166116"/>
                <a:gd name="connsiteY2" fmla="*/ 609695 h 609695"/>
                <a:gd name="connsiteX3" fmla="*/ 0 w 166116"/>
                <a:gd name="connsiteY3" fmla="*/ 0 h 609695"/>
                <a:gd name="connsiteX4" fmla="*/ 166116 w 166116"/>
                <a:gd name="connsiteY4" fmla="*/ 0 h 609695"/>
                <a:gd name="connsiteX5" fmla="*/ 166116 w 166116"/>
                <a:gd name="connsiteY5" fmla="*/ 124206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116" h="609695">
                  <a:moveTo>
                    <a:pt x="166116" y="124206"/>
                  </a:moveTo>
                  <a:lnTo>
                    <a:pt x="166116" y="609695"/>
                  </a:lnTo>
                  <a:lnTo>
                    <a:pt x="0" y="609695"/>
                  </a:lnTo>
                  <a:lnTo>
                    <a:pt x="0" y="0"/>
                  </a:lnTo>
                  <a:lnTo>
                    <a:pt x="166116" y="0"/>
                  </a:lnTo>
                  <a:lnTo>
                    <a:pt x="166116" y="124206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1" name="Полилиния 310">
              <a:extLst>
                <a:ext uri="{FF2B5EF4-FFF2-40B4-BE49-F238E27FC236}">
                  <a16:creationId xmlns:a16="http://schemas.microsoft.com/office/drawing/2014/main" id="{D5027921-9DEF-B44F-833E-E28E665A3361}"/>
                </a:ext>
              </a:extLst>
            </p:cNvPr>
            <p:cNvSpPr/>
            <p:nvPr/>
          </p:nvSpPr>
          <p:spPr>
            <a:xfrm>
              <a:off x="5580316" y="2768345"/>
              <a:ext cx="161353" cy="636079"/>
            </a:xfrm>
            <a:custGeom>
              <a:avLst/>
              <a:gdLst>
                <a:gd name="connsiteX0" fmla="*/ 161354 w 161353"/>
                <a:gd name="connsiteY0" fmla="*/ 173069 h 636079"/>
                <a:gd name="connsiteX1" fmla="*/ 161354 w 161353"/>
                <a:gd name="connsiteY1" fmla="*/ 636080 h 636079"/>
                <a:gd name="connsiteX2" fmla="*/ 0 w 161353"/>
                <a:gd name="connsiteY2" fmla="*/ 636080 h 636079"/>
                <a:gd name="connsiteX3" fmla="*/ 0 w 161353"/>
                <a:gd name="connsiteY3" fmla="*/ 506063 h 636079"/>
                <a:gd name="connsiteX4" fmla="*/ 0 w 161353"/>
                <a:gd name="connsiteY4" fmla="*/ 173069 h 636079"/>
                <a:gd name="connsiteX5" fmla="*/ 0 w 161353"/>
                <a:gd name="connsiteY5" fmla="*/ 0 h 636079"/>
                <a:gd name="connsiteX6" fmla="*/ 161354 w 161353"/>
                <a:gd name="connsiteY6" fmla="*/ 0 h 636079"/>
                <a:gd name="connsiteX7" fmla="*/ 161354 w 161353"/>
                <a:gd name="connsiteY7" fmla="*/ 173069 h 63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53" h="636079">
                  <a:moveTo>
                    <a:pt x="161354" y="173069"/>
                  </a:moveTo>
                  <a:lnTo>
                    <a:pt x="161354" y="636080"/>
                  </a:lnTo>
                  <a:lnTo>
                    <a:pt x="0" y="636080"/>
                  </a:ln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61354" y="0"/>
                  </a:lnTo>
                  <a:lnTo>
                    <a:pt x="161354" y="173069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2" name="Полилиния 311">
              <a:extLst>
                <a:ext uri="{FF2B5EF4-FFF2-40B4-BE49-F238E27FC236}">
                  <a16:creationId xmlns:a16="http://schemas.microsoft.com/office/drawing/2014/main" id="{8BEC2485-F611-074F-8EB3-63E9978F1EE7}"/>
                </a:ext>
              </a:extLst>
            </p:cNvPr>
            <p:cNvSpPr/>
            <p:nvPr/>
          </p:nvSpPr>
          <p:spPr>
            <a:xfrm>
              <a:off x="5580316" y="3569017"/>
              <a:ext cx="72961" cy="609695"/>
            </a:xfrm>
            <a:custGeom>
              <a:avLst/>
              <a:gdLst>
                <a:gd name="connsiteX0" fmla="*/ 0 w 72961"/>
                <a:gd name="connsiteY0" fmla="*/ 0 h 609695"/>
                <a:gd name="connsiteX1" fmla="*/ 72962 w 72961"/>
                <a:gd name="connsiteY1" fmla="*/ 0 h 609695"/>
                <a:gd name="connsiteX2" fmla="*/ 72962 w 72961"/>
                <a:gd name="connsiteY2" fmla="*/ 609695 h 609695"/>
                <a:gd name="connsiteX3" fmla="*/ 0 w 72961"/>
                <a:gd name="connsiteY3" fmla="*/ 609695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61" h="609695">
                  <a:moveTo>
                    <a:pt x="0" y="0"/>
                  </a:moveTo>
                  <a:lnTo>
                    <a:pt x="72962" y="0"/>
                  </a:lnTo>
                  <a:lnTo>
                    <a:pt x="72962" y="609695"/>
                  </a:lnTo>
                  <a:lnTo>
                    <a:pt x="0" y="609695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4" name="Полилиния 313">
              <a:extLst>
                <a:ext uri="{FF2B5EF4-FFF2-40B4-BE49-F238E27FC236}">
                  <a16:creationId xmlns:a16="http://schemas.microsoft.com/office/drawing/2014/main" id="{B9864854-B750-EC4C-B8F4-8CE7450E5CC2}"/>
                </a:ext>
              </a:extLst>
            </p:cNvPr>
            <p:cNvSpPr/>
            <p:nvPr/>
          </p:nvSpPr>
          <p:spPr>
            <a:xfrm>
              <a:off x="4438173" y="3274409"/>
              <a:ext cx="1142142" cy="294608"/>
            </a:xfrm>
            <a:custGeom>
              <a:avLst/>
              <a:gdLst>
                <a:gd name="connsiteX0" fmla="*/ 1142143 w 1142142"/>
                <a:gd name="connsiteY0" fmla="*/ 130016 h 294608"/>
                <a:gd name="connsiteX1" fmla="*/ 1142143 w 1142142"/>
                <a:gd name="connsiteY1" fmla="*/ 294608 h 294608"/>
                <a:gd name="connsiteX2" fmla="*/ 80296 w 1142142"/>
                <a:gd name="connsiteY2" fmla="*/ 294608 h 294608"/>
                <a:gd name="connsiteX3" fmla="*/ 0 w 1142142"/>
                <a:gd name="connsiteY3" fmla="*/ 294608 h 294608"/>
                <a:gd name="connsiteX4" fmla="*/ 80296 w 1142142"/>
                <a:gd name="connsiteY4" fmla="*/ 0 h 294608"/>
                <a:gd name="connsiteX5" fmla="*/ 575310 w 1142142"/>
                <a:gd name="connsiteY5" fmla="*/ 0 h 294608"/>
                <a:gd name="connsiteX6" fmla="*/ 717042 w 1142142"/>
                <a:gd name="connsiteY6" fmla="*/ 0 h 294608"/>
                <a:gd name="connsiteX7" fmla="*/ 858679 w 1142142"/>
                <a:gd name="connsiteY7" fmla="*/ 0 h 294608"/>
                <a:gd name="connsiteX8" fmla="*/ 1000411 w 1142142"/>
                <a:gd name="connsiteY8" fmla="*/ 0 h 294608"/>
                <a:gd name="connsiteX9" fmla="*/ 1142143 w 1142142"/>
                <a:gd name="connsiteY9" fmla="*/ 0 h 294608"/>
                <a:gd name="connsiteX10" fmla="*/ 1142143 w 1142142"/>
                <a:gd name="connsiteY10" fmla="*/ 130016 h 29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2142" h="294608">
                  <a:moveTo>
                    <a:pt x="1142143" y="130016"/>
                  </a:moveTo>
                  <a:lnTo>
                    <a:pt x="1142143" y="294608"/>
                  </a:lnTo>
                  <a:lnTo>
                    <a:pt x="80296" y="294608"/>
                  </a:lnTo>
                  <a:lnTo>
                    <a:pt x="0" y="294608"/>
                  </a:lnTo>
                  <a:lnTo>
                    <a:pt x="80296" y="0"/>
                  </a:lnTo>
                  <a:lnTo>
                    <a:pt x="575310" y="0"/>
                  </a:lnTo>
                  <a:lnTo>
                    <a:pt x="717042" y="0"/>
                  </a:lnTo>
                  <a:lnTo>
                    <a:pt x="858679" y="0"/>
                  </a:lnTo>
                  <a:lnTo>
                    <a:pt x="1000411" y="0"/>
                  </a:lnTo>
                  <a:lnTo>
                    <a:pt x="1142143" y="0"/>
                  </a:lnTo>
                  <a:lnTo>
                    <a:pt x="1142143" y="13001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5" name="Полилиния 314">
              <a:extLst>
                <a:ext uri="{FF2B5EF4-FFF2-40B4-BE49-F238E27FC236}">
                  <a16:creationId xmlns:a16="http://schemas.microsoft.com/office/drawing/2014/main" id="{CAB819D3-B3FF-004E-BF8A-F86E9E0A583E}"/>
                </a:ext>
              </a:extLst>
            </p:cNvPr>
            <p:cNvSpPr/>
            <p:nvPr/>
          </p:nvSpPr>
          <p:spPr>
            <a:xfrm>
              <a:off x="5438584" y="2941415"/>
              <a:ext cx="141731" cy="332994"/>
            </a:xfrm>
            <a:custGeom>
              <a:avLst/>
              <a:gdLst>
                <a:gd name="connsiteX0" fmla="*/ 0 w 141731"/>
                <a:gd name="connsiteY0" fmla="*/ 0 h 332994"/>
                <a:gd name="connsiteX1" fmla="*/ 141732 w 141731"/>
                <a:gd name="connsiteY1" fmla="*/ 0 h 332994"/>
                <a:gd name="connsiteX2" fmla="*/ 141732 w 141731"/>
                <a:gd name="connsiteY2" fmla="*/ 332994 h 332994"/>
                <a:gd name="connsiteX3" fmla="*/ 0 w 141731"/>
                <a:gd name="connsiteY3" fmla="*/ 332994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332994">
                  <a:moveTo>
                    <a:pt x="0" y="0"/>
                  </a:moveTo>
                  <a:lnTo>
                    <a:pt x="141732" y="0"/>
                  </a:lnTo>
                  <a:lnTo>
                    <a:pt x="141732" y="332994"/>
                  </a:lnTo>
                  <a:lnTo>
                    <a:pt x="0" y="3329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6" name="Полилиния 315">
              <a:extLst>
                <a:ext uri="{FF2B5EF4-FFF2-40B4-BE49-F238E27FC236}">
                  <a16:creationId xmlns:a16="http://schemas.microsoft.com/office/drawing/2014/main" id="{793B0BC9-A979-164B-A396-43C28833CD05}"/>
                </a:ext>
              </a:extLst>
            </p:cNvPr>
            <p:cNvSpPr/>
            <p:nvPr/>
          </p:nvSpPr>
          <p:spPr>
            <a:xfrm>
              <a:off x="5438584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8" name="Полилиния 317">
              <a:extLst>
                <a:ext uri="{FF2B5EF4-FFF2-40B4-BE49-F238E27FC236}">
                  <a16:creationId xmlns:a16="http://schemas.microsoft.com/office/drawing/2014/main" id="{C6562D2D-0B9E-A343-87D4-3BE4872CC17A}"/>
                </a:ext>
              </a:extLst>
            </p:cNvPr>
            <p:cNvSpPr/>
            <p:nvPr/>
          </p:nvSpPr>
          <p:spPr>
            <a:xfrm>
              <a:off x="5296852" y="2941415"/>
              <a:ext cx="141731" cy="332994"/>
            </a:xfrm>
            <a:custGeom>
              <a:avLst/>
              <a:gdLst>
                <a:gd name="connsiteX0" fmla="*/ 0 w 141731"/>
                <a:gd name="connsiteY0" fmla="*/ 0 h 332994"/>
                <a:gd name="connsiteX1" fmla="*/ 141732 w 141731"/>
                <a:gd name="connsiteY1" fmla="*/ 0 h 332994"/>
                <a:gd name="connsiteX2" fmla="*/ 141732 w 141731"/>
                <a:gd name="connsiteY2" fmla="*/ 332994 h 332994"/>
                <a:gd name="connsiteX3" fmla="*/ 0 w 141731"/>
                <a:gd name="connsiteY3" fmla="*/ 332994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332994">
                  <a:moveTo>
                    <a:pt x="0" y="0"/>
                  </a:moveTo>
                  <a:lnTo>
                    <a:pt x="141732" y="0"/>
                  </a:lnTo>
                  <a:lnTo>
                    <a:pt x="141732" y="332994"/>
                  </a:lnTo>
                  <a:lnTo>
                    <a:pt x="0" y="3329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19" name="Полилиния 318">
              <a:extLst>
                <a:ext uri="{FF2B5EF4-FFF2-40B4-BE49-F238E27FC236}">
                  <a16:creationId xmlns:a16="http://schemas.microsoft.com/office/drawing/2014/main" id="{E9796CD6-C886-5448-99C7-36B11F98499C}"/>
                </a:ext>
              </a:extLst>
            </p:cNvPr>
            <p:cNvSpPr/>
            <p:nvPr/>
          </p:nvSpPr>
          <p:spPr>
            <a:xfrm>
              <a:off x="5296852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2" name="Полилиния 321">
              <a:extLst>
                <a:ext uri="{FF2B5EF4-FFF2-40B4-BE49-F238E27FC236}">
                  <a16:creationId xmlns:a16="http://schemas.microsoft.com/office/drawing/2014/main" id="{E86B2C83-3DB0-304B-B555-6A04F62597B8}"/>
                </a:ext>
              </a:extLst>
            </p:cNvPr>
            <p:cNvSpPr/>
            <p:nvPr/>
          </p:nvSpPr>
          <p:spPr>
            <a:xfrm>
              <a:off x="5155215" y="2941415"/>
              <a:ext cx="141636" cy="332994"/>
            </a:xfrm>
            <a:custGeom>
              <a:avLst/>
              <a:gdLst>
                <a:gd name="connsiteX0" fmla="*/ 0 w 141636"/>
                <a:gd name="connsiteY0" fmla="*/ 0 h 332994"/>
                <a:gd name="connsiteX1" fmla="*/ 141637 w 141636"/>
                <a:gd name="connsiteY1" fmla="*/ 0 h 332994"/>
                <a:gd name="connsiteX2" fmla="*/ 141637 w 141636"/>
                <a:gd name="connsiteY2" fmla="*/ 332994 h 332994"/>
                <a:gd name="connsiteX3" fmla="*/ 0 w 141636"/>
                <a:gd name="connsiteY3" fmla="*/ 332994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36" h="332994">
                  <a:moveTo>
                    <a:pt x="0" y="0"/>
                  </a:moveTo>
                  <a:lnTo>
                    <a:pt x="141637" y="0"/>
                  </a:lnTo>
                  <a:lnTo>
                    <a:pt x="141637" y="332994"/>
                  </a:lnTo>
                  <a:lnTo>
                    <a:pt x="0" y="3329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3" name="Полилиния 322">
              <a:extLst>
                <a:ext uri="{FF2B5EF4-FFF2-40B4-BE49-F238E27FC236}">
                  <a16:creationId xmlns:a16="http://schemas.microsoft.com/office/drawing/2014/main" id="{3FDE6807-ABD8-0B4F-937E-203078A4C9DE}"/>
                </a:ext>
              </a:extLst>
            </p:cNvPr>
            <p:cNvSpPr/>
            <p:nvPr/>
          </p:nvSpPr>
          <p:spPr>
            <a:xfrm>
              <a:off x="5155215" y="2768346"/>
              <a:ext cx="141636" cy="173069"/>
            </a:xfrm>
            <a:custGeom>
              <a:avLst/>
              <a:gdLst>
                <a:gd name="connsiteX0" fmla="*/ 0 w 141636"/>
                <a:gd name="connsiteY0" fmla="*/ 0 h 173069"/>
                <a:gd name="connsiteX1" fmla="*/ 141637 w 141636"/>
                <a:gd name="connsiteY1" fmla="*/ 0 h 173069"/>
                <a:gd name="connsiteX2" fmla="*/ 141637 w 141636"/>
                <a:gd name="connsiteY2" fmla="*/ 173069 h 173069"/>
                <a:gd name="connsiteX3" fmla="*/ 0 w 141636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36" h="173069">
                  <a:moveTo>
                    <a:pt x="0" y="0"/>
                  </a:moveTo>
                  <a:lnTo>
                    <a:pt x="141637" y="0"/>
                  </a:lnTo>
                  <a:lnTo>
                    <a:pt x="141637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6" name="Полилиния 325">
              <a:extLst>
                <a:ext uri="{FF2B5EF4-FFF2-40B4-BE49-F238E27FC236}">
                  <a16:creationId xmlns:a16="http://schemas.microsoft.com/office/drawing/2014/main" id="{5BA461C2-C60C-AE4E-BB55-C553E59E9177}"/>
                </a:ext>
              </a:extLst>
            </p:cNvPr>
            <p:cNvSpPr/>
            <p:nvPr/>
          </p:nvSpPr>
          <p:spPr>
            <a:xfrm>
              <a:off x="5013483" y="2941415"/>
              <a:ext cx="141731" cy="332994"/>
            </a:xfrm>
            <a:custGeom>
              <a:avLst/>
              <a:gdLst>
                <a:gd name="connsiteX0" fmla="*/ 0 w 141731"/>
                <a:gd name="connsiteY0" fmla="*/ 0 h 332994"/>
                <a:gd name="connsiteX1" fmla="*/ 141732 w 141731"/>
                <a:gd name="connsiteY1" fmla="*/ 0 h 332994"/>
                <a:gd name="connsiteX2" fmla="*/ 141732 w 141731"/>
                <a:gd name="connsiteY2" fmla="*/ 332994 h 332994"/>
                <a:gd name="connsiteX3" fmla="*/ 0 w 141731"/>
                <a:gd name="connsiteY3" fmla="*/ 332994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332994">
                  <a:moveTo>
                    <a:pt x="0" y="0"/>
                  </a:moveTo>
                  <a:lnTo>
                    <a:pt x="141732" y="0"/>
                  </a:lnTo>
                  <a:lnTo>
                    <a:pt x="141732" y="332994"/>
                  </a:lnTo>
                  <a:lnTo>
                    <a:pt x="0" y="3329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27" name="Полилиния 326">
              <a:extLst>
                <a:ext uri="{FF2B5EF4-FFF2-40B4-BE49-F238E27FC236}">
                  <a16:creationId xmlns:a16="http://schemas.microsoft.com/office/drawing/2014/main" id="{F85A3ED8-FBA3-8246-8F21-71FADA55E396}"/>
                </a:ext>
              </a:extLst>
            </p:cNvPr>
            <p:cNvSpPr/>
            <p:nvPr/>
          </p:nvSpPr>
          <p:spPr>
            <a:xfrm>
              <a:off x="5013483" y="2768346"/>
              <a:ext cx="141731" cy="173069"/>
            </a:xfrm>
            <a:custGeom>
              <a:avLst/>
              <a:gdLst>
                <a:gd name="connsiteX0" fmla="*/ 0 w 141731"/>
                <a:gd name="connsiteY0" fmla="*/ 0 h 173069"/>
                <a:gd name="connsiteX1" fmla="*/ 141732 w 141731"/>
                <a:gd name="connsiteY1" fmla="*/ 0 h 173069"/>
                <a:gd name="connsiteX2" fmla="*/ 141732 w 141731"/>
                <a:gd name="connsiteY2" fmla="*/ 173069 h 173069"/>
                <a:gd name="connsiteX3" fmla="*/ 0 w 141731"/>
                <a:gd name="connsiteY3" fmla="*/ 173069 h 17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731" h="173069">
                  <a:moveTo>
                    <a:pt x="0" y="0"/>
                  </a:moveTo>
                  <a:lnTo>
                    <a:pt x="141732" y="0"/>
                  </a:lnTo>
                  <a:lnTo>
                    <a:pt x="141732" y="173069"/>
                  </a:lnTo>
                  <a:lnTo>
                    <a:pt x="0" y="1730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0" name="Полилиния 329">
              <a:extLst>
                <a:ext uri="{FF2B5EF4-FFF2-40B4-BE49-F238E27FC236}">
                  <a16:creationId xmlns:a16="http://schemas.microsoft.com/office/drawing/2014/main" id="{BA072485-B91E-B049-B25E-D5903B2BBB77}"/>
                </a:ext>
              </a:extLst>
            </p:cNvPr>
            <p:cNvSpPr/>
            <p:nvPr/>
          </p:nvSpPr>
          <p:spPr>
            <a:xfrm>
              <a:off x="5653278" y="4178712"/>
              <a:ext cx="166115" cy="9525"/>
            </a:xfrm>
            <a:custGeom>
              <a:avLst/>
              <a:gdLst>
                <a:gd name="connsiteX0" fmla="*/ 166116 w 166115"/>
                <a:gd name="connsiteY0" fmla="*/ 0 h 9525"/>
                <a:gd name="connsiteX1" fmla="*/ 0 w 1661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115" h="9525">
                  <a:moveTo>
                    <a:pt x="166116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1" name="Полилиния 330">
              <a:extLst>
                <a:ext uri="{FF2B5EF4-FFF2-40B4-BE49-F238E27FC236}">
                  <a16:creationId xmlns:a16="http://schemas.microsoft.com/office/drawing/2014/main" id="{DCAB7B84-61E8-3341-B70A-22CD2D040C69}"/>
                </a:ext>
              </a:extLst>
            </p:cNvPr>
            <p:cNvSpPr/>
            <p:nvPr/>
          </p:nvSpPr>
          <p:spPr>
            <a:xfrm>
              <a:off x="6372606" y="4178712"/>
              <a:ext cx="166115" cy="9525"/>
            </a:xfrm>
            <a:custGeom>
              <a:avLst/>
              <a:gdLst>
                <a:gd name="connsiteX0" fmla="*/ 166116 w 166115"/>
                <a:gd name="connsiteY0" fmla="*/ 0 h 9525"/>
                <a:gd name="connsiteX1" fmla="*/ 0 w 1661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115" h="9525">
                  <a:moveTo>
                    <a:pt x="166116" y="0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2" name="Полилиния 331">
              <a:extLst>
                <a:ext uri="{FF2B5EF4-FFF2-40B4-BE49-F238E27FC236}">
                  <a16:creationId xmlns:a16="http://schemas.microsoft.com/office/drawing/2014/main" id="{9D83168D-B435-3243-9A28-0B6CBE19F739}"/>
                </a:ext>
              </a:extLst>
            </p:cNvPr>
            <p:cNvSpPr/>
            <p:nvPr/>
          </p:nvSpPr>
          <p:spPr>
            <a:xfrm>
              <a:off x="6372606" y="3569017"/>
              <a:ext cx="166115" cy="9525"/>
            </a:xfrm>
            <a:custGeom>
              <a:avLst/>
              <a:gdLst>
                <a:gd name="connsiteX0" fmla="*/ 0 w 166115"/>
                <a:gd name="connsiteY0" fmla="*/ 0 h 9525"/>
                <a:gd name="connsiteX1" fmla="*/ 166116 w 1661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115" h="9525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3" name="Полилиния 332">
              <a:extLst>
                <a:ext uri="{FF2B5EF4-FFF2-40B4-BE49-F238E27FC236}">
                  <a16:creationId xmlns:a16="http://schemas.microsoft.com/office/drawing/2014/main" id="{97171CFF-D8F5-B640-BB20-7ABAA7525B3C}"/>
                </a:ext>
              </a:extLst>
            </p:cNvPr>
            <p:cNvSpPr/>
            <p:nvPr/>
          </p:nvSpPr>
          <p:spPr>
            <a:xfrm>
              <a:off x="5653278" y="3569017"/>
              <a:ext cx="166115" cy="9525"/>
            </a:xfrm>
            <a:custGeom>
              <a:avLst/>
              <a:gdLst>
                <a:gd name="connsiteX0" fmla="*/ 0 w 166115"/>
                <a:gd name="connsiteY0" fmla="*/ 0 h 9525"/>
                <a:gd name="connsiteX1" fmla="*/ 166116 w 1661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115" h="9525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4" name="Полилиния 333">
              <a:extLst>
                <a:ext uri="{FF2B5EF4-FFF2-40B4-BE49-F238E27FC236}">
                  <a16:creationId xmlns:a16="http://schemas.microsoft.com/office/drawing/2014/main" id="{D87E81B1-FEBD-4E4D-B43A-416DEB875AB5}"/>
                </a:ext>
              </a:extLst>
            </p:cNvPr>
            <p:cNvSpPr/>
            <p:nvPr/>
          </p:nvSpPr>
          <p:spPr>
            <a:xfrm>
              <a:off x="7673530" y="3274409"/>
              <a:ext cx="80295" cy="294608"/>
            </a:xfrm>
            <a:custGeom>
              <a:avLst/>
              <a:gdLst>
                <a:gd name="connsiteX0" fmla="*/ 0 w 80295"/>
                <a:gd name="connsiteY0" fmla="*/ 294608 h 294608"/>
                <a:gd name="connsiteX1" fmla="*/ 80296 w 80295"/>
                <a:gd name="connsiteY1" fmla="*/ 294608 h 294608"/>
                <a:gd name="connsiteX2" fmla="*/ 0 w 80295"/>
                <a:gd name="connsiteY2" fmla="*/ 0 h 29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95" h="294608">
                  <a:moveTo>
                    <a:pt x="0" y="294608"/>
                  </a:moveTo>
                  <a:lnTo>
                    <a:pt x="80296" y="294608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5" name="Полилиния 334">
              <a:extLst>
                <a:ext uri="{FF2B5EF4-FFF2-40B4-BE49-F238E27FC236}">
                  <a16:creationId xmlns:a16="http://schemas.microsoft.com/office/drawing/2014/main" id="{8C7CBDF6-231F-7641-AE7F-C48C7B257487}"/>
                </a:ext>
              </a:extLst>
            </p:cNvPr>
            <p:cNvSpPr/>
            <p:nvPr/>
          </p:nvSpPr>
          <p:spPr>
            <a:xfrm>
              <a:off x="6611683" y="3404425"/>
              <a:ext cx="9525" cy="164592"/>
            </a:xfrm>
            <a:custGeom>
              <a:avLst/>
              <a:gdLst>
                <a:gd name="connsiteX0" fmla="*/ 0 w 9525"/>
                <a:gd name="connsiteY0" fmla="*/ 0 h 164592"/>
                <a:gd name="connsiteX1" fmla="*/ 0 w 9525"/>
                <a:gd name="connsiteY1" fmla="*/ 164592 h 16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4592">
                  <a:moveTo>
                    <a:pt x="0" y="0"/>
                  </a:moveTo>
                  <a:lnTo>
                    <a:pt x="0" y="164592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6" name="Полилиния 335">
              <a:extLst>
                <a:ext uri="{FF2B5EF4-FFF2-40B4-BE49-F238E27FC236}">
                  <a16:creationId xmlns:a16="http://schemas.microsoft.com/office/drawing/2014/main" id="{01447119-62F8-EB41-882B-2F0F366917A0}"/>
                </a:ext>
              </a:extLst>
            </p:cNvPr>
            <p:cNvSpPr/>
            <p:nvPr/>
          </p:nvSpPr>
          <p:spPr>
            <a:xfrm>
              <a:off x="5580316" y="3404425"/>
              <a:ext cx="9525" cy="164592"/>
            </a:xfrm>
            <a:custGeom>
              <a:avLst/>
              <a:gdLst>
                <a:gd name="connsiteX0" fmla="*/ 0 w 9525"/>
                <a:gd name="connsiteY0" fmla="*/ 164592 h 164592"/>
                <a:gd name="connsiteX1" fmla="*/ 0 w 9525"/>
                <a:gd name="connsiteY1" fmla="*/ 0 h 16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64592">
                  <a:moveTo>
                    <a:pt x="0" y="164592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7" name="Полилиния 336">
              <a:extLst>
                <a:ext uri="{FF2B5EF4-FFF2-40B4-BE49-F238E27FC236}">
                  <a16:creationId xmlns:a16="http://schemas.microsoft.com/office/drawing/2014/main" id="{B75514E4-31A4-954D-A180-4C677FBCF072}"/>
                </a:ext>
              </a:extLst>
            </p:cNvPr>
            <p:cNvSpPr/>
            <p:nvPr/>
          </p:nvSpPr>
          <p:spPr>
            <a:xfrm>
              <a:off x="4438173" y="3274409"/>
              <a:ext cx="80295" cy="294608"/>
            </a:xfrm>
            <a:custGeom>
              <a:avLst/>
              <a:gdLst>
                <a:gd name="connsiteX0" fmla="*/ 80296 w 80295"/>
                <a:gd name="connsiteY0" fmla="*/ 0 h 294608"/>
                <a:gd name="connsiteX1" fmla="*/ 0 w 80295"/>
                <a:gd name="connsiteY1" fmla="*/ 294608 h 294608"/>
                <a:gd name="connsiteX2" fmla="*/ 80296 w 80295"/>
                <a:gd name="connsiteY2" fmla="*/ 294608 h 29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95" h="294608">
                  <a:moveTo>
                    <a:pt x="80296" y="0"/>
                  </a:moveTo>
                  <a:lnTo>
                    <a:pt x="0" y="294608"/>
                  </a:lnTo>
                  <a:lnTo>
                    <a:pt x="80296" y="294608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8" name="Полилиния 337">
              <a:extLst>
                <a:ext uri="{FF2B5EF4-FFF2-40B4-BE49-F238E27FC236}">
                  <a16:creationId xmlns:a16="http://schemas.microsoft.com/office/drawing/2014/main" id="{06F410DA-2EE0-E247-9852-761717A966DD}"/>
                </a:ext>
              </a:extLst>
            </p:cNvPr>
            <p:cNvSpPr/>
            <p:nvPr/>
          </p:nvSpPr>
          <p:spPr>
            <a:xfrm>
              <a:off x="5580316" y="3569017"/>
              <a:ext cx="72961" cy="609695"/>
            </a:xfrm>
            <a:custGeom>
              <a:avLst/>
              <a:gdLst>
                <a:gd name="connsiteX0" fmla="*/ 0 w 72961"/>
                <a:gd name="connsiteY0" fmla="*/ 0 h 609695"/>
                <a:gd name="connsiteX1" fmla="*/ 72962 w 72961"/>
                <a:gd name="connsiteY1" fmla="*/ 0 h 609695"/>
                <a:gd name="connsiteX2" fmla="*/ 72962 w 72961"/>
                <a:gd name="connsiteY2" fmla="*/ 609695 h 609695"/>
                <a:gd name="connsiteX3" fmla="*/ 0 w 72961"/>
                <a:gd name="connsiteY3" fmla="*/ 609695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61" h="609695">
                  <a:moveTo>
                    <a:pt x="0" y="0"/>
                  </a:moveTo>
                  <a:lnTo>
                    <a:pt x="72962" y="0"/>
                  </a:lnTo>
                  <a:lnTo>
                    <a:pt x="72962" y="609695"/>
                  </a:lnTo>
                  <a:lnTo>
                    <a:pt x="0" y="609695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39" name="Полилиния 338">
              <a:extLst>
                <a:ext uri="{FF2B5EF4-FFF2-40B4-BE49-F238E27FC236}">
                  <a16:creationId xmlns:a16="http://schemas.microsoft.com/office/drawing/2014/main" id="{A1FC4A07-F3BF-8F49-AC3C-0B2C059B33F1}"/>
                </a:ext>
              </a:extLst>
            </p:cNvPr>
            <p:cNvSpPr/>
            <p:nvPr/>
          </p:nvSpPr>
          <p:spPr>
            <a:xfrm>
              <a:off x="6538722" y="3569017"/>
              <a:ext cx="72961" cy="609695"/>
            </a:xfrm>
            <a:custGeom>
              <a:avLst/>
              <a:gdLst>
                <a:gd name="connsiteX0" fmla="*/ 72962 w 72961"/>
                <a:gd name="connsiteY0" fmla="*/ 609695 h 609695"/>
                <a:gd name="connsiteX1" fmla="*/ 0 w 72961"/>
                <a:gd name="connsiteY1" fmla="*/ 609695 h 609695"/>
                <a:gd name="connsiteX2" fmla="*/ 0 w 72961"/>
                <a:gd name="connsiteY2" fmla="*/ 0 h 609695"/>
                <a:gd name="connsiteX3" fmla="*/ 72962 w 72961"/>
                <a:gd name="connsiteY3" fmla="*/ 0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61" h="609695">
                  <a:moveTo>
                    <a:pt x="72962" y="609695"/>
                  </a:moveTo>
                  <a:lnTo>
                    <a:pt x="0" y="609695"/>
                  </a:lnTo>
                  <a:lnTo>
                    <a:pt x="0" y="0"/>
                  </a:lnTo>
                  <a:lnTo>
                    <a:pt x="72962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1" name="Полилиния 340">
              <a:extLst>
                <a:ext uri="{FF2B5EF4-FFF2-40B4-BE49-F238E27FC236}">
                  <a16:creationId xmlns:a16="http://schemas.microsoft.com/office/drawing/2014/main" id="{CFC62C14-D9E6-9B40-AC2F-1C0666E4A480}"/>
                </a:ext>
              </a:extLst>
            </p:cNvPr>
            <p:cNvSpPr/>
            <p:nvPr/>
          </p:nvSpPr>
          <p:spPr>
            <a:xfrm>
              <a:off x="6611683" y="3569017"/>
              <a:ext cx="1061847" cy="609695"/>
            </a:xfrm>
            <a:custGeom>
              <a:avLst/>
              <a:gdLst>
                <a:gd name="connsiteX0" fmla="*/ 0 w 1061847"/>
                <a:gd name="connsiteY0" fmla="*/ 0 h 609695"/>
                <a:gd name="connsiteX1" fmla="*/ 1061847 w 1061847"/>
                <a:gd name="connsiteY1" fmla="*/ 0 h 609695"/>
                <a:gd name="connsiteX2" fmla="*/ 1061847 w 1061847"/>
                <a:gd name="connsiteY2" fmla="*/ 609695 h 609695"/>
                <a:gd name="connsiteX3" fmla="*/ 0 w 1061847"/>
                <a:gd name="connsiteY3" fmla="*/ 609695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1847" h="609695">
                  <a:moveTo>
                    <a:pt x="0" y="0"/>
                  </a:moveTo>
                  <a:lnTo>
                    <a:pt x="1061847" y="0"/>
                  </a:lnTo>
                  <a:lnTo>
                    <a:pt x="1061847" y="609695"/>
                  </a:lnTo>
                  <a:lnTo>
                    <a:pt x="0" y="609695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2" name="Полилиния 341">
              <a:extLst>
                <a:ext uri="{FF2B5EF4-FFF2-40B4-BE49-F238E27FC236}">
                  <a16:creationId xmlns:a16="http://schemas.microsoft.com/office/drawing/2014/main" id="{BC8126CE-6461-3043-9A2C-9AA3BCCC9995}"/>
                </a:ext>
              </a:extLst>
            </p:cNvPr>
            <p:cNvSpPr/>
            <p:nvPr/>
          </p:nvSpPr>
          <p:spPr>
            <a:xfrm>
              <a:off x="4518469" y="2438400"/>
              <a:ext cx="3155060" cy="836009"/>
            </a:xfrm>
            <a:custGeom>
              <a:avLst/>
              <a:gdLst>
                <a:gd name="connsiteX0" fmla="*/ 2660047 w 3155060"/>
                <a:gd name="connsiteY0" fmla="*/ 836009 h 836009"/>
                <a:gd name="connsiteX1" fmla="*/ 3155061 w 3155060"/>
                <a:gd name="connsiteY1" fmla="*/ 836009 h 836009"/>
                <a:gd name="connsiteX2" fmla="*/ 2773109 w 3155060"/>
                <a:gd name="connsiteY2" fmla="*/ 64199 h 836009"/>
                <a:gd name="connsiteX3" fmla="*/ 2518315 w 3155060"/>
                <a:gd name="connsiteY3" fmla="*/ 88297 h 836009"/>
                <a:gd name="connsiteX4" fmla="*/ 1577531 w 3155060"/>
                <a:gd name="connsiteY4" fmla="*/ 0 h 836009"/>
                <a:gd name="connsiteX5" fmla="*/ 638937 w 3155060"/>
                <a:gd name="connsiteY5" fmla="*/ 88297 h 836009"/>
                <a:gd name="connsiteX6" fmla="*/ 415671 w 3155060"/>
                <a:gd name="connsiteY6" fmla="*/ 64199 h 836009"/>
                <a:gd name="connsiteX7" fmla="*/ 0 w 3155060"/>
                <a:gd name="connsiteY7" fmla="*/ 836009 h 836009"/>
                <a:gd name="connsiteX8" fmla="*/ 495014 w 3155060"/>
                <a:gd name="connsiteY8" fmla="*/ 836009 h 83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5060" h="836009">
                  <a:moveTo>
                    <a:pt x="2660047" y="836009"/>
                  </a:moveTo>
                  <a:lnTo>
                    <a:pt x="3155061" y="836009"/>
                  </a:lnTo>
                  <a:lnTo>
                    <a:pt x="2773109" y="64199"/>
                  </a:lnTo>
                  <a:lnTo>
                    <a:pt x="2518315" y="88297"/>
                  </a:lnTo>
                  <a:lnTo>
                    <a:pt x="1577531" y="0"/>
                  </a:lnTo>
                  <a:lnTo>
                    <a:pt x="638937" y="88297"/>
                  </a:lnTo>
                  <a:lnTo>
                    <a:pt x="415671" y="64199"/>
                  </a:lnTo>
                  <a:lnTo>
                    <a:pt x="0" y="836009"/>
                  </a:lnTo>
                  <a:lnTo>
                    <a:pt x="495014" y="83600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3" name="Полилиния 342">
              <a:extLst>
                <a:ext uri="{FF2B5EF4-FFF2-40B4-BE49-F238E27FC236}">
                  <a16:creationId xmlns:a16="http://schemas.microsoft.com/office/drawing/2014/main" id="{308EA252-EC04-4C4A-912C-86E05FAB7090}"/>
                </a:ext>
              </a:extLst>
            </p:cNvPr>
            <p:cNvSpPr/>
            <p:nvPr/>
          </p:nvSpPr>
          <p:spPr>
            <a:xfrm>
              <a:off x="6250971" y="3693223"/>
              <a:ext cx="121634" cy="485489"/>
            </a:xfrm>
            <a:custGeom>
              <a:avLst/>
              <a:gdLst>
                <a:gd name="connsiteX0" fmla="*/ 121634 w 121634"/>
                <a:gd name="connsiteY0" fmla="*/ 0 h 485489"/>
                <a:gd name="connsiteX1" fmla="*/ 121634 w 121634"/>
                <a:gd name="connsiteY1" fmla="*/ 485489 h 485489"/>
                <a:gd name="connsiteX2" fmla="*/ 0 w 121634"/>
                <a:gd name="connsiteY2" fmla="*/ 485489 h 48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634" h="485489">
                  <a:moveTo>
                    <a:pt x="121634" y="0"/>
                  </a:moveTo>
                  <a:lnTo>
                    <a:pt x="121634" y="485489"/>
                  </a:lnTo>
                  <a:lnTo>
                    <a:pt x="0" y="48548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4" name="Полилиния 343">
              <a:extLst>
                <a:ext uri="{FF2B5EF4-FFF2-40B4-BE49-F238E27FC236}">
                  <a16:creationId xmlns:a16="http://schemas.microsoft.com/office/drawing/2014/main" id="{A0998BFF-5368-B641-9794-7188B9F0D6AC}"/>
                </a:ext>
              </a:extLst>
            </p:cNvPr>
            <p:cNvSpPr/>
            <p:nvPr/>
          </p:nvSpPr>
          <p:spPr>
            <a:xfrm>
              <a:off x="5819394" y="3693223"/>
              <a:ext cx="127063" cy="485489"/>
            </a:xfrm>
            <a:custGeom>
              <a:avLst/>
              <a:gdLst>
                <a:gd name="connsiteX0" fmla="*/ 127063 w 127063"/>
                <a:gd name="connsiteY0" fmla="*/ 485489 h 485489"/>
                <a:gd name="connsiteX1" fmla="*/ 0 w 127063"/>
                <a:gd name="connsiteY1" fmla="*/ 485489 h 485489"/>
                <a:gd name="connsiteX2" fmla="*/ 0 w 127063"/>
                <a:gd name="connsiteY2" fmla="*/ 0 h 48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63" h="485489">
                  <a:moveTo>
                    <a:pt x="127063" y="485489"/>
                  </a:moveTo>
                  <a:lnTo>
                    <a:pt x="0" y="485489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5" name="Полилиния 344">
              <a:extLst>
                <a:ext uri="{FF2B5EF4-FFF2-40B4-BE49-F238E27FC236}">
                  <a16:creationId xmlns:a16="http://schemas.microsoft.com/office/drawing/2014/main" id="{B8611882-44CD-FC42-94ED-01C6D8C2AB4A}"/>
                </a:ext>
              </a:extLst>
            </p:cNvPr>
            <p:cNvSpPr/>
            <p:nvPr/>
          </p:nvSpPr>
          <p:spPr>
            <a:xfrm>
              <a:off x="5946457" y="3693223"/>
              <a:ext cx="304514" cy="485489"/>
            </a:xfrm>
            <a:custGeom>
              <a:avLst/>
              <a:gdLst>
                <a:gd name="connsiteX0" fmla="*/ 304514 w 304514"/>
                <a:gd name="connsiteY0" fmla="*/ 0 h 485489"/>
                <a:gd name="connsiteX1" fmla="*/ 304514 w 304514"/>
                <a:gd name="connsiteY1" fmla="*/ 485489 h 485489"/>
                <a:gd name="connsiteX2" fmla="*/ 0 w 304514"/>
                <a:gd name="connsiteY2" fmla="*/ 485489 h 485489"/>
                <a:gd name="connsiteX3" fmla="*/ 0 w 304514"/>
                <a:gd name="connsiteY3" fmla="*/ 0 h 48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514" h="485489">
                  <a:moveTo>
                    <a:pt x="304514" y="0"/>
                  </a:moveTo>
                  <a:lnTo>
                    <a:pt x="304514" y="485489"/>
                  </a:lnTo>
                  <a:lnTo>
                    <a:pt x="0" y="485489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46" name="Полилиния 345">
              <a:extLst>
                <a:ext uri="{FF2B5EF4-FFF2-40B4-BE49-F238E27FC236}">
                  <a16:creationId xmlns:a16="http://schemas.microsoft.com/office/drawing/2014/main" id="{2C494AC2-4278-3E48-8D34-D816BDD965F4}"/>
                </a:ext>
              </a:extLst>
            </p:cNvPr>
            <p:cNvSpPr/>
            <p:nvPr/>
          </p:nvSpPr>
          <p:spPr>
            <a:xfrm>
              <a:off x="5819394" y="3569017"/>
              <a:ext cx="553212" cy="124205"/>
            </a:xfrm>
            <a:custGeom>
              <a:avLst/>
              <a:gdLst>
                <a:gd name="connsiteX0" fmla="*/ 553212 w 553212"/>
                <a:gd name="connsiteY0" fmla="*/ 124206 h 124205"/>
                <a:gd name="connsiteX1" fmla="*/ 431578 w 553212"/>
                <a:gd name="connsiteY1" fmla="*/ 124206 h 124205"/>
                <a:gd name="connsiteX2" fmla="*/ 127063 w 553212"/>
                <a:gd name="connsiteY2" fmla="*/ 124206 h 124205"/>
                <a:gd name="connsiteX3" fmla="*/ 0 w 553212"/>
                <a:gd name="connsiteY3" fmla="*/ 124206 h 124205"/>
                <a:gd name="connsiteX4" fmla="*/ 0 w 553212"/>
                <a:gd name="connsiteY4" fmla="*/ 0 h 124205"/>
                <a:gd name="connsiteX5" fmla="*/ 553212 w 553212"/>
                <a:gd name="connsiteY5" fmla="*/ 0 h 124205"/>
                <a:gd name="connsiteX6" fmla="*/ 553212 w 553212"/>
                <a:gd name="connsiteY6" fmla="*/ 124206 h 1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212" h="124205">
                  <a:moveTo>
                    <a:pt x="553212" y="124206"/>
                  </a:moveTo>
                  <a:lnTo>
                    <a:pt x="431578" y="124206"/>
                  </a:lnTo>
                  <a:lnTo>
                    <a:pt x="127063" y="124206"/>
                  </a:lnTo>
                  <a:lnTo>
                    <a:pt x="0" y="124206"/>
                  </a:lnTo>
                  <a:lnTo>
                    <a:pt x="0" y="0"/>
                  </a:lnTo>
                  <a:lnTo>
                    <a:pt x="553212" y="0"/>
                  </a:lnTo>
                  <a:lnTo>
                    <a:pt x="553212" y="124206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5" name="Полилиния 354">
              <a:extLst>
                <a:ext uri="{FF2B5EF4-FFF2-40B4-BE49-F238E27FC236}">
                  <a16:creationId xmlns:a16="http://schemas.microsoft.com/office/drawing/2014/main" id="{E509D95A-6AD6-2A4D-A3A7-BFF5709C2DF0}"/>
                </a:ext>
              </a:extLst>
            </p:cNvPr>
            <p:cNvSpPr/>
            <p:nvPr/>
          </p:nvSpPr>
          <p:spPr>
            <a:xfrm>
              <a:off x="5580316" y="2768346"/>
              <a:ext cx="161353" cy="9525"/>
            </a:xfrm>
            <a:custGeom>
              <a:avLst/>
              <a:gdLst>
                <a:gd name="connsiteX0" fmla="*/ 0 w 161353"/>
                <a:gd name="connsiteY0" fmla="*/ 0 h 9525"/>
                <a:gd name="connsiteX1" fmla="*/ 161354 w 16135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53" h="9525">
                  <a:moveTo>
                    <a:pt x="0" y="0"/>
                  </a:moveTo>
                  <a:lnTo>
                    <a:pt x="16135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6" name="Полилиния 355">
              <a:extLst>
                <a:ext uri="{FF2B5EF4-FFF2-40B4-BE49-F238E27FC236}">
                  <a16:creationId xmlns:a16="http://schemas.microsoft.com/office/drawing/2014/main" id="{5B395561-3922-374E-9BE0-C2092CAFC8BC}"/>
                </a:ext>
              </a:extLst>
            </p:cNvPr>
            <p:cNvSpPr/>
            <p:nvPr/>
          </p:nvSpPr>
          <p:spPr>
            <a:xfrm>
              <a:off x="5580316" y="3274409"/>
              <a:ext cx="161353" cy="130016"/>
            </a:xfrm>
            <a:custGeom>
              <a:avLst/>
              <a:gdLst>
                <a:gd name="connsiteX0" fmla="*/ 161354 w 161353"/>
                <a:gd name="connsiteY0" fmla="*/ 130016 h 130016"/>
                <a:gd name="connsiteX1" fmla="*/ 0 w 161353"/>
                <a:gd name="connsiteY1" fmla="*/ 130016 h 130016"/>
                <a:gd name="connsiteX2" fmla="*/ 0 w 161353"/>
                <a:gd name="connsiteY2" fmla="*/ 0 h 13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353" h="130016">
                  <a:moveTo>
                    <a:pt x="161354" y="130016"/>
                  </a:moveTo>
                  <a:lnTo>
                    <a:pt x="0" y="130016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7" name="Полилиния 356">
              <a:extLst>
                <a:ext uri="{FF2B5EF4-FFF2-40B4-BE49-F238E27FC236}">
                  <a16:creationId xmlns:a16="http://schemas.microsoft.com/office/drawing/2014/main" id="{A462A64E-C8BD-C14E-B1BD-742D495FA234}"/>
                </a:ext>
              </a:extLst>
            </p:cNvPr>
            <p:cNvSpPr/>
            <p:nvPr/>
          </p:nvSpPr>
          <p:spPr>
            <a:xfrm>
              <a:off x="5741670" y="2768345"/>
              <a:ext cx="141731" cy="636079"/>
            </a:xfrm>
            <a:custGeom>
              <a:avLst/>
              <a:gdLst>
                <a:gd name="connsiteX0" fmla="*/ 141732 w 141731"/>
                <a:gd name="connsiteY0" fmla="*/ 636080 h 636079"/>
                <a:gd name="connsiteX1" fmla="*/ 0 w 141731"/>
                <a:gd name="connsiteY1" fmla="*/ 636080 h 636079"/>
                <a:gd name="connsiteX2" fmla="*/ 0 w 141731"/>
                <a:gd name="connsiteY2" fmla="*/ 173069 h 636079"/>
                <a:gd name="connsiteX3" fmla="*/ 0 w 141731"/>
                <a:gd name="connsiteY3" fmla="*/ 0 h 636079"/>
                <a:gd name="connsiteX4" fmla="*/ 141732 w 141731"/>
                <a:gd name="connsiteY4" fmla="*/ 0 h 63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1" h="636079">
                  <a:moveTo>
                    <a:pt x="141732" y="636080"/>
                  </a:moveTo>
                  <a:lnTo>
                    <a:pt x="0" y="636080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8" name="Полилиния 357">
              <a:extLst>
                <a:ext uri="{FF2B5EF4-FFF2-40B4-BE49-F238E27FC236}">
                  <a16:creationId xmlns:a16="http://schemas.microsoft.com/office/drawing/2014/main" id="{D4546386-5973-794B-AF70-65A3A91697F9}"/>
                </a:ext>
              </a:extLst>
            </p:cNvPr>
            <p:cNvSpPr/>
            <p:nvPr/>
          </p:nvSpPr>
          <p:spPr>
            <a:xfrm>
              <a:off x="5883401" y="2768345"/>
              <a:ext cx="141732" cy="636079"/>
            </a:xfrm>
            <a:custGeom>
              <a:avLst/>
              <a:gdLst>
                <a:gd name="connsiteX0" fmla="*/ 141732 w 141732"/>
                <a:gd name="connsiteY0" fmla="*/ 636080 h 636079"/>
                <a:gd name="connsiteX1" fmla="*/ 0 w 141732"/>
                <a:gd name="connsiteY1" fmla="*/ 636080 h 636079"/>
                <a:gd name="connsiteX2" fmla="*/ 0 w 141732"/>
                <a:gd name="connsiteY2" fmla="*/ 173069 h 636079"/>
                <a:gd name="connsiteX3" fmla="*/ 0 w 141732"/>
                <a:gd name="connsiteY3" fmla="*/ 0 h 636079"/>
                <a:gd name="connsiteX4" fmla="*/ 141732 w 141732"/>
                <a:gd name="connsiteY4" fmla="*/ 0 h 63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2" h="636079">
                  <a:moveTo>
                    <a:pt x="141732" y="636080"/>
                  </a:moveTo>
                  <a:lnTo>
                    <a:pt x="0" y="636080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59" name="Полилиния 358">
              <a:extLst>
                <a:ext uri="{FF2B5EF4-FFF2-40B4-BE49-F238E27FC236}">
                  <a16:creationId xmlns:a16="http://schemas.microsoft.com/office/drawing/2014/main" id="{FE1571D6-8A9B-E943-A68B-62048324976D}"/>
                </a:ext>
              </a:extLst>
            </p:cNvPr>
            <p:cNvSpPr/>
            <p:nvPr/>
          </p:nvSpPr>
          <p:spPr>
            <a:xfrm>
              <a:off x="6025133" y="2768345"/>
              <a:ext cx="141732" cy="636079"/>
            </a:xfrm>
            <a:custGeom>
              <a:avLst/>
              <a:gdLst>
                <a:gd name="connsiteX0" fmla="*/ 141732 w 141732"/>
                <a:gd name="connsiteY0" fmla="*/ 636080 h 636079"/>
                <a:gd name="connsiteX1" fmla="*/ 0 w 141732"/>
                <a:gd name="connsiteY1" fmla="*/ 636080 h 636079"/>
                <a:gd name="connsiteX2" fmla="*/ 0 w 141732"/>
                <a:gd name="connsiteY2" fmla="*/ 173069 h 636079"/>
                <a:gd name="connsiteX3" fmla="*/ 0 w 141732"/>
                <a:gd name="connsiteY3" fmla="*/ 0 h 636079"/>
                <a:gd name="connsiteX4" fmla="*/ 141732 w 141732"/>
                <a:gd name="connsiteY4" fmla="*/ 0 h 63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2" h="636079">
                  <a:moveTo>
                    <a:pt x="141732" y="636080"/>
                  </a:moveTo>
                  <a:lnTo>
                    <a:pt x="0" y="636080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0" name="Полилиния 359">
              <a:extLst>
                <a:ext uri="{FF2B5EF4-FFF2-40B4-BE49-F238E27FC236}">
                  <a16:creationId xmlns:a16="http://schemas.microsoft.com/office/drawing/2014/main" id="{E22342F1-70EC-7C46-9155-8CED182E276A}"/>
                </a:ext>
              </a:extLst>
            </p:cNvPr>
            <p:cNvSpPr/>
            <p:nvPr/>
          </p:nvSpPr>
          <p:spPr>
            <a:xfrm>
              <a:off x="6166866" y="2768345"/>
              <a:ext cx="141732" cy="636079"/>
            </a:xfrm>
            <a:custGeom>
              <a:avLst/>
              <a:gdLst>
                <a:gd name="connsiteX0" fmla="*/ 141732 w 141732"/>
                <a:gd name="connsiteY0" fmla="*/ 636080 h 636079"/>
                <a:gd name="connsiteX1" fmla="*/ 0 w 141732"/>
                <a:gd name="connsiteY1" fmla="*/ 636080 h 636079"/>
                <a:gd name="connsiteX2" fmla="*/ 0 w 141732"/>
                <a:gd name="connsiteY2" fmla="*/ 173069 h 636079"/>
                <a:gd name="connsiteX3" fmla="*/ 0 w 141732"/>
                <a:gd name="connsiteY3" fmla="*/ 0 h 636079"/>
                <a:gd name="connsiteX4" fmla="*/ 141732 w 141732"/>
                <a:gd name="connsiteY4" fmla="*/ 0 h 63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2" h="636079">
                  <a:moveTo>
                    <a:pt x="141732" y="636080"/>
                  </a:moveTo>
                  <a:lnTo>
                    <a:pt x="0" y="636080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1" name="Полилиния 360">
              <a:extLst>
                <a:ext uri="{FF2B5EF4-FFF2-40B4-BE49-F238E27FC236}">
                  <a16:creationId xmlns:a16="http://schemas.microsoft.com/office/drawing/2014/main" id="{AC03BA2E-871F-994B-B514-1086CABEDC1C}"/>
                </a:ext>
              </a:extLst>
            </p:cNvPr>
            <p:cNvSpPr/>
            <p:nvPr/>
          </p:nvSpPr>
          <p:spPr>
            <a:xfrm>
              <a:off x="6308598" y="2768345"/>
              <a:ext cx="141732" cy="636079"/>
            </a:xfrm>
            <a:custGeom>
              <a:avLst/>
              <a:gdLst>
                <a:gd name="connsiteX0" fmla="*/ 141732 w 141732"/>
                <a:gd name="connsiteY0" fmla="*/ 636080 h 636079"/>
                <a:gd name="connsiteX1" fmla="*/ 0 w 141732"/>
                <a:gd name="connsiteY1" fmla="*/ 636080 h 636079"/>
                <a:gd name="connsiteX2" fmla="*/ 0 w 141732"/>
                <a:gd name="connsiteY2" fmla="*/ 173069 h 636079"/>
                <a:gd name="connsiteX3" fmla="*/ 0 w 141732"/>
                <a:gd name="connsiteY3" fmla="*/ 0 h 636079"/>
                <a:gd name="connsiteX4" fmla="*/ 141732 w 141732"/>
                <a:gd name="connsiteY4" fmla="*/ 0 h 63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2" h="636079">
                  <a:moveTo>
                    <a:pt x="141732" y="636080"/>
                  </a:moveTo>
                  <a:lnTo>
                    <a:pt x="0" y="636080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2" name="Полилиния 361">
              <a:extLst>
                <a:ext uri="{FF2B5EF4-FFF2-40B4-BE49-F238E27FC236}">
                  <a16:creationId xmlns:a16="http://schemas.microsoft.com/office/drawing/2014/main" id="{9590ED63-F261-FB4F-895D-3084BEB67D59}"/>
                </a:ext>
              </a:extLst>
            </p:cNvPr>
            <p:cNvSpPr/>
            <p:nvPr/>
          </p:nvSpPr>
          <p:spPr>
            <a:xfrm>
              <a:off x="6450330" y="2768345"/>
              <a:ext cx="161353" cy="636079"/>
            </a:xfrm>
            <a:custGeom>
              <a:avLst/>
              <a:gdLst>
                <a:gd name="connsiteX0" fmla="*/ 161354 w 161353"/>
                <a:gd name="connsiteY0" fmla="*/ 506063 h 636079"/>
                <a:gd name="connsiteX1" fmla="*/ 161354 w 161353"/>
                <a:gd name="connsiteY1" fmla="*/ 636080 h 636079"/>
                <a:gd name="connsiteX2" fmla="*/ 0 w 161353"/>
                <a:gd name="connsiteY2" fmla="*/ 636080 h 636079"/>
                <a:gd name="connsiteX3" fmla="*/ 0 w 161353"/>
                <a:gd name="connsiteY3" fmla="*/ 173069 h 636079"/>
                <a:gd name="connsiteX4" fmla="*/ 0 w 161353"/>
                <a:gd name="connsiteY4" fmla="*/ 0 h 636079"/>
                <a:gd name="connsiteX5" fmla="*/ 161354 w 161353"/>
                <a:gd name="connsiteY5" fmla="*/ 0 h 63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353" h="636079">
                  <a:moveTo>
                    <a:pt x="161354" y="506063"/>
                  </a:moveTo>
                  <a:lnTo>
                    <a:pt x="161354" y="636080"/>
                  </a:lnTo>
                  <a:lnTo>
                    <a:pt x="0" y="636080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61354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3" name="Полилиния 362">
              <a:extLst>
                <a:ext uri="{FF2B5EF4-FFF2-40B4-BE49-F238E27FC236}">
                  <a16:creationId xmlns:a16="http://schemas.microsoft.com/office/drawing/2014/main" id="{9377AF8C-454C-A549-803C-344144491F5E}"/>
                </a:ext>
              </a:extLst>
            </p:cNvPr>
            <p:cNvSpPr/>
            <p:nvPr/>
          </p:nvSpPr>
          <p:spPr>
            <a:xfrm>
              <a:off x="5741670" y="2941415"/>
              <a:ext cx="708660" cy="9525"/>
            </a:xfrm>
            <a:custGeom>
              <a:avLst/>
              <a:gdLst>
                <a:gd name="connsiteX0" fmla="*/ 0 w 708660"/>
                <a:gd name="connsiteY0" fmla="*/ 0 h 9525"/>
                <a:gd name="connsiteX1" fmla="*/ 141732 w 708660"/>
                <a:gd name="connsiteY1" fmla="*/ 0 h 9525"/>
                <a:gd name="connsiteX2" fmla="*/ 283464 w 708660"/>
                <a:gd name="connsiteY2" fmla="*/ 0 h 9525"/>
                <a:gd name="connsiteX3" fmla="*/ 425196 w 708660"/>
                <a:gd name="connsiteY3" fmla="*/ 0 h 9525"/>
                <a:gd name="connsiteX4" fmla="*/ 566928 w 708660"/>
                <a:gd name="connsiteY4" fmla="*/ 0 h 9525"/>
                <a:gd name="connsiteX5" fmla="*/ 708660 w 708660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8660" h="9525">
                  <a:moveTo>
                    <a:pt x="0" y="0"/>
                  </a:moveTo>
                  <a:lnTo>
                    <a:pt x="141732" y="0"/>
                  </a:lnTo>
                  <a:lnTo>
                    <a:pt x="283464" y="0"/>
                  </a:lnTo>
                  <a:lnTo>
                    <a:pt x="425196" y="0"/>
                  </a:lnTo>
                  <a:lnTo>
                    <a:pt x="566928" y="0"/>
                  </a:lnTo>
                  <a:lnTo>
                    <a:pt x="70866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4" name="Полилиния 363">
              <a:extLst>
                <a:ext uri="{FF2B5EF4-FFF2-40B4-BE49-F238E27FC236}">
                  <a16:creationId xmlns:a16="http://schemas.microsoft.com/office/drawing/2014/main" id="{65757A65-BF15-D346-A90B-E5FBAF3C88DD}"/>
                </a:ext>
              </a:extLst>
            </p:cNvPr>
            <p:cNvSpPr/>
            <p:nvPr/>
          </p:nvSpPr>
          <p:spPr>
            <a:xfrm>
              <a:off x="6611683" y="2768345"/>
              <a:ext cx="141731" cy="506063"/>
            </a:xfrm>
            <a:custGeom>
              <a:avLst/>
              <a:gdLst>
                <a:gd name="connsiteX0" fmla="*/ 141732 w 141731"/>
                <a:gd name="connsiteY0" fmla="*/ 506063 h 506063"/>
                <a:gd name="connsiteX1" fmla="*/ 0 w 141731"/>
                <a:gd name="connsiteY1" fmla="*/ 506063 h 506063"/>
                <a:gd name="connsiteX2" fmla="*/ 0 w 141731"/>
                <a:gd name="connsiteY2" fmla="*/ 173069 h 506063"/>
                <a:gd name="connsiteX3" fmla="*/ 0 w 141731"/>
                <a:gd name="connsiteY3" fmla="*/ 0 h 506063"/>
                <a:gd name="connsiteX4" fmla="*/ 141732 w 141731"/>
                <a:gd name="connsiteY4" fmla="*/ 0 h 5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1" h="506063">
                  <a:moveTo>
                    <a:pt x="141732" y="506063"/>
                  </a:move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5" name="Полилиния 364">
              <a:extLst>
                <a:ext uri="{FF2B5EF4-FFF2-40B4-BE49-F238E27FC236}">
                  <a16:creationId xmlns:a16="http://schemas.microsoft.com/office/drawing/2014/main" id="{FB003B95-0F8F-0540-9455-0E7220EC0C2C}"/>
                </a:ext>
              </a:extLst>
            </p:cNvPr>
            <p:cNvSpPr/>
            <p:nvPr/>
          </p:nvSpPr>
          <p:spPr>
            <a:xfrm>
              <a:off x="6753415" y="2768345"/>
              <a:ext cx="141732" cy="506063"/>
            </a:xfrm>
            <a:custGeom>
              <a:avLst/>
              <a:gdLst>
                <a:gd name="connsiteX0" fmla="*/ 141732 w 141732"/>
                <a:gd name="connsiteY0" fmla="*/ 506063 h 506063"/>
                <a:gd name="connsiteX1" fmla="*/ 0 w 141732"/>
                <a:gd name="connsiteY1" fmla="*/ 506063 h 506063"/>
                <a:gd name="connsiteX2" fmla="*/ 0 w 141732"/>
                <a:gd name="connsiteY2" fmla="*/ 173069 h 506063"/>
                <a:gd name="connsiteX3" fmla="*/ 0 w 141732"/>
                <a:gd name="connsiteY3" fmla="*/ 0 h 506063"/>
                <a:gd name="connsiteX4" fmla="*/ 141732 w 141732"/>
                <a:gd name="connsiteY4" fmla="*/ 0 h 5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2" h="506063">
                  <a:moveTo>
                    <a:pt x="141732" y="506063"/>
                  </a:move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6" name="Полилиния 365">
              <a:extLst>
                <a:ext uri="{FF2B5EF4-FFF2-40B4-BE49-F238E27FC236}">
                  <a16:creationId xmlns:a16="http://schemas.microsoft.com/office/drawing/2014/main" id="{31490CC2-2CDA-D644-B5BE-0FC35A97EE3C}"/>
                </a:ext>
              </a:extLst>
            </p:cNvPr>
            <p:cNvSpPr/>
            <p:nvPr/>
          </p:nvSpPr>
          <p:spPr>
            <a:xfrm>
              <a:off x="6895147" y="2768345"/>
              <a:ext cx="141636" cy="506063"/>
            </a:xfrm>
            <a:custGeom>
              <a:avLst/>
              <a:gdLst>
                <a:gd name="connsiteX0" fmla="*/ 141637 w 141636"/>
                <a:gd name="connsiteY0" fmla="*/ 506063 h 506063"/>
                <a:gd name="connsiteX1" fmla="*/ 0 w 141636"/>
                <a:gd name="connsiteY1" fmla="*/ 506063 h 506063"/>
                <a:gd name="connsiteX2" fmla="*/ 0 w 141636"/>
                <a:gd name="connsiteY2" fmla="*/ 173069 h 506063"/>
                <a:gd name="connsiteX3" fmla="*/ 0 w 141636"/>
                <a:gd name="connsiteY3" fmla="*/ 0 h 506063"/>
                <a:gd name="connsiteX4" fmla="*/ 141637 w 141636"/>
                <a:gd name="connsiteY4" fmla="*/ 0 h 5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36" h="506063">
                  <a:moveTo>
                    <a:pt x="141637" y="506063"/>
                  </a:move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637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7" name="Полилиния 366">
              <a:extLst>
                <a:ext uri="{FF2B5EF4-FFF2-40B4-BE49-F238E27FC236}">
                  <a16:creationId xmlns:a16="http://schemas.microsoft.com/office/drawing/2014/main" id="{ED057449-6AC5-9F4D-BABD-1503FDDC9455}"/>
                </a:ext>
              </a:extLst>
            </p:cNvPr>
            <p:cNvSpPr/>
            <p:nvPr/>
          </p:nvSpPr>
          <p:spPr>
            <a:xfrm>
              <a:off x="7036784" y="2768345"/>
              <a:ext cx="141732" cy="506063"/>
            </a:xfrm>
            <a:custGeom>
              <a:avLst/>
              <a:gdLst>
                <a:gd name="connsiteX0" fmla="*/ 141732 w 141732"/>
                <a:gd name="connsiteY0" fmla="*/ 506063 h 506063"/>
                <a:gd name="connsiteX1" fmla="*/ 0 w 141732"/>
                <a:gd name="connsiteY1" fmla="*/ 506063 h 506063"/>
                <a:gd name="connsiteX2" fmla="*/ 0 w 141732"/>
                <a:gd name="connsiteY2" fmla="*/ 173069 h 506063"/>
                <a:gd name="connsiteX3" fmla="*/ 0 w 141732"/>
                <a:gd name="connsiteY3" fmla="*/ 0 h 506063"/>
                <a:gd name="connsiteX4" fmla="*/ 141732 w 141732"/>
                <a:gd name="connsiteY4" fmla="*/ 0 h 506063"/>
                <a:gd name="connsiteX5" fmla="*/ 141732 w 141732"/>
                <a:gd name="connsiteY5" fmla="*/ 173069 h 506063"/>
                <a:gd name="connsiteX6" fmla="*/ 141732 w 141732"/>
                <a:gd name="connsiteY6" fmla="*/ 506063 h 5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732" h="506063">
                  <a:moveTo>
                    <a:pt x="141732" y="506063"/>
                  </a:move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  <a:lnTo>
                    <a:pt x="141732" y="173069"/>
                  </a:lnTo>
                  <a:lnTo>
                    <a:pt x="141732" y="506063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8" name="Полилиния 367">
              <a:extLst>
                <a:ext uri="{FF2B5EF4-FFF2-40B4-BE49-F238E27FC236}">
                  <a16:creationId xmlns:a16="http://schemas.microsoft.com/office/drawing/2014/main" id="{EC3AF43F-66C1-4C4F-A8BF-1B4804297AAC}"/>
                </a:ext>
              </a:extLst>
            </p:cNvPr>
            <p:cNvSpPr/>
            <p:nvPr/>
          </p:nvSpPr>
          <p:spPr>
            <a:xfrm>
              <a:off x="6611683" y="2941415"/>
              <a:ext cx="566832" cy="9525"/>
            </a:xfrm>
            <a:custGeom>
              <a:avLst/>
              <a:gdLst>
                <a:gd name="connsiteX0" fmla="*/ 0 w 566832"/>
                <a:gd name="connsiteY0" fmla="*/ 0 h 9525"/>
                <a:gd name="connsiteX1" fmla="*/ 141732 w 566832"/>
                <a:gd name="connsiteY1" fmla="*/ 0 h 9525"/>
                <a:gd name="connsiteX2" fmla="*/ 283464 w 566832"/>
                <a:gd name="connsiteY2" fmla="*/ 0 h 9525"/>
                <a:gd name="connsiteX3" fmla="*/ 425101 w 566832"/>
                <a:gd name="connsiteY3" fmla="*/ 0 h 9525"/>
                <a:gd name="connsiteX4" fmla="*/ 566833 w 566832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832" h="9525">
                  <a:moveTo>
                    <a:pt x="0" y="0"/>
                  </a:moveTo>
                  <a:lnTo>
                    <a:pt x="141732" y="0"/>
                  </a:lnTo>
                  <a:lnTo>
                    <a:pt x="283464" y="0"/>
                  </a:lnTo>
                  <a:lnTo>
                    <a:pt x="425101" y="0"/>
                  </a:lnTo>
                  <a:lnTo>
                    <a:pt x="566833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69" name="Полилиния 368">
              <a:extLst>
                <a:ext uri="{FF2B5EF4-FFF2-40B4-BE49-F238E27FC236}">
                  <a16:creationId xmlns:a16="http://schemas.microsoft.com/office/drawing/2014/main" id="{7082B44B-46B0-AC47-81AE-5001FB6E043A}"/>
                </a:ext>
              </a:extLst>
            </p:cNvPr>
            <p:cNvSpPr/>
            <p:nvPr/>
          </p:nvSpPr>
          <p:spPr>
            <a:xfrm>
              <a:off x="5013483" y="2768345"/>
              <a:ext cx="141731" cy="506063"/>
            </a:xfrm>
            <a:custGeom>
              <a:avLst/>
              <a:gdLst>
                <a:gd name="connsiteX0" fmla="*/ 141732 w 141731"/>
                <a:gd name="connsiteY0" fmla="*/ 506063 h 506063"/>
                <a:gd name="connsiteX1" fmla="*/ 0 w 141731"/>
                <a:gd name="connsiteY1" fmla="*/ 506063 h 506063"/>
                <a:gd name="connsiteX2" fmla="*/ 0 w 141731"/>
                <a:gd name="connsiteY2" fmla="*/ 173069 h 506063"/>
                <a:gd name="connsiteX3" fmla="*/ 0 w 141731"/>
                <a:gd name="connsiteY3" fmla="*/ 0 h 506063"/>
                <a:gd name="connsiteX4" fmla="*/ 141732 w 141731"/>
                <a:gd name="connsiteY4" fmla="*/ 0 h 5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1" h="506063">
                  <a:moveTo>
                    <a:pt x="141732" y="506063"/>
                  </a:move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0" name="Полилиния 369">
              <a:extLst>
                <a:ext uri="{FF2B5EF4-FFF2-40B4-BE49-F238E27FC236}">
                  <a16:creationId xmlns:a16="http://schemas.microsoft.com/office/drawing/2014/main" id="{FFA6F45A-83EA-E24B-BF3B-5B034C997757}"/>
                </a:ext>
              </a:extLst>
            </p:cNvPr>
            <p:cNvSpPr/>
            <p:nvPr/>
          </p:nvSpPr>
          <p:spPr>
            <a:xfrm>
              <a:off x="5155215" y="2768345"/>
              <a:ext cx="141636" cy="506063"/>
            </a:xfrm>
            <a:custGeom>
              <a:avLst/>
              <a:gdLst>
                <a:gd name="connsiteX0" fmla="*/ 141637 w 141636"/>
                <a:gd name="connsiteY0" fmla="*/ 506063 h 506063"/>
                <a:gd name="connsiteX1" fmla="*/ 0 w 141636"/>
                <a:gd name="connsiteY1" fmla="*/ 506063 h 506063"/>
                <a:gd name="connsiteX2" fmla="*/ 0 w 141636"/>
                <a:gd name="connsiteY2" fmla="*/ 173069 h 506063"/>
                <a:gd name="connsiteX3" fmla="*/ 0 w 141636"/>
                <a:gd name="connsiteY3" fmla="*/ 0 h 506063"/>
                <a:gd name="connsiteX4" fmla="*/ 141637 w 141636"/>
                <a:gd name="connsiteY4" fmla="*/ 0 h 5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36" h="506063">
                  <a:moveTo>
                    <a:pt x="141637" y="506063"/>
                  </a:move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637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1" name="Полилиния 370">
              <a:extLst>
                <a:ext uri="{FF2B5EF4-FFF2-40B4-BE49-F238E27FC236}">
                  <a16:creationId xmlns:a16="http://schemas.microsoft.com/office/drawing/2014/main" id="{1B1C27CB-6E4C-664C-978B-2ED56A628A82}"/>
                </a:ext>
              </a:extLst>
            </p:cNvPr>
            <p:cNvSpPr/>
            <p:nvPr/>
          </p:nvSpPr>
          <p:spPr>
            <a:xfrm>
              <a:off x="5296852" y="2768345"/>
              <a:ext cx="141731" cy="506063"/>
            </a:xfrm>
            <a:custGeom>
              <a:avLst/>
              <a:gdLst>
                <a:gd name="connsiteX0" fmla="*/ 141732 w 141731"/>
                <a:gd name="connsiteY0" fmla="*/ 506063 h 506063"/>
                <a:gd name="connsiteX1" fmla="*/ 0 w 141731"/>
                <a:gd name="connsiteY1" fmla="*/ 506063 h 506063"/>
                <a:gd name="connsiteX2" fmla="*/ 0 w 141731"/>
                <a:gd name="connsiteY2" fmla="*/ 173069 h 506063"/>
                <a:gd name="connsiteX3" fmla="*/ 0 w 141731"/>
                <a:gd name="connsiteY3" fmla="*/ 0 h 506063"/>
                <a:gd name="connsiteX4" fmla="*/ 141732 w 141731"/>
                <a:gd name="connsiteY4" fmla="*/ 0 h 5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31" h="506063">
                  <a:moveTo>
                    <a:pt x="141732" y="506063"/>
                  </a:move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2" name="Полилиния 371">
              <a:extLst>
                <a:ext uri="{FF2B5EF4-FFF2-40B4-BE49-F238E27FC236}">
                  <a16:creationId xmlns:a16="http://schemas.microsoft.com/office/drawing/2014/main" id="{8545F890-088C-8543-AE80-1809248BA8BB}"/>
                </a:ext>
              </a:extLst>
            </p:cNvPr>
            <p:cNvSpPr/>
            <p:nvPr/>
          </p:nvSpPr>
          <p:spPr>
            <a:xfrm>
              <a:off x="5438584" y="2768345"/>
              <a:ext cx="141732" cy="506063"/>
            </a:xfrm>
            <a:custGeom>
              <a:avLst/>
              <a:gdLst>
                <a:gd name="connsiteX0" fmla="*/ 141732 w 141732"/>
                <a:gd name="connsiteY0" fmla="*/ 506063 h 506063"/>
                <a:gd name="connsiteX1" fmla="*/ 0 w 141732"/>
                <a:gd name="connsiteY1" fmla="*/ 506063 h 506063"/>
                <a:gd name="connsiteX2" fmla="*/ 0 w 141732"/>
                <a:gd name="connsiteY2" fmla="*/ 173069 h 506063"/>
                <a:gd name="connsiteX3" fmla="*/ 0 w 141732"/>
                <a:gd name="connsiteY3" fmla="*/ 0 h 506063"/>
                <a:gd name="connsiteX4" fmla="*/ 141732 w 141732"/>
                <a:gd name="connsiteY4" fmla="*/ 0 h 506063"/>
                <a:gd name="connsiteX5" fmla="*/ 141732 w 141732"/>
                <a:gd name="connsiteY5" fmla="*/ 173069 h 506063"/>
                <a:gd name="connsiteX6" fmla="*/ 141732 w 141732"/>
                <a:gd name="connsiteY6" fmla="*/ 506063 h 50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732" h="506063">
                  <a:moveTo>
                    <a:pt x="141732" y="506063"/>
                  </a:moveTo>
                  <a:lnTo>
                    <a:pt x="0" y="506063"/>
                  </a:lnTo>
                  <a:lnTo>
                    <a:pt x="0" y="173069"/>
                  </a:lnTo>
                  <a:lnTo>
                    <a:pt x="0" y="0"/>
                  </a:lnTo>
                  <a:lnTo>
                    <a:pt x="141732" y="0"/>
                  </a:lnTo>
                  <a:lnTo>
                    <a:pt x="141732" y="173069"/>
                  </a:lnTo>
                  <a:lnTo>
                    <a:pt x="141732" y="506063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3" name="Полилиния 372">
              <a:extLst>
                <a:ext uri="{FF2B5EF4-FFF2-40B4-BE49-F238E27FC236}">
                  <a16:creationId xmlns:a16="http://schemas.microsoft.com/office/drawing/2014/main" id="{6F373725-5137-D54F-B96D-41EC26D0EA41}"/>
                </a:ext>
              </a:extLst>
            </p:cNvPr>
            <p:cNvSpPr/>
            <p:nvPr/>
          </p:nvSpPr>
          <p:spPr>
            <a:xfrm>
              <a:off x="5013483" y="2941415"/>
              <a:ext cx="566832" cy="9525"/>
            </a:xfrm>
            <a:custGeom>
              <a:avLst/>
              <a:gdLst>
                <a:gd name="connsiteX0" fmla="*/ 0 w 566832"/>
                <a:gd name="connsiteY0" fmla="*/ 0 h 9525"/>
                <a:gd name="connsiteX1" fmla="*/ 141732 w 566832"/>
                <a:gd name="connsiteY1" fmla="*/ 0 h 9525"/>
                <a:gd name="connsiteX2" fmla="*/ 283369 w 566832"/>
                <a:gd name="connsiteY2" fmla="*/ 0 h 9525"/>
                <a:gd name="connsiteX3" fmla="*/ 425101 w 566832"/>
                <a:gd name="connsiteY3" fmla="*/ 0 h 9525"/>
                <a:gd name="connsiteX4" fmla="*/ 566833 w 566832"/>
                <a:gd name="connsiteY4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832" h="9525">
                  <a:moveTo>
                    <a:pt x="0" y="0"/>
                  </a:moveTo>
                  <a:lnTo>
                    <a:pt x="141732" y="0"/>
                  </a:lnTo>
                  <a:lnTo>
                    <a:pt x="283369" y="0"/>
                  </a:lnTo>
                  <a:lnTo>
                    <a:pt x="425101" y="0"/>
                  </a:lnTo>
                  <a:lnTo>
                    <a:pt x="566833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4" name="Полилиния 373">
              <a:extLst>
                <a:ext uri="{FF2B5EF4-FFF2-40B4-BE49-F238E27FC236}">
                  <a16:creationId xmlns:a16="http://schemas.microsoft.com/office/drawing/2014/main" id="{CF153ED6-F48F-6F48-9323-AECB9DF24863}"/>
                </a:ext>
              </a:extLst>
            </p:cNvPr>
            <p:cNvSpPr/>
            <p:nvPr/>
          </p:nvSpPr>
          <p:spPr>
            <a:xfrm>
              <a:off x="5980080" y="2486596"/>
              <a:ext cx="231838" cy="231838"/>
            </a:xfrm>
            <a:custGeom>
              <a:avLst/>
              <a:gdLst>
                <a:gd name="connsiteX0" fmla="*/ 199739 w 231838"/>
                <a:gd name="connsiteY0" fmla="*/ 0 h 231838"/>
                <a:gd name="connsiteX1" fmla="*/ 231838 w 231838"/>
                <a:gd name="connsiteY1" fmla="*/ 0 h 231838"/>
                <a:gd name="connsiteX2" fmla="*/ 231838 w 231838"/>
                <a:gd name="connsiteY2" fmla="*/ 231838 h 231838"/>
                <a:gd name="connsiteX3" fmla="*/ 199739 w 231838"/>
                <a:gd name="connsiteY3" fmla="*/ 231838 h 231838"/>
                <a:gd name="connsiteX4" fmla="*/ 32099 w 231838"/>
                <a:gd name="connsiteY4" fmla="*/ 231838 h 231838"/>
                <a:gd name="connsiteX5" fmla="*/ 32099 w 231838"/>
                <a:gd name="connsiteY5" fmla="*/ 0 h 231838"/>
                <a:gd name="connsiteX6" fmla="*/ 0 w 231838"/>
                <a:gd name="connsiteY6" fmla="*/ 0 h 231838"/>
                <a:gd name="connsiteX7" fmla="*/ 32099 w 231838"/>
                <a:gd name="connsiteY7" fmla="*/ 0 h 23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838" h="231838">
                  <a:moveTo>
                    <a:pt x="199739" y="0"/>
                  </a:moveTo>
                  <a:cubicBezTo>
                    <a:pt x="217467" y="0"/>
                    <a:pt x="231838" y="0"/>
                    <a:pt x="231838" y="0"/>
                  </a:cubicBezTo>
                  <a:lnTo>
                    <a:pt x="231838" y="231838"/>
                  </a:lnTo>
                  <a:cubicBezTo>
                    <a:pt x="231838" y="231838"/>
                    <a:pt x="217467" y="231838"/>
                    <a:pt x="199739" y="231838"/>
                  </a:cubicBezTo>
                  <a:lnTo>
                    <a:pt x="32099" y="231838"/>
                  </a:lnTo>
                  <a:lnTo>
                    <a:pt x="32099" y="0"/>
                  </a:lnTo>
                  <a:cubicBezTo>
                    <a:pt x="14371" y="0"/>
                    <a:pt x="0" y="0"/>
                    <a:pt x="0" y="0"/>
                  </a:cubicBezTo>
                  <a:cubicBezTo>
                    <a:pt x="0" y="0"/>
                    <a:pt x="14371" y="0"/>
                    <a:pt x="32099" y="0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7" name="Полилиния 376">
              <a:extLst>
                <a:ext uri="{FF2B5EF4-FFF2-40B4-BE49-F238E27FC236}">
                  <a16:creationId xmlns:a16="http://schemas.microsoft.com/office/drawing/2014/main" id="{88F16D1B-920A-A349-8861-ADB73FE25106}"/>
                </a:ext>
              </a:extLst>
            </p:cNvPr>
            <p:cNvSpPr/>
            <p:nvPr/>
          </p:nvSpPr>
          <p:spPr>
            <a:xfrm>
              <a:off x="4514954" y="3569017"/>
              <a:ext cx="1061847" cy="609695"/>
            </a:xfrm>
            <a:custGeom>
              <a:avLst/>
              <a:gdLst>
                <a:gd name="connsiteX0" fmla="*/ 0 w 1061847"/>
                <a:gd name="connsiteY0" fmla="*/ 0 h 609695"/>
                <a:gd name="connsiteX1" fmla="*/ 1061847 w 1061847"/>
                <a:gd name="connsiteY1" fmla="*/ 0 h 609695"/>
                <a:gd name="connsiteX2" fmla="*/ 1061847 w 1061847"/>
                <a:gd name="connsiteY2" fmla="*/ 609695 h 609695"/>
                <a:gd name="connsiteX3" fmla="*/ 0 w 1061847"/>
                <a:gd name="connsiteY3" fmla="*/ 609695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1847" h="609695">
                  <a:moveTo>
                    <a:pt x="0" y="0"/>
                  </a:moveTo>
                  <a:lnTo>
                    <a:pt x="1061847" y="0"/>
                  </a:lnTo>
                  <a:lnTo>
                    <a:pt x="1061847" y="609695"/>
                  </a:lnTo>
                  <a:lnTo>
                    <a:pt x="0" y="609695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378" name="Полилиния 377">
              <a:extLst>
                <a:ext uri="{FF2B5EF4-FFF2-40B4-BE49-F238E27FC236}">
                  <a16:creationId xmlns:a16="http://schemas.microsoft.com/office/drawing/2014/main" id="{CFC62C14-D9E6-9B40-AC2F-1C0666E4A480}"/>
                </a:ext>
              </a:extLst>
            </p:cNvPr>
            <p:cNvSpPr/>
            <p:nvPr/>
          </p:nvSpPr>
          <p:spPr>
            <a:xfrm>
              <a:off x="4518934" y="3569018"/>
              <a:ext cx="1061847" cy="609695"/>
            </a:xfrm>
            <a:custGeom>
              <a:avLst/>
              <a:gdLst>
                <a:gd name="connsiteX0" fmla="*/ 0 w 1061847"/>
                <a:gd name="connsiteY0" fmla="*/ 0 h 609695"/>
                <a:gd name="connsiteX1" fmla="*/ 1061847 w 1061847"/>
                <a:gd name="connsiteY1" fmla="*/ 0 h 609695"/>
                <a:gd name="connsiteX2" fmla="*/ 1061847 w 1061847"/>
                <a:gd name="connsiteY2" fmla="*/ 609695 h 609695"/>
                <a:gd name="connsiteX3" fmla="*/ 0 w 1061847"/>
                <a:gd name="connsiteY3" fmla="*/ 609695 h 60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1847" h="609695">
                  <a:moveTo>
                    <a:pt x="0" y="0"/>
                  </a:moveTo>
                  <a:lnTo>
                    <a:pt x="1061847" y="0"/>
                  </a:lnTo>
                  <a:lnTo>
                    <a:pt x="1061847" y="609695"/>
                  </a:lnTo>
                  <a:lnTo>
                    <a:pt x="0" y="609695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</p:spTree>
    <p:extLst>
      <p:ext uri="{BB962C8B-B14F-4D97-AF65-F5344CB8AC3E}">
        <p14:creationId xmlns:p14="http://schemas.microsoft.com/office/powerpoint/2010/main" val="4038217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5332660" cy="1308293"/>
          </a:xfrm>
        </p:spPr>
        <p:txBody>
          <a:bodyPr/>
          <a:lstStyle/>
          <a:p>
            <a:r>
              <a:rPr lang="ru-RU" dirty="0" smtClean="0"/>
              <a:t>Форма подачи заявления о принятии предварительного решения о классификации</a:t>
            </a:r>
            <a:endParaRPr lang="ru-RU" spc="-20" dirty="0"/>
          </a:p>
        </p:txBody>
      </p:sp>
      <p:grpSp>
        <p:nvGrpSpPr>
          <p:cNvPr id="2" name="Рисунок 938">
            <a:extLst>
              <a:ext uri="{FF2B5EF4-FFF2-40B4-BE49-F238E27FC236}">
                <a16:creationId xmlns:a16="http://schemas.microsoft.com/office/drawing/2014/main" id="{DCC93DA1-CF78-D848-B58B-98E279184A70}"/>
              </a:ext>
            </a:extLst>
          </p:cNvPr>
          <p:cNvGrpSpPr/>
          <p:nvPr/>
        </p:nvGrpSpPr>
        <p:grpSpPr>
          <a:xfrm>
            <a:off x="1846203" y="2193828"/>
            <a:ext cx="3478099" cy="2653386"/>
            <a:chOff x="4998434" y="2279523"/>
            <a:chExt cx="2195131" cy="2298572"/>
          </a:xfrm>
        </p:grpSpPr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BC8527CF-F9B9-9141-9025-AC203DF2F083}"/>
                </a:ext>
              </a:extLst>
            </p:cNvPr>
            <p:cNvSpPr/>
            <p:nvPr/>
          </p:nvSpPr>
          <p:spPr>
            <a:xfrm>
              <a:off x="6960393" y="4449984"/>
              <a:ext cx="165068" cy="128111"/>
            </a:xfrm>
            <a:custGeom>
              <a:avLst/>
              <a:gdLst>
                <a:gd name="connsiteX0" fmla="*/ 165068 w 165068"/>
                <a:gd name="connsiteY0" fmla="*/ 0 h 128111"/>
                <a:gd name="connsiteX1" fmla="*/ 165068 w 165068"/>
                <a:gd name="connsiteY1" fmla="*/ 128111 h 128111"/>
                <a:gd name="connsiteX2" fmla="*/ 28575 w 165068"/>
                <a:gd name="connsiteY2" fmla="*/ 128111 h 128111"/>
                <a:gd name="connsiteX3" fmla="*/ 0 w 165068"/>
                <a:gd name="connsiteY3" fmla="*/ 0 h 128111"/>
                <a:gd name="connsiteX4" fmla="*/ 165068 w 165068"/>
                <a:gd name="connsiteY4" fmla="*/ 0 h 12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068" h="128111">
                  <a:moveTo>
                    <a:pt x="165068" y="0"/>
                  </a:moveTo>
                  <a:lnTo>
                    <a:pt x="165068" y="128111"/>
                  </a:lnTo>
                  <a:lnTo>
                    <a:pt x="28575" y="128111"/>
                  </a:lnTo>
                  <a:lnTo>
                    <a:pt x="0" y="0"/>
                  </a:lnTo>
                  <a:lnTo>
                    <a:pt x="165068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F9B5F6CA-F93B-3E46-971B-9A905556DDDF}"/>
                </a:ext>
              </a:extLst>
            </p:cNvPr>
            <p:cNvSpPr/>
            <p:nvPr/>
          </p:nvSpPr>
          <p:spPr>
            <a:xfrm>
              <a:off x="5066633" y="3647979"/>
              <a:ext cx="2058828" cy="802005"/>
            </a:xfrm>
            <a:custGeom>
              <a:avLst/>
              <a:gdLst>
                <a:gd name="connsiteX0" fmla="*/ 2058829 w 2058828"/>
                <a:gd name="connsiteY0" fmla="*/ 0 h 802005"/>
                <a:gd name="connsiteX1" fmla="*/ 2058829 w 2058828"/>
                <a:gd name="connsiteY1" fmla="*/ 802005 h 802005"/>
                <a:gd name="connsiteX2" fmla="*/ 1893761 w 2058828"/>
                <a:gd name="connsiteY2" fmla="*/ 802005 h 802005"/>
                <a:gd name="connsiteX3" fmla="*/ 164973 w 2058828"/>
                <a:gd name="connsiteY3" fmla="*/ 802005 h 802005"/>
                <a:gd name="connsiteX4" fmla="*/ 0 w 2058828"/>
                <a:gd name="connsiteY4" fmla="*/ 802005 h 802005"/>
                <a:gd name="connsiteX5" fmla="*/ 0 w 2058828"/>
                <a:gd name="connsiteY5" fmla="*/ 0 h 802005"/>
                <a:gd name="connsiteX6" fmla="*/ 2058829 w 2058828"/>
                <a:gd name="connsiteY6" fmla="*/ 0 h 80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8828" h="802005">
                  <a:moveTo>
                    <a:pt x="2058829" y="0"/>
                  </a:moveTo>
                  <a:lnTo>
                    <a:pt x="2058829" y="802005"/>
                  </a:lnTo>
                  <a:lnTo>
                    <a:pt x="1893761" y="802005"/>
                  </a:lnTo>
                  <a:lnTo>
                    <a:pt x="164973" y="802005"/>
                  </a:lnTo>
                  <a:lnTo>
                    <a:pt x="0" y="802005"/>
                  </a:lnTo>
                  <a:lnTo>
                    <a:pt x="0" y="0"/>
                  </a:lnTo>
                  <a:lnTo>
                    <a:pt x="2058829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6ED64795-BF66-2F4B-9CFE-B5DAB4D9F993}"/>
                </a:ext>
              </a:extLst>
            </p:cNvPr>
            <p:cNvSpPr/>
            <p:nvPr/>
          </p:nvSpPr>
          <p:spPr>
            <a:xfrm>
              <a:off x="6136576" y="3057810"/>
              <a:ext cx="386524" cy="426148"/>
            </a:xfrm>
            <a:custGeom>
              <a:avLst/>
              <a:gdLst>
                <a:gd name="connsiteX0" fmla="*/ 247936 w 386524"/>
                <a:gd name="connsiteY0" fmla="*/ 426149 h 426148"/>
                <a:gd name="connsiteX1" fmla="*/ 0 w 386524"/>
                <a:gd name="connsiteY1" fmla="*/ 426149 h 426148"/>
                <a:gd name="connsiteX2" fmla="*/ 245078 w 386524"/>
                <a:gd name="connsiteY2" fmla="*/ 134874 h 426148"/>
                <a:gd name="connsiteX3" fmla="*/ 148495 w 386524"/>
                <a:gd name="connsiteY3" fmla="*/ 139160 h 426148"/>
                <a:gd name="connsiteX4" fmla="*/ 221742 w 386524"/>
                <a:gd name="connsiteY4" fmla="*/ 85725 h 426148"/>
                <a:gd name="connsiteX5" fmla="*/ 221742 w 386524"/>
                <a:gd name="connsiteY5" fmla="*/ 0 h 426148"/>
                <a:gd name="connsiteX6" fmla="*/ 386525 w 386524"/>
                <a:gd name="connsiteY6" fmla="*/ 48196 h 426148"/>
                <a:gd name="connsiteX7" fmla="*/ 386525 w 386524"/>
                <a:gd name="connsiteY7" fmla="*/ 426149 h 426148"/>
                <a:gd name="connsiteX8" fmla="*/ 247936 w 386524"/>
                <a:gd name="connsiteY8" fmla="*/ 426149 h 42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524" h="426148">
                  <a:moveTo>
                    <a:pt x="247936" y="426149"/>
                  </a:moveTo>
                  <a:lnTo>
                    <a:pt x="0" y="426149"/>
                  </a:lnTo>
                  <a:lnTo>
                    <a:pt x="245078" y="134874"/>
                  </a:lnTo>
                  <a:lnTo>
                    <a:pt x="148495" y="139160"/>
                  </a:lnTo>
                  <a:lnTo>
                    <a:pt x="221742" y="85725"/>
                  </a:lnTo>
                  <a:lnTo>
                    <a:pt x="221742" y="0"/>
                  </a:lnTo>
                  <a:lnTo>
                    <a:pt x="386525" y="48196"/>
                  </a:lnTo>
                  <a:lnTo>
                    <a:pt x="386525" y="426149"/>
                  </a:lnTo>
                  <a:lnTo>
                    <a:pt x="247936" y="42614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05B19627-B8F8-E14E-9850-AC33A8DC968A}"/>
                </a:ext>
              </a:extLst>
            </p:cNvPr>
            <p:cNvSpPr/>
            <p:nvPr/>
          </p:nvSpPr>
          <p:spPr>
            <a:xfrm>
              <a:off x="6358318" y="3016758"/>
              <a:ext cx="164783" cy="89249"/>
            </a:xfrm>
            <a:custGeom>
              <a:avLst/>
              <a:gdLst>
                <a:gd name="connsiteX0" fmla="*/ 164782 w 164783"/>
                <a:gd name="connsiteY0" fmla="*/ 89249 h 89249"/>
                <a:gd name="connsiteX1" fmla="*/ 0 w 164783"/>
                <a:gd name="connsiteY1" fmla="*/ 40767 h 89249"/>
                <a:gd name="connsiteX2" fmla="*/ 0 w 164783"/>
                <a:gd name="connsiteY2" fmla="*/ 0 h 89249"/>
                <a:gd name="connsiteX3" fmla="*/ 130397 w 164783"/>
                <a:gd name="connsiteY3" fmla="*/ 41815 h 89249"/>
                <a:gd name="connsiteX4" fmla="*/ 164782 w 164783"/>
                <a:gd name="connsiteY4" fmla="*/ 89249 h 8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83" h="89249">
                  <a:moveTo>
                    <a:pt x="164782" y="89249"/>
                  </a:moveTo>
                  <a:lnTo>
                    <a:pt x="0" y="40767"/>
                  </a:lnTo>
                  <a:lnTo>
                    <a:pt x="0" y="0"/>
                  </a:lnTo>
                  <a:lnTo>
                    <a:pt x="130397" y="41815"/>
                  </a:lnTo>
                  <a:cubicBezTo>
                    <a:pt x="150981" y="48425"/>
                    <a:pt x="164906" y="67628"/>
                    <a:pt x="164782" y="89249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719D5F70-B581-A24F-8A39-AA835A54735F}"/>
                </a:ext>
              </a:extLst>
            </p:cNvPr>
            <p:cNvSpPr/>
            <p:nvPr/>
          </p:nvSpPr>
          <p:spPr>
            <a:xfrm>
              <a:off x="6097524" y="2992564"/>
              <a:ext cx="284130" cy="491394"/>
            </a:xfrm>
            <a:custGeom>
              <a:avLst/>
              <a:gdLst>
                <a:gd name="connsiteX0" fmla="*/ 70009 w 284130"/>
                <a:gd name="connsiteY0" fmla="*/ 259842 h 491394"/>
                <a:gd name="connsiteX1" fmla="*/ 112490 w 284130"/>
                <a:gd name="connsiteY1" fmla="*/ 163354 h 491394"/>
                <a:gd name="connsiteX2" fmla="*/ 184499 w 284130"/>
                <a:gd name="connsiteY2" fmla="*/ 0 h 491394"/>
                <a:gd name="connsiteX3" fmla="*/ 260795 w 284130"/>
                <a:gd name="connsiteY3" fmla="*/ 24479 h 491394"/>
                <a:gd name="connsiteX4" fmla="*/ 260795 w 284130"/>
                <a:gd name="connsiteY4" fmla="*/ 65246 h 491394"/>
                <a:gd name="connsiteX5" fmla="*/ 260795 w 284130"/>
                <a:gd name="connsiteY5" fmla="*/ 150971 h 491394"/>
                <a:gd name="connsiteX6" fmla="*/ 187547 w 284130"/>
                <a:gd name="connsiteY6" fmla="*/ 204407 h 491394"/>
                <a:gd name="connsiteX7" fmla="*/ 284131 w 284130"/>
                <a:gd name="connsiteY7" fmla="*/ 200120 h 491394"/>
                <a:gd name="connsiteX8" fmla="*/ 39052 w 284130"/>
                <a:gd name="connsiteY8" fmla="*/ 491395 h 491394"/>
                <a:gd name="connsiteX9" fmla="*/ 32575 w 284130"/>
                <a:gd name="connsiteY9" fmla="*/ 491395 h 491394"/>
                <a:gd name="connsiteX10" fmla="*/ 0 w 284130"/>
                <a:gd name="connsiteY10" fmla="*/ 418624 h 491394"/>
                <a:gd name="connsiteX11" fmla="*/ 70009 w 284130"/>
                <a:gd name="connsiteY11" fmla="*/ 259842 h 49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4130" h="491394">
                  <a:moveTo>
                    <a:pt x="70009" y="259842"/>
                  </a:moveTo>
                  <a:lnTo>
                    <a:pt x="112490" y="163354"/>
                  </a:lnTo>
                  <a:lnTo>
                    <a:pt x="184499" y="0"/>
                  </a:lnTo>
                  <a:lnTo>
                    <a:pt x="260795" y="24479"/>
                  </a:lnTo>
                  <a:lnTo>
                    <a:pt x="260795" y="65246"/>
                  </a:lnTo>
                  <a:lnTo>
                    <a:pt x="260795" y="150971"/>
                  </a:lnTo>
                  <a:lnTo>
                    <a:pt x="187547" y="204407"/>
                  </a:lnTo>
                  <a:lnTo>
                    <a:pt x="284131" y="200120"/>
                  </a:lnTo>
                  <a:lnTo>
                    <a:pt x="39052" y="491395"/>
                  </a:lnTo>
                  <a:lnTo>
                    <a:pt x="32575" y="491395"/>
                  </a:lnTo>
                  <a:lnTo>
                    <a:pt x="0" y="418624"/>
                  </a:lnTo>
                  <a:lnTo>
                    <a:pt x="70009" y="259842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1911237E-4426-7E4A-8838-673A30A2938A}"/>
                </a:ext>
              </a:extLst>
            </p:cNvPr>
            <p:cNvSpPr/>
            <p:nvPr/>
          </p:nvSpPr>
          <p:spPr>
            <a:xfrm>
              <a:off x="5769768" y="2279523"/>
              <a:ext cx="652557" cy="314610"/>
            </a:xfrm>
            <a:custGeom>
              <a:avLst/>
              <a:gdLst>
                <a:gd name="connsiteX0" fmla="*/ 125254 w 652557"/>
                <a:gd name="connsiteY0" fmla="*/ 301752 h 314610"/>
                <a:gd name="connsiteX1" fmla="*/ 125254 w 652557"/>
                <a:gd name="connsiteY1" fmla="*/ 314611 h 314610"/>
                <a:gd name="connsiteX2" fmla="*/ 0 w 652557"/>
                <a:gd name="connsiteY2" fmla="*/ 195358 h 314610"/>
                <a:gd name="connsiteX3" fmla="*/ 326231 w 652557"/>
                <a:gd name="connsiteY3" fmla="*/ 0 h 314610"/>
                <a:gd name="connsiteX4" fmla="*/ 652558 w 652557"/>
                <a:gd name="connsiteY4" fmla="*/ 195358 h 314610"/>
                <a:gd name="connsiteX5" fmla="*/ 527209 w 652557"/>
                <a:gd name="connsiteY5" fmla="*/ 314611 h 314610"/>
                <a:gd name="connsiteX6" fmla="*/ 527209 w 652557"/>
                <a:gd name="connsiteY6" fmla="*/ 238411 h 314610"/>
                <a:gd name="connsiteX7" fmla="*/ 494729 w 652557"/>
                <a:gd name="connsiteY7" fmla="*/ 196977 h 314610"/>
                <a:gd name="connsiteX8" fmla="*/ 326231 w 652557"/>
                <a:gd name="connsiteY8" fmla="*/ 176022 h 314610"/>
                <a:gd name="connsiteX9" fmla="*/ 326231 w 652557"/>
                <a:gd name="connsiteY9" fmla="*/ 176022 h 314610"/>
                <a:gd name="connsiteX10" fmla="*/ 157925 w 652557"/>
                <a:gd name="connsiteY10" fmla="*/ 196977 h 314610"/>
                <a:gd name="connsiteX11" fmla="*/ 125444 w 652557"/>
                <a:gd name="connsiteY11" fmla="*/ 238411 h 314610"/>
                <a:gd name="connsiteX12" fmla="*/ 125444 w 652557"/>
                <a:gd name="connsiteY12" fmla="*/ 301752 h 31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2557" h="314610">
                  <a:moveTo>
                    <a:pt x="125254" y="301752"/>
                  </a:moveTo>
                  <a:lnTo>
                    <a:pt x="125254" y="314611"/>
                  </a:lnTo>
                  <a:cubicBezTo>
                    <a:pt x="49054" y="286893"/>
                    <a:pt x="0" y="243840"/>
                    <a:pt x="0" y="195358"/>
                  </a:cubicBezTo>
                  <a:cubicBezTo>
                    <a:pt x="0" y="111728"/>
                    <a:pt x="146018" y="0"/>
                    <a:pt x="326231" y="0"/>
                  </a:cubicBezTo>
                  <a:cubicBezTo>
                    <a:pt x="506444" y="0"/>
                    <a:pt x="652558" y="111728"/>
                    <a:pt x="652558" y="195358"/>
                  </a:cubicBezTo>
                  <a:cubicBezTo>
                    <a:pt x="652558" y="243840"/>
                    <a:pt x="603504" y="286893"/>
                    <a:pt x="527209" y="314611"/>
                  </a:cubicBezTo>
                  <a:lnTo>
                    <a:pt x="527209" y="238411"/>
                  </a:lnTo>
                  <a:cubicBezTo>
                    <a:pt x="527171" y="218780"/>
                    <a:pt x="513779" y="201701"/>
                    <a:pt x="494729" y="196977"/>
                  </a:cubicBezTo>
                  <a:cubicBezTo>
                    <a:pt x="439646" y="183061"/>
                    <a:pt x="383048" y="176022"/>
                    <a:pt x="326231" y="176022"/>
                  </a:cubicBezTo>
                  <a:lnTo>
                    <a:pt x="326231" y="176022"/>
                  </a:lnTo>
                  <a:cubicBezTo>
                    <a:pt x="269481" y="176089"/>
                    <a:pt x="212960" y="183128"/>
                    <a:pt x="157925" y="196977"/>
                  </a:cubicBezTo>
                  <a:cubicBezTo>
                    <a:pt x="138875" y="201701"/>
                    <a:pt x="125482" y="218780"/>
                    <a:pt x="125444" y="238411"/>
                  </a:cubicBezTo>
                  <a:lnTo>
                    <a:pt x="125444" y="301752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983D8DBF-925F-8C4A-9866-43888DB36323}"/>
                </a:ext>
              </a:extLst>
            </p:cNvPr>
            <p:cNvSpPr/>
            <p:nvPr/>
          </p:nvSpPr>
          <p:spPr>
            <a:xfrm>
              <a:off x="5895022" y="2584323"/>
              <a:ext cx="401956" cy="117497"/>
            </a:xfrm>
            <a:custGeom>
              <a:avLst/>
              <a:gdLst>
                <a:gd name="connsiteX0" fmla="*/ 401955 w 401956"/>
                <a:gd name="connsiteY0" fmla="*/ 0 h 117497"/>
                <a:gd name="connsiteX1" fmla="*/ 401955 w 401956"/>
                <a:gd name="connsiteY1" fmla="*/ 20669 h 117497"/>
                <a:gd name="connsiteX2" fmla="*/ 396907 w 401956"/>
                <a:gd name="connsiteY2" fmla="*/ 47625 h 117497"/>
                <a:gd name="connsiteX3" fmla="*/ 351568 w 401956"/>
                <a:gd name="connsiteY3" fmla="*/ 91630 h 117497"/>
                <a:gd name="connsiteX4" fmla="*/ 50197 w 401956"/>
                <a:gd name="connsiteY4" fmla="*/ 91630 h 117497"/>
                <a:gd name="connsiteX5" fmla="*/ 5049 w 401956"/>
                <a:gd name="connsiteY5" fmla="*/ 47720 h 117497"/>
                <a:gd name="connsiteX6" fmla="*/ 0 w 401956"/>
                <a:gd name="connsiteY6" fmla="*/ 20764 h 117497"/>
                <a:gd name="connsiteX7" fmla="*/ 0 w 401956"/>
                <a:gd name="connsiteY7" fmla="*/ 95 h 117497"/>
                <a:gd name="connsiteX8" fmla="*/ 401955 w 401956"/>
                <a:gd name="connsiteY8" fmla="*/ 0 h 11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956" h="117497">
                  <a:moveTo>
                    <a:pt x="401955" y="0"/>
                  </a:moveTo>
                  <a:lnTo>
                    <a:pt x="401955" y="20669"/>
                  </a:lnTo>
                  <a:cubicBezTo>
                    <a:pt x="401994" y="29889"/>
                    <a:pt x="400279" y="39043"/>
                    <a:pt x="396907" y="47625"/>
                  </a:cubicBezTo>
                  <a:cubicBezTo>
                    <a:pt x="388973" y="68228"/>
                    <a:pt x="372399" y="84315"/>
                    <a:pt x="351568" y="91630"/>
                  </a:cubicBezTo>
                  <a:cubicBezTo>
                    <a:pt x="254070" y="126121"/>
                    <a:pt x="147695" y="126121"/>
                    <a:pt x="50197" y="91630"/>
                  </a:cubicBezTo>
                  <a:cubicBezTo>
                    <a:pt x="29414" y="84363"/>
                    <a:pt x="12888" y="68294"/>
                    <a:pt x="5049" y="47720"/>
                  </a:cubicBezTo>
                  <a:cubicBezTo>
                    <a:pt x="1686" y="39129"/>
                    <a:pt x="-28" y="29985"/>
                    <a:pt x="0" y="20764"/>
                  </a:cubicBezTo>
                  <a:lnTo>
                    <a:pt x="0" y="95"/>
                  </a:lnTo>
                  <a:cubicBezTo>
                    <a:pt x="130626" y="42548"/>
                    <a:pt x="271349" y="42510"/>
                    <a:pt x="401955" y="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35C60B8F-EB8A-4544-AF3F-2747A1CB1E8C}"/>
                </a:ext>
              </a:extLst>
            </p:cNvPr>
            <p:cNvSpPr/>
            <p:nvPr/>
          </p:nvSpPr>
          <p:spPr>
            <a:xfrm>
              <a:off x="5895022" y="2551366"/>
              <a:ext cx="401955" cy="64817"/>
            </a:xfrm>
            <a:custGeom>
              <a:avLst/>
              <a:gdLst>
                <a:gd name="connsiteX0" fmla="*/ 401955 w 401955"/>
                <a:gd name="connsiteY0" fmla="*/ 32957 h 64817"/>
                <a:gd name="connsiteX1" fmla="*/ 0 w 401955"/>
                <a:gd name="connsiteY1" fmla="*/ 32957 h 64817"/>
                <a:gd name="connsiteX2" fmla="*/ 0 w 401955"/>
                <a:gd name="connsiteY2" fmla="*/ 0 h 64817"/>
                <a:gd name="connsiteX3" fmla="*/ 401955 w 401955"/>
                <a:gd name="connsiteY3" fmla="*/ 0 h 64817"/>
                <a:gd name="connsiteX4" fmla="*/ 401955 w 401955"/>
                <a:gd name="connsiteY4" fmla="*/ 32957 h 6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64817">
                  <a:moveTo>
                    <a:pt x="401955" y="32957"/>
                  </a:moveTo>
                  <a:cubicBezTo>
                    <a:pt x="271339" y="75438"/>
                    <a:pt x="130616" y="75438"/>
                    <a:pt x="0" y="32957"/>
                  </a:cubicBezTo>
                  <a:lnTo>
                    <a:pt x="0" y="0"/>
                  </a:lnTo>
                  <a:cubicBezTo>
                    <a:pt x="130626" y="42415"/>
                    <a:pt x="271329" y="42415"/>
                    <a:pt x="401955" y="0"/>
                  </a:cubicBezTo>
                  <a:lnTo>
                    <a:pt x="401955" y="32957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53D2731F-1A91-1340-8CD2-73421ECB7199}"/>
                </a:ext>
              </a:extLst>
            </p:cNvPr>
            <p:cNvSpPr/>
            <p:nvPr/>
          </p:nvSpPr>
          <p:spPr>
            <a:xfrm>
              <a:off x="5900356" y="2631852"/>
              <a:ext cx="391858" cy="277110"/>
            </a:xfrm>
            <a:custGeom>
              <a:avLst/>
              <a:gdLst>
                <a:gd name="connsiteX0" fmla="*/ 309943 w 391858"/>
                <a:gd name="connsiteY0" fmla="*/ 240506 h 277110"/>
                <a:gd name="connsiteX1" fmla="*/ 36585 w 391858"/>
                <a:gd name="connsiteY1" fmla="*/ 195177 h 277110"/>
                <a:gd name="connsiteX2" fmla="*/ 0 w 391858"/>
                <a:gd name="connsiteY2" fmla="*/ 81439 h 277110"/>
                <a:gd name="connsiteX3" fmla="*/ 0 w 391858"/>
                <a:gd name="connsiteY3" fmla="*/ 95 h 277110"/>
                <a:gd name="connsiteX4" fmla="*/ 45148 w 391858"/>
                <a:gd name="connsiteY4" fmla="*/ 44005 h 277110"/>
                <a:gd name="connsiteX5" fmla="*/ 346519 w 391858"/>
                <a:gd name="connsiteY5" fmla="*/ 44005 h 277110"/>
                <a:gd name="connsiteX6" fmla="*/ 391859 w 391858"/>
                <a:gd name="connsiteY6" fmla="*/ 0 h 277110"/>
                <a:gd name="connsiteX7" fmla="*/ 391859 w 391858"/>
                <a:gd name="connsiteY7" fmla="*/ 81344 h 277110"/>
                <a:gd name="connsiteX8" fmla="*/ 309943 w 391858"/>
                <a:gd name="connsiteY8" fmla="*/ 240506 h 27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858" h="277110">
                  <a:moveTo>
                    <a:pt x="309943" y="240506"/>
                  </a:moveTo>
                  <a:cubicBezTo>
                    <a:pt x="221942" y="303476"/>
                    <a:pt x="99555" y="283178"/>
                    <a:pt x="36585" y="195177"/>
                  </a:cubicBezTo>
                  <a:cubicBezTo>
                    <a:pt x="12849" y="162001"/>
                    <a:pt x="57" y="122234"/>
                    <a:pt x="0" y="81439"/>
                  </a:cubicBezTo>
                  <a:lnTo>
                    <a:pt x="0" y="95"/>
                  </a:lnTo>
                  <a:cubicBezTo>
                    <a:pt x="7839" y="20669"/>
                    <a:pt x="24365" y="36738"/>
                    <a:pt x="45148" y="44005"/>
                  </a:cubicBezTo>
                  <a:cubicBezTo>
                    <a:pt x="142646" y="78496"/>
                    <a:pt x="249022" y="78496"/>
                    <a:pt x="346519" y="44005"/>
                  </a:cubicBezTo>
                  <a:cubicBezTo>
                    <a:pt x="367351" y="36690"/>
                    <a:pt x="383924" y="20603"/>
                    <a:pt x="391859" y="0"/>
                  </a:cubicBezTo>
                  <a:lnTo>
                    <a:pt x="391859" y="81344"/>
                  </a:lnTo>
                  <a:cubicBezTo>
                    <a:pt x="391782" y="144494"/>
                    <a:pt x="361293" y="203749"/>
                    <a:pt x="309943" y="240506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66CD13C7-A5C5-DF48-B845-413AC009DFE4}"/>
                </a:ext>
              </a:extLst>
            </p:cNvPr>
            <p:cNvSpPr/>
            <p:nvPr/>
          </p:nvSpPr>
          <p:spPr>
            <a:xfrm>
              <a:off x="6096000" y="2969513"/>
              <a:ext cx="186023" cy="186404"/>
            </a:xfrm>
            <a:custGeom>
              <a:avLst/>
              <a:gdLst>
                <a:gd name="connsiteX0" fmla="*/ 186023 w 186023"/>
                <a:gd name="connsiteY0" fmla="*/ 23050 h 186404"/>
                <a:gd name="connsiteX1" fmla="*/ 114014 w 186023"/>
                <a:gd name="connsiteY1" fmla="*/ 186404 h 186404"/>
                <a:gd name="connsiteX2" fmla="*/ 57055 w 186023"/>
                <a:gd name="connsiteY2" fmla="*/ 128588 h 186404"/>
                <a:gd name="connsiteX3" fmla="*/ 0 w 186023"/>
                <a:gd name="connsiteY3" fmla="*/ 70771 h 186404"/>
                <a:gd name="connsiteX4" fmla="*/ 114014 w 186023"/>
                <a:gd name="connsiteY4" fmla="*/ 0 h 186404"/>
                <a:gd name="connsiteX5" fmla="*/ 186023 w 186023"/>
                <a:gd name="connsiteY5" fmla="*/ 23050 h 18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023" h="186404">
                  <a:moveTo>
                    <a:pt x="186023" y="23050"/>
                  </a:moveTo>
                  <a:lnTo>
                    <a:pt x="114014" y="186404"/>
                  </a:lnTo>
                  <a:lnTo>
                    <a:pt x="57055" y="128588"/>
                  </a:lnTo>
                  <a:lnTo>
                    <a:pt x="0" y="70771"/>
                  </a:lnTo>
                  <a:lnTo>
                    <a:pt x="114014" y="0"/>
                  </a:lnTo>
                  <a:lnTo>
                    <a:pt x="186023" y="230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46FB6B3B-1E87-5946-AC05-67883C6BECF2}"/>
                </a:ext>
              </a:extLst>
            </p:cNvPr>
            <p:cNvSpPr/>
            <p:nvPr/>
          </p:nvSpPr>
          <p:spPr>
            <a:xfrm>
              <a:off x="5981700" y="2872358"/>
              <a:ext cx="228600" cy="167925"/>
            </a:xfrm>
            <a:custGeom>
              <a:avLst/>
              <a:gdLst>
                <a:gd name="connsiteX0" fmla="*/ 228600 w 228600"/>
                <a:gd name="connsiteY0" fmla="*/ 0 h 167925"/>
                <a:gd name="connsiteX1" fmla="*/ 228600 w 228600"/>
                <a:gd name="connsiteY1" fmla="*/ 97155 h 167925"/>
                <a:gd name="connsiteX2" fmla="*/ 114300 w 228600"/>
                <a:gd name="connsiteY2" fmla="*/ 167926 h 167925"/>
                <a:gd name="connsiteX3" fmla="*/ 0 w 228600"/>
                <a:gd name="connsiteY3" fmla="*/ 97155 h 167925"/>
                <a:gd name="connsiteX4" fmla="*/ 0 w 228600"/>
                <a:gd name="connsiteY4" fmla="*/ 0 h 167925"/>
                <a:gd name="connsiteX5" fmla="*/ 228029 w 228600"/>
                <a:gd name="connsiteY5" fmla="*/ 0 h 16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167925">
                  <a:moveTo>
                    <a:pt x="228600" y="0"/>
                  </a:moveTo>
                  <a:lnTo>
                    <a:pt x="228600" y="97155"/>
                  </a:lnTo>
                  <a:lnTo>
                    <a:pt x="114300" y="167926"/>
                  </a:lnTo>
                  <a:lnTo>
                    <a:pt x="0" y="97155"/>
                  </a:lnTo>
                  <a:lnTo>
                    <a:pt x="0" y="0"/>
                  </a:lnTo>
                  <a:cubicBezTo>
                    <a:pt x="68066" y="49139"/>
                    <a:pt x="159963" y="49139"/>
                    <a:pt x="228029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04EAF5F2-CC23-4841-BE89-E55751310AB6}"/>
                </a:ext>
              </a:extLst>
            </p:cNvPr>
            <p:cNvSpPr/>
            <p:nvPr/>
          </p:nvSpPr>
          <p:spPr>
            <a:xfrm>
              <a:off x="6127527" y="3098101"/>
              <a:ext cx="82486" cy="154305"/>
            </a:xfrm>
            <a:custGeom>
              <a:avLst/>
              <a:gdLst>
                <a:gd name="connsiteX0" fmla="*/ 25527 w 82486"/>
                <a:gd name="connsiteY0" fmla="*/ 0 h 154305"/>
                <a:gd name="connsiteX1" fmla="*/ 82487 w 82486"/>
                <a:gd name="connsiteY1" fmla="*/ 57817 h 154305"/>
                <a:gd name="connsiteX2" fmla="*/ 40005 w 82486"/>
                <a:gd name="connsiteY2" fmla="*/ 154305 h 154305"/>
                <a:gd name="connsiteX3" fmla="*/ 0 w 82486"/>
                <a:gd name="connsiteY3" fmla="*/ 43625 h 154305"/>
                <a:gd name="connsiteX4" fmla="*/ 25527 w 82486"/>
                <a:gd name="connsiteY4" fmla="*/ 0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86" h="154305">
                  <a:moveTo>
                    <a:pt x="25527" y="0"/>
                  </a:moveTo>
                  <a:lnTo>
                    <a:pt x="82487" y="57817"/>
                  </a:lnTo>
                  <a:lnTo>
                    <a:pt x="40005" y="154305"/>
                  </a:lnTo>
                  <a:lnTo>
                    <a:pt x="0" y="43625"/>
                  </a:lnTo>
                  <a:lnTo>
                    <a:pt x="2552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5345F4D2-7719-6A4B-B19F-E185B25C6A9A}"/>
                </a:ext>
              </a:extLst>
            </p:cNvPr>
            <p:cNvSpPr/>
            <p:nvPr/>
          </p:nvSpPr>
          <p:spPr>
            <a:xfrm>
              <a:off x="6026372" y="3141725"/>
              <a:ext cx="141160" cy="269462"/>
            </a:xfrm>
            <a:custGeom>
              <a:avLst/>
              <a:gdLst>
                <a:gd name="connsiteX0" fmla="*/ 141161 w 141160"/>
                <a:gd name="connsiteY0" fmla="*/ 110681 h 269462"/>
                <a:gd name="connsiteX1" fmla="*/ 71152 w 141160"/>
                <a:gd name="connsiteY1" fmla="*/ 269462 h 269462"/>
                <a:gd name="connsiteX2" fmla="*/ 0 w 141160"/>
                <a:gd name="connsiteY2" fmla="*/ 110776 h 269462"/>
                <a:gd name="connsiteX3" fmla="*/ 0 w 141160"/>
                <a:gd name="connsiteY3" fmla="*/ 110681 h 269462"/>
                <a:gd name="connsiteX4" fmla="*/ 38767 w 141160"/>
                <a:gd name="connsiteY4" fmla="*/ 0 h 269462"/>
                <a:gd name="connsiteX5" fmla="*/ 101155 w 141160"/>
                <a:gd name="connsiteY5" fmla="*/ 0 h 269462"/>
                <a:gd name="connsiteX6" fmla="*/ 141161 w 141160"/>
                <a:gd name="connsiteY6" fmla="*/ 110681 h 26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160" h="269462">
                  <a:moveTo>
                    <a:pt x="141161" y="110681"/>
                  </a:moveTo>
                  <a:lnTo>
                    <a:pt x="71152" y="269462"/>
                  </a:lnTo>
                  <a:lnTo>
                    <a:pt x="0" y="110776"/>
                  </a:lnTo>
                  <a:lnTo>
                    <a:pt x="0" y="110681"/>
                  </a:lnTo>
                  <a:lnTo>
                    <a:pt x="38767" y="0"/>
                  </a:lnTo>
                  <a:lnTo>
                    <a:pt x="101155" y="0"/>
                  </a:lnTo>
                  <a:lnTo>
                    <a:pt x="141161" y="11068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20F53FA8-DEC1-0D44-9CF1-0B57FA3D317D}"/>
                </a:ext>
              </a:extLst>
            </p:cNvPr>
            <p:cNvSpPr/>
            <p:nvPr/>
          </p:nvSpPr>
          <p:spPr>
            <a:xfrm>
              <a:off x="6039612" y="3040284"/>
              <a:ext cx="113442" cy="101441"/>
            </a:xfrm>
            <a:custGeom>
              <a:avLst/>
              <a:gdLst>
                <a:gd name="connsiteX0" fmla="*/ 113443 w 113442"/>
                <a:gd name="connsiteY0" fmla="*/ 57817 h 101441"/>
                <a:gd name="connsiteX1" fmla="*/ 87916 w 113442"/>
                <a:gd name="connsiteY1" fmla="*/ 101441 h 101441"/>
                <a:gd name="connsiteX2" fmla="*/ 25527 w 113442"/>
                <a:gd name="connsiteY2" fmla="*/ 101441 h 101441"/>
                <a:gd name="connsiteX3" fmla="*/ 0 w 113442"/>
                <a:gd name="connsiteY3" fmla="*/ 57817 h 101441"/>
                <a:gd name="connsiteX4" fmla="*/ 56388 w 113442"/>
                <a:gd name="connsiteY4" fmla="*/ 0 h 101441"/>
                <a:gd name="connsiteX5" fmla="*/ 113443 w 113442"/>
                <a:gd name="connsiteY5" fmla="*/ 57817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42" h="101441">
                  <a:moveTo>
                    <a:pt x="113443" y="57817"/>
                  </a:moveTo>
                  <a:lnTo>
                    <a:pt x="87916" y="101441"/>
                  </a:lnTo>
                  <a:lnTo>
                    <a:pt x="25527" y="101441"/>
                  </a:lnTo>
                  <a:lnTo>
                    <a:pt x="0" y="57817"/>
                  </a:lnTo>
                  <a:lnTo>
                    <a:pt x="56388" y="0"/>
                  </a:lnTo>
                  <a:lnTo>
                    <a:pt x="113443" y="57817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A5663C47-D3C2-0542-8741-AB98614E23CC}"/>
                </a:ext>
              </a:extLst>
            </p:cNvPr>
            <p:cNvSpPr/>
            <p:nvPr/>
          </p:nvSpPr>
          <p:spPr>
            <a:xfrm>
              <a:off x="4998434" y="3483959"/>
              <a:ext cx="2195131" cy="164020"/>
            </a:xfrm>
            <a:custGeom>
              <a:avLst/>
              <a:gdLst>
                <a:gd name="connsiteX0" fmla="*/ 1138142 w 2195131"/>
                <a:gd name="connsiteY0" fmla="*/ 0 h 164020"/>
                <a:gd name="connsiteX1" fmla="*/ 1386078 w 2195131"/>
                <a:gd name="connsiteY1" fmla="*/ 0 h 164020"/>
                <a:gd name="connsiteX2" fmla="*/ 1524667 w 2195131"/>
                <a:gd name="connsiteY2" fmla="*/ 0 h 164020"/>
                <a:gd name="connsiteX3" fmla="*/ 2195132 w 2195131"/>
                <a:gd name="connsiteY3" fmla="*/ 0 h 164020"/>
                <a:gd name="connsiteX4" fmla="*/ 2195132 w 2195131"/>
                <a:gd name="connsiteY4" fmla="*/ 164020 h 164020"/>
                <a:gd name="connsiteX5" fmla="*/ 2127028 w 2195131"/>
                <a:gd name="connsiteY5" fmla="*/ 164020 h 164020"/>
                <a:gd name="connsiteX6" fmla="*/ 68199 w 2195131"/>
                <a:gd name="connsiteY6" fmla="*/ 164020 h 164020"/>
                <a:gd name="connsiteX7" fmla="*/ 0 w 2195131"/>
                <a:gd name="connsiteY7" fmla="*/ 164020 h 164020"/>
                <a:gd name="connsiteX8" fmla="*/ 0 w 2195131"/>
                <a:gd name="connsiteY8" fmla="*/ 0 h 164020"/>
                <a:gd name="connsiteX9" fmla="*/ 670465 w 2195131"/>
                <a:gd name="connsiteY9" fmla="*/ 0 h 164020"/>
                <a:gd name="connsiteX10" fmla="*/ 809054 w 2195131"/>
                <a:gd name="connsiteY10" fmla="*/ 0 h 164020"/>
                <a:gd name="connsiteX11" fmla="*/ 1060323 w 2195131"/>
                <a:gd name="connsiteY11" fmla="*/ 0 h 164020"/>
                <a:gd name="connsiteX12" fmla="*/ 1131665 w 2195131"/>
                <a:gd name="connsiteY12" fmla="*/ 0 h 164020"/>
                <a:gd name="connsiteX13" fmla="*/ 1138142 w 2195131"/>
                <a:gd name="connsiteY13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5131" h="164020">
                  <a:moveTo>
                    <a:pt x="1138142" y="0"/>
                  </a:moveTo>
                  <a:lnTo>
                    <a:pt x="1386078" y="0"/>
                  </a:lnTo>
                  <a:lnTo>
                    <a:pt x="1524667" y="0"/>
                  </a:lnTo>
                  <a:lnTo>
                    <a:pt x="2195132" y="0"/>
                  </a:lnTo>
                  <a:lnTo>
                    <a:pt x="2195132" y="164020"/>
                  </a:lnTo>
                  <a:lnTo>
                    <a:pt x="2127028" y="164020"/>
                  </a:lnTo>
                  <a:lnTo>
                    <a:pt x="68199" y="164020"/>
                  </a:lnTo>
                  <a:lnTo>
                    <a:pt x="0" y="164020"/>
                  </a:lnTo>
                  <a:lnTo>
                    <a:pt x="0" y="0"/>
                  </a:lnTo>
                  <a:lnTo>
                    <a:pt x="670465" y="0"/>
                  </a:lnTo>
                  <a:lnTo>
                    <a:pt x="809054" y="0"/>
                  </a:lnTo>
                  <a:lnTo>
                    <a:pt x="1060323" y="0"/>
                  </a:lnTo>
                  <a:lnTo>
                    <a:pt x="1131665" y="0"/>
                  </a:lnTo>
                  <a:lnTo>
                    <a:pt x="1138142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BCB9E68A-C81E-684D-89CD-47F30D4BA77F}"/>
                </a:ext>
              </a:extLst>
            </p:cNvPr>
            <p:cNvSpPr/>
            <p:nvPr/>
          </p:nvSpPr>
          <p:spPr>
            <a:xfrm>
              <a:off x="5813679" y="2992564"/>
              <a:ext cx="316420" cy="491394"/>
            </a:xfrm>
            <a:custGeom>
              <a:avLst/>
              <a:gdLst>
                <a:gd name="connsiteX0" fmla="*/ 283845 w 316420"/>
                <a:gd name="connsiteY0" fmla="*/ 418624 h 491394"/>
                <a:gd name="connsiteX1" fmla="*/ 316421 w 316420"/>
                <a:gd name="connsiteY1" fmla="*/ 491395 h 491394"/>
                <a:gd name="connsiteX2" fmla="*/ 245078 w 316420"/>
                <a:gd name="connsiteY2" fmla="*/ 491395 h 491394"/>
                <a:gd name="connsiteX3" fmla="*/ 0 w 316420"/>
                <a:gd name="connsiteY3" fmla="*/ 200120 h 491394"/>
                <a:gd name="connsiteX4" fmla="*/ 96583 w 316420"/>
                <a:gd name="connsiteY4" fmla="*/ 204407 h 491394"/>
                <a:gd name="connsiteX5" fmla="*/ 23336 w 316420"/>
                <a:gd name="connsiteY5" fmla="*/ 150971 h 491394"/>
                <a:gd name="connsiteX6" fmla="*/ 23336 w 316420"/>
                <a:gd name="connsiteY6" fmla="*/ 65246 h 491394"/>
                <a:gd name="connsiteX7" fmla="*/ 23336 w 316420"/>
                <a:gd name="connsiteY7" fmla="*/ 23432 h 491394"/>
                <a:gd name="connsiteX8" fmla="*/ 96298 w 316420"/>
                <a:gd name="connsiteY8" fmla="*/ 0 h 491394"/>
                <a:gd name="connsiteX9" fmla="*/ 169450 w 316420"/>
                <a:gd name="connsiteY9" fmla="*/ 163354 h 491394"/>
                <a:gd name="connsiteX10" fmla="*/ 212693 w 316420"/>
                <a:gd name="connsiteY10" fmla="*/ 259842 h 491394"/>
                <a:gd name="connsiteX11" fmla="*/ 212693 w 316420"/>
                <a:gd name="connsiteY11" fmla="*/ 259937 h 491394"/>
                <a:gd name="connsiteX12" fmla="*/ 283845 w 316420"/>
                <a:gd name="connsiteY12" fmla="*/ 418624 h 49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420" h="491394">
                  <a:moveTo>
                    <a:pt x="283845" y="418624"/>
                  </a:moveTo>
                  <a:lnTo>
                    <a:pt x="316421" y="491395"/>
                  </a:lnTo>
                  <a:lnTo>
                    <a:pt x="245078" y="491395"/>
                  </a:lnTo>
                  <a:lnTo>
                    <a:pt x="0" y="200120"/>
                  </a:lnTo>
                  <a:lnTo>
                    <a:pt x="96583" y="204407"/>
                  </a:lnTo>
                  <a:lnTo>
                    <a:pt x="23336" y="150971"/>
                  </a:lnTo>
                  <a:lnTo>
                    <a:pt x="23336" y="65246"/>
                  </a:lnTo>
                  <a:lnTo>
                    <a:pt x="23336" y="23432"/>
                  </a:lnTo>
                  <a:lnTo>
                    <a:pt x="96298" y="0"/>
                  </a:lnTo>
                  <a:lnTo>
                    <a:pt x="169450" y="163354"/>
                  </a:lnTo>
                  <a:lnTo>
                    <a:pt x="212693" y="259842"/>
                  </a:lnTo>
                  <a:lnTo>
                    <a:pt x="212693" y="259937"/>
                  </a:lnTo>
                  <a:lnTo>
                    <a:pt x="283845" y="41862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A0E327E9-4688-7B40-ACCC-3D7BC9ED08D0}"/>
                </a:ext>
              </a:extLst>
            </p:cNvPr>
            <p:cNvSpPr/>
            <p:nvPr/>
          </p:nvSpPr>
          <p:spPr>
            <a:xfrm>
              <a:off x="6064567" y="2480976"/>
              <a:ext cx="62865" cy="78200"/>
            </a:xfrm>
            <a:custGeom>
              <a:avLst/>
              <a:gdLst>
                <a:gd name="connsiteX0" fmla="*/ 31433 w 62865"/>
                <a:gd name="connsiteY0" fmla="*/ 0 h 78200"/>
                <a:gd name="connsiteX1" fmla="*/ 62865 w 62865"/>
                <a:gd name="connsiteY1" fmla="*/ 39053 h 78200"/>
                <a:gd name="connsiteX2" fmla="*/ 31433 w 62865"/>
                <a:gd name="connsiteY2" fmla="*/ 78200 h 78200"/>
                <a:gd name="connsiteX3" fmla="*/ 0 w 62865"/>
                <a:gd name="connsiteY3" fmla="*/ 39053 h 78200"/>
                <a:gd name="connsiteX4" fmla="*/ 31433 w 62865"/>
                <a:gd name="connsiteY4" fmla="*/ 0 h 7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65" h="78200">
                  <a:moveTo>
                    <a:pt x="31433" y="0"/>
                  </a:moveTo>
                  <a:cubicBezTo>
                    <a:pt x="48863" y="0"/>
                    <a:pt x="62865" y="17526"/>
                    <a:pt x="62865" y="39053"/>
                  </a:cubicBezTo>
                  <a:cubicBezTo>
                    <a:pt x="62865" y="60579"/>
                    <a:pt x="48863" y="78200"/>
                    <a:pt x="31433" y="78200"/>
                  </a:cubicBezTo>
                  <a:cubicBezTo>
                    <a:pt x="14002" y="78200"/>
                    <a:pt x="0" y="60674"/>
                    <a:pt x="0" y="39053"/>
                  </a:cubicBezTo>
                  <a:cubicBezTo>
                    <a:pt x="0" y="17431"/>
                    <a:pt x="14097" y="0"/>
                    <a:pt x="31433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6B0D2C3C-EB57-4B49-8AAF-64EEA8BFE8C0}"/>
                </a:ext>
              </a:extLst>
            </p:cNvPr>
            <p:cNvSpPr/>
            <p:nvPr/>
          </p:nvSpPr>
          <p:spPr>
            <a:xfrm>
              <a:off x="6096000" y="2455545"/>
              <a:ext cx="200786" cy="127634"/>
            </a:xfrm>
            <a:custGeom>
              <a:avLst/>
              <a:gdLst>
                <a:gd name="connsiteX0" fmla="*/ 0 w 200786"/>
                <a:gd name="connsiteY0" fmla="*/ 103632 h 127634"/>
                <a:gd name="connsiteX1" fmla="*/ 31433 w 200786"/>
                <a:gd name="connsiteY1" fmla="*/ 64484 h 127634"/>
                <a:gd name="connsiteX2" fmla="*/ 0 w 200786"/>
                <a:gd name="connsiteY2" fmla="*/ 25432 h 127634"/>
                <a:gd name="connsiteX3" fmla="*/ 0 w 200786"/>
                <a:gd name="connsiteY3" fmla="*/ 0 h 127634"/>
                <a:gd name="connsiteX4" fmla="*/ 168307 w 200786"/>
                <a:gd name="connsiteY4" fmla="*/ 20955 h 127634"/>
                <a:gd name="connsiteX5" fmla="*/ 200787 w 200786"/>
                <a:gd name="connsiteY5" fmla="*/ 62389 h 127634"/>
                <a:gd name="connsiteX6" fmla="*/ 200787 w 200786"/>
                <a:gd name="connsiteY6" fmla="*/ 95821 h 127634"/>
                <a:gd name="connsiteX7" fmla="*/ 0 w 200786"/>
                <a:gd name="connsiteY7" fmla="*/ 127635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786" h="127634">
                  <a:moveTo>
                    <a:pt x="0" y="103632"/>
                  </a:moveTo>
                  <a:cubicBezTo>
                    <a:pt x="17431" y="103632"/>
                    <a:pt x="31433" y="86106"/>
                    <a:pt x="31433" y="64484"/>
                  </a:cubicBezTo>
                  <a:cubicBezTo>
                    <a:pt x="31433" y="42863"/>
                    <a:pt x="17431" y="25432"/>
                    <a:pt x="0" y="25432"/>
                  </a:cubicBezTo>
                  <a:lnTo>
                    <a:pt x="0" y="0"/>
                  </a:lnTo>
                  <a:cubicBezTo>
                    <a:pt x="56750" y="9"/>
                    <a:pt x="113281" y="7048"/>
                    <a:pt x="168307" y="20955"/>
                  </a:cubicBezTo>
                  <a:cubicBezTo>
                    <a:pt x="187357" y="25679"/>
                    <a:pt x="200749" y="42758"/>
                    <a:pt x="200787" y="62389"/>
                  </a:cubicBezTo>
                  <a:lnTo>
                    <a:pt x="200787" y="95821"/>
                  </a:lnTo>
                  <a:cubicBezTo>
                    <a:pt x="135941" y="116881"/>
                    <a:pt x="68180" y="127616"/>
                    <a:pt x="0" y="12763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27F44E52-9599-664F-9A18-63318BC5E7B4}"/>
                </a:ext>
              </a:extLst>
            </p:cNvPr>
            <p:cNvSpPr/>
            <p:nvPr/>
          </p:nvSpPr>
          <p:spPr>
            <a:xfrm>
              <a:off x="5895212" y="2455545"/>
              <a:ext cx="200787" cy="127634"/>
            </a:xfrm>
            <a:custGeom>
              <a:avLst/>
              <a:gdLst>
                <a:gd name="connsiteX0" fmla="*/ 32290 w 200787"/>
                <a:gd name="connsiteY0" fmla="*/ 20955 h 127634"/>
                <a:gd name="connsiteX1" fmla="*/ 200787 w 200787"/>
                <a:gd name="connsiteY1" fmla="*/ 0 h 127634"/>
                <a:gd name="connsiteX2" fmla="*/ 200787 w 200787"/>
                <a:gd name="connsiteY2" fmla="*/ 0 h 127634"/>
                <a:gd name="connsiteX3" fmla="*/ 200787 w 200787"/>
                <a:gd name="connsiteY3" fmla="*/ 25432 h 127634"/>
                <a:gd name="connsiteX4" fmla="*/ 169354 w 200787"/>
                <a:gd name="connsiteY4" fmla="*/ 64484 h 127634"/>
                <a:gd name="connsiteX5" fmla="*/ 200787 w 200787"/>
                <a:gd name="connsiteY5" fmla="*/ 103632 h 127634"/>
                <a:gd name="connsiteX6" fmla="*/ 200787 w 200787"/>
                <a:gd name="connsiteY6" fmla="*/ 127635 h 127634"/>
                <a:gd name="connsiteX7" fmla="*/ 0 w 200787"/>
                <a:gd name="connsiteY7" fmla="*/ 95821 h 127634"/>
                <a:gd name="connsiteX8" fmla="*/ 0 w 200787"/>
                <a:gd name="connsiteY8" fmla="*/ 62389 h 127634"/>
                <a:gd name="connsiteX9" fmla="*/ 32290 w 200787"/>
                <a:gd name="connsiteY9" fmla="*/ 20955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787" h="127634">
                  <a:moveTo>
                    <a:pt x="32290" y="20955"/>
                  </a:moveTo>
                  <a:cubicBezTo>
                    <a:pt x="87382" y="7087"/>
                    <a:pt x="143970" y="48"/>
                    <a:pt x="200787" y="0"/>
                  </a:cubicBezTo>
                  <a:lnTo>
                    <a:pt x="200787" y="0"/>
                  </a:lnTo>
                  <a:lnTo>
                    <a:pt x="200787" y="25432"/>
                  </a:lnTo>
                  <a:cubicBezTo>
                    <a:pt x="183451" y="25432"/>
                    <a:pt x="169354" y="42958"/>
                    <a:pt x="169354" y="64484"/>
                  </a:cubicBezTo>
                  <a:cubicBezTo>
                    <a:pt x="169354" y="86011"/>
                    <a:pt x="183451" y="103632"/>
                    <a:pt x="200787" y="103632"/>
                  </a:cubicBezTo>
                  <a:lnTo>
                    <a:pt x="200787" y="127635"/>
                  </a:lnTo>
                  <a:cubicBezTo>
                    <a:pt x="132607" y="127597"/>
                    <a:pt x="64856" y="116862"/>
                    <a:pt x="0" y="95821"/>
                  </a:cubicBezTo>
                  <a:lnTo>
                    <a:pt x="0" y="62389"/>
                  </a:lnTo>
                  <a:cubicBezTo>
                    <a:pt x="10" y="42815"/>
                    <a:pt x="13316" y="25746"/>
                    <a:pt x="32290" y="20955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99876615-6FC0-C646-BA41-06696503F50E}"/>
                </a:ext>
              </a:extLst>
            </p:cNvPr>
            <p:cNvSpPr/>
            <p:nvPr/>
          </p:nvSpPr>
          <p:spPr>
            <a:xfrm>
              <a:off x="5909976" y="2969513"/>
              <a:ext cx="186023" cy="186404"/>
            </a:xfrm>
            <a:custGeom>
              <a:avLst/>
              <a:gdLst>
                <a:gd name="connsiteX0" fmla="*/ 186023 w 186023"/>
                <a:gd name="connsiteY0" fmla="*/ 70771 h 186404"/>
                <a:gd name="connsiteX1" fmla="*/ 129635 w 186023"/>
                <a:gd name="connsiteY1" fmla="*/ 128588 h 186404"/>
                <a:gd name="connsiteX2" fmla="*/ 73152 w 186023"/>
                <a:gd name="connsiteY2" fmla="*/ 186404 h 186404"/>
                <a:gd name="connsiteX3" fmla="*/ 0 w 186023"/>
                <a:gd name="connsiteY3" fmla="*/ 23050 h 186404"/>
                <a:gd name="connsiteX4" fmla="*/ 72009 w 186023"/>
                <a:gd name="connsiteY4" fmla="*/ 0 h 186404"/>
                <a:gd name="connsiteX5" fmla="*/ 186023 w 186023"/>
                <a:gd name="connsiteY5" fmla="*/ 70771 h 18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023" h="186404">
                  <a:moveTo>
                    <a:pt x="186023" y="70771"/>
                  </a:moveTo>
                  <a:lnTo>
                    <a:pt x="129635" y="128588"/>
                  </a:lnTo>
                  <a:lnTo>
                    <a:pt x="73152" y="186404"/>
                  </a:lnTo>
                  <a:lnTo>
                    <a:pt x="0" y="23050"/>
                  </a:lnTo>
                  <a:lnTo>
                    <a:pt x="72009" y="0"/>
                  </a:lnTo>
                  <a:lnTo>
                    <a:pt x="186023" y="7077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71255A62-25BF-0749-8135-5A7799104A15}"/>
                </a:ext>
              </a:extLst>
            </p:cNvPr>
            <p:cNvSpPr/>
            <p:nvPr/>
          </p:nvSpPr>
          <p:spPr>
            <a:xfrm>
              <a:off x="5983128" y="3098101"/>
              <a:ext cx="82010" cy="154305"/>
            </a:xfrm>
            <a:custGeom>
              <a:avLst/>
              <a:gdLst>
                <a:gd name="connsiteX0" fmla="*/ 56483 w 82010"/>
                <a:gd name="connsiteY0" fmla="*/ 0 h 154305"/>
                <a:gd name="connsiteX1" fmla="*/ 82010 w 82010"/>
                <a:gd name="connsiteY1" fmla="*/ 43625 h 154305"/>
                <a:gd name="connsiteX2" fmla="*/ 43244 w 82010"/>
                <a:gd name="connsiteY2" fmla="*/ 154305 h 154305"/>
                <a:gd name="connsiteX3" fmla="*/ 0 w 82010"/>
                <a:gd name="connsiteY3" fmla="*/ 57817 h 154305"/>
                <a:gd name="connsiteX4" fmla="*/ 56483 w 82010"/>
                <a:gd name="connsiteY4" fmla="*/ 0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0" h="154305">
                  <a:moveTo>
                    <a:pt x="56483" y="0"/>
                  </a:moveTo>
                  <a:lnTo>
                    <a:pt x="82010" y="43625"/>
                  </a:lnTo>
                  <a:lnTo>
                    <a:pt x="43244" y="154305"/>
                  </a:lnTo>
                  <a:lnTo>
                    <a:pt x="0" y="57817"/>
                  </a:lnTo>
                  <a:lnTo>
                    <a:pt x="56483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C13E758B-5D9E-AE42-8533-B48008116E7D}"/>
                </a:ext>
              </a:extLst>
            </p:cNvPr>
            <p:cNvSpPr/>
            <p:nvPr/>
          </p:nvSpPr>
          <p:spPr>
            <a:xfrm>
              <a:off x="5668899" y="3057810"/>
              <a:ext cx="389858" cy="426148"/>
            </a:xfrm>
            <a:custGeom>
              <a:avLst/>
              <a:gdLst>
                <a:gd name="connsiteX0" fmla="*/ 138589 w 389858"/>
                <a:gd name="connsiteY0" fmla="*/ 426149 h 426148"/>
                <a:gd name="connsiteX1" fmla="*/ 0 w 389858"/>
                <a:gd name="connsiteY1" fmla="*/ 426149 h 426148"/>
                <a:gd name="connsiteX2" fmla="*/ 0 w 389858"/>
                <a:gd name="connsiteY2" fmla="*/ 48196 h 426148"/>
                <a:gd name="connsiteX3" fmla="*/ 168116 w 389858"/>
                <a:gd name="connsiteY3" fmla="*/ 0 h 426148"/>
                <a:gd name="connsiteX4" fmla="*/ 168116 w 389858"/>
                <a:gd name="connsiteY4" fmla="*/ 85725 h 426148"/>
                <a:gd name="connsiteX5" fmla="*/ 241363 w 389858"/>
                <a:gd name="connsiteY5" fmla="*/ 139160 h 426148"/>
                <a:gd name="connsiteX6" fmla="*/ 144780 w 389858"/>
                <a:gd name="connsiteY6" fmla="*/ 134874 h 426148"/>
                <a:gd name="connsiteX7" fmla="*/ 389858 w 389858"/>
                <a:gd name="connsiteY7" fmla="*/ 426149 h 426148"/>
                <a:gd name="connsiteX8" fmla="*/ 138589 w 389858"/>
                <a:gd name="connsiteY8" fmla="*/ 426149 h 42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858" h="426148">
                  <a:moveTo>
                    <a:pt x="138589" y="426149"/>
                  </a:moveTo>
                  <a:lnTo>
                    <a:pt x="0" y="426149"/>
                  </a:lnTo>
                  <a:lnTo>
                    <a:pt x="0" y="48196"/>
                  </a:lnTo>
                  <a:lnTo>
                    <a:pt x="168116" y="0"/>
                  </a:lnTo>
                  <a:lnTo>
                    <a:pt x="168116" y="85725"/>
                  </a:lnTo>
                  <a:lnTo>
                    <a:pt x="241363" y="139160"/>
                  </a:lnTo>
                  <a:lnTo>
                    <a:pt x="144780" y="134874"/>
                  </a:lnTo>
                  <a:lnTo>
                    <a:pt x="389858" y="426149"/>
                  </a:lnTo>
                  <a:lnTo>
                    <a:pt x="138589" y="42614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C49E9AB5-7D58-774B-8E5F-D767ED55B073}"/>
                </a:ext>
              </a:extLst>
            </p:cNvPr>
            <p:cNvSpPr/>
            <p:nvPr/>
          </p:nvSpPr>
          <p:spPr>
            <a:xfrm>
              <a:off x="5668896" y="3015995"/>
              <a:ext cx="168118" cy="89725"/>
            </a:xfrm>
            <a:custGeom>
              <a:avLst/>
              <a:gdLst>
                <a:gd name="connsiteX0" fmla="*/ 168118 w 168118"/>
                <a:gd name="connsiteY0" fmla="*/ 0 h 89725"/>
                <a:gd name="connsiteX1" fmla="*/ 168118 w 168118"/>
                <a:gd name="connsiteY1" fmla="*/ 41529 h 89725"/>
                <a:gd name="connsiteX2" fmla="*/ 2 w 168118"/>
                <a:gd name="connsiteY2" fmla="*/ 89725 h 89725"/>
                <a:gd name="connsiteX3" fmla="*/ 34387 w 168118"/>
                <a:gd name="connsiteY3" fmla="*/ 42100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118" h="89725">
                  <a:moveTo>
                    <a:pt x="168118" y="0"/>
                  </a:moveTo>
                  <a:lnTo>
                    <a:pt x="168118" y="41529"/>
                  </a:lnTo>
                  <a:lnTo>
                    <a:pt x="2" y="89725"/>
                  </a:lnTo>
                  <a:cubicBezTo>
                    <a:pt x="-198" y="68037"/>
                    <a:pt x="13737" y="48730"/>
                    <a:pt x="34387" y="4210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1B531F5E-89C1-5C45-9B74-BD74AAAF4C96}"/>
                </a:ext>
              </a:extLst>
            </p:cNvPr>
            <p:cNvSpPr/>
            <p:nvPr/>
          </p:nvSpPr>
          <p:spPr>
            <a:xfrm>
              <a:off x="5066633" y="4449984"/>
              <a:ext cx="164973" cy="128111"/>
            </a:xfrm>
            <a:custGeom>
              <a:avLst/>
              <a:gdLst>
                <a:gd name="connsiteX0" fmla="*/ 164973 w 164973"/>
                <a:gd name="connsiteY0" fmla="*/ 0 h 128111"/>
                <a:gd name="connsiteX1" fmla="*/ 136398 w 164973"/>
                <a:gd name="connsiteY1" fmla="*/ 128111 h 128111"/>
                <a:gd name="connsiteX2" fmla="*/ 0 w 164973"/>
                <a:gd name="connsiteY2" fmla="*/ 128111 h 128111"/>
                <a:gd name="connsiteX3" fmla="*/ 0 w 164973"/>
                <a:gd name="connsiteY3" fmla="*/ 0 h 128111"/>
                <a:gd name="connsiteX4" fmla="*/ 164973 w 164973"/>
                <a:gd name="connsiteY4" fmla="*/ 0 h 12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73" h="128111">
                  <a:moveTo>
                    <a:pt x="164973" y="0"/>
                  </a:moveTo>
                  <a:lnTo>
                    <a:pt x="136398" y="128111"/>
                  </a:lnTo>
                  <a:lnTo>
                    <a:pt x="0" y="128111"/>
                  </a:lnTo>
                  <a:lnTo>
                    <a:pt x="0" y="0"/>
                  </a:lnTo>
                  <a:lnTo>
                    <a:pt x="164973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id="{59B1B561-9C39-BB4C-92B5-725329985CBE}"/>
                </a:ext>
              </a:extLst>
            </p:cNvPr>
            <p:cNvSpPr/>
            <p:nvPr/>
          </p:nvSpPr>
          <p:spPr>
            <a:xfrm>
              <a:off x="6523100" y="3483959"/>
              <a:ext cx="670464" cy="164020"/>
            </a:xfrm>
            <a:custGeom>
              <a:avLst/>
              <a:gdLst>
                <a:gd name="connsiteX0" fmla="*/ 0 w 670464"/>
                <a:gd name="connsiteY0" fmla="*/ 0 h 164020"/>
                <a:gd name="connsiteX1" fmla="*/ 670465 w 670464"/>
                <a:gd name="connsiteY1" fmla="*/ 0 h 164020"/>
                <a:gd name="connsiteX2" fmla="*/ 670465 w 670464"/>
                <a:gd name="connsiteY2" fmla="*/ 164020 h 164020"/>
                <a:gd name="connsiteX3" fmla="*/ 602361 w 670464"/>
                <a:gd name="connsiteY3" fmla="*/ 16402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464" h="164020">
                  <a:moveTo>
                    <a:pt x="0" y="0"/>
                  </a:moveTo>
                  <a:lnTo>
                    <a:pt x="670465" y="0"/>
                  </a:lnTo>
                  <a:lnTo>
                    <a:pt x="670465" y="164020"/>
                  </a:lnTo>
                  <a:lnTo>
                    <a:pt x="602361" y="16402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id="{D13E31C8-B6E3-1D4B-BE6E-A22EDC6A2EF7}"/>
                </a:ext>
              </a:extLst>
            </p:cNvPr>
            <p:cNvSpPr/>
            <p:nvPr/>
          </p:nvSpPr>
          <p:spPr>
            <a:xfrm>
              <a:off x="4998434" y="3483959"/>
              <a:ext cx="670464" cy="164020"/>
            </a:xfrm>
            <a:custGeom>
              <a:avLst/>
              <a:gdLst>
                <a:gd name="connsiteX0" fmla="*/ 68199 w 670464"/>
                <a:gd name="connsiteY0" fmla="*/ 164020 h 164020"/>
                <a:gd name="connsiteX1" fmla="*/ 0 w 670464"/>
                <a:gd name="connsiteY1" fmla="*/ 164020 h 164020"/>
                <a:gd name="connsiteX2" fmla="*/ 0 w 670464"/>
                <a:gd name="connsiteY2" fmla="*/ 0 h 164020"/>
                <a:gd name="connsiteX3" fmla="*/ 670465 w 670464"/>
                <a:gd name="connsiteY3" fmla="*/ 0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464" h="164020">
                  <a:moveTo>
                    <a:pt x="68199" y="164020"/>
                  </a:moveTo>
                  <a:lnTo>
                    <a:pt x="0" y="164020"/>
                  </a:lnTo>
                  <a:lnTo>
                    <a:pt x="0" y="0"/>
                  </a:lnTo>
                  <a:lnTo>
                    <a:pt x="670465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id="{D33AB04F-19E3-4641-BFD4-C003B3C2B53B}"/>
                </a:ext>
              </a:extLst>
            </p:cNvPr>
            <p:cNvSpPr/>
            <p:nvPr/>
          </p:nvSpPr>
          <p:spPr>
            <a:xfrm>
              <a:off x="5066633" y="3647979"/>
              <a:ext cx="2058828" cy="802005"/>
            </a:xfrm>
            <a:custGeom>
              <a:avLst/>
              <a:gdLst>
                <a:gd name="connsiteX0" fmla="*/ 0 w 2058828"/>
                <a:gd name="connsiteY0" fmla="*/ 802005 h 802005"/>
                <a:gd name="connsiteX1" fmla="*/ 0 w 2058828"/>
                <a:gd name="connsiteY1" fmla="*/ 0 h 802005"/>
                <a:gd name="connsiteX2" fmla="*/ 2058829 w 2058828"/>
                <a:gd name="connsiteY2" fmla="*/ 0 h 802005"/>
                <a:gd name="connsiteX3" fmla="*/ 2058829 w 2058828"/>
                <a:gd name="connsiteY3" fmla="*/ 802005 h 80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8828" h="802005">
                  <a:moveTo>
                    <a:pt x="0" y="802005"/>
                  </a:moveTo>
                  <a:lnTo>
                    <a:pt x="0" y="0"/>
                  </a:lnTo>
                  <a:lnTo>
                    <a:pt x="2058829" y="0"/>
                  </a:lnTo>
                  <a:lnTo>
                    <a:pt x="2058829" y="80200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id="{6E2C0245-B18C-E04A-AC12-12033476A125}"/>
                </a:ext>
              </a:extLst>
            </p:cNvPr>
            <p:cNvSpPr/>
            <p:nvPr/>
          </p:nvSpPr>
          <p:spPr>
            <a:xfrm>
              <a:off x="5231606" y="4449984"/>
              <a:ext cx="1728787" cy="9525"/>
            </a:xfrm>
            <a:custGeom>
              <a:avLst/>
              <a:gdLst>
                <a:gd name="connsiteX0" fmla="*/ 1728788 w 1728787"/>
                <a:gd name="connsiteY0" fmla="*/ 0 h 9525"/>
                <a:gd name="connsiteX1" fmla="*/ 0 w 172878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8787" h="9525">
                  <a:moveTo>
                    <a:pt x="1728788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id="{E0CF22CF-7143-FB45-9BB4-3B9A423FECBF}"/>
                </a:ext>
              </a:extLst>
            </p:cNvPr>
            <p:cNvSpPr/>
            <p:nvPr/>
          </p:nvSpPr>
          <p:spPr>
            <a:xfrm>
              <a:off x="5066633" y="4449984"/>
              <a:ext cx="164973" cy="128111"/>
            </a:xfrm>
            <a:custGeom>
              <a:avLst/>
              <a:gdLst>
                <a:gd name="connsiteX0" fmla="*/ 164973 w 164973"/>
                <a:gd name="connsiteY0" fmla="*/ 0 h 128111"/>
                <a:gd name="connsiteX1" fmla="*/ 136398 w 164973"/>
                <a:gd name="connsiteY1" fmla="*/ 128111 h 128111"/>
                <a:gd name="connsiteX2" fmla="*/ 0 w 164973"/>
                <a:gd name="connsiteY2" fmla="*/ 128111 h 128111"/>
                <a:gd name="connsiteX3" fmla="*/ 0 w 164973"/>
                <a:gd name="connsiteY3" fmla="*/ 0 h 128111"/>
                <a:gd name="connsiteX4" fmla="*/ 164973 w 164973"/>
                <a:gd name="connsiteY4" fmla="*/ 0 h 12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73" h="128111">
                  <a:moveTo>
                    <a:pt x="164973" y="0"/>
                  </a:moveTo>
                  <a:lnTo>
                    <a:pt x="136398" y="128111"/>
                  </a:lnTo>
                  <a:lnTo>
                    <a:pt x="0" y="128111"/>
                  </a:lnTo>
                  <a:lnTo>
                    <a:pt x="0" y="0"/>
                  </a:lnTo>
                  <a:lnTo>
                    <a:pt x="164973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id="{4FF5C953-B817-E242-B5A1-F50241D16B03}"/>
                </a:ext>
              </a:extLst>
            </p:cNvPr>
            <p:cNvSpPr/>
            <p:nvPr/>
          </p:nvSpPr>
          <p:spPr>
            <a:xfrm>
              <a:off x="6960393" y="4449984"/>
              <a:ext cx="165068" cy="128111"/>
            </a:xfrm>
            <a:custGeom>
              <a:avLst/>
              <a:gdLst>
                <a:gd name="connsiteX0" fmla="*/ 165068 w 165068"/>
                <a:gd name="connsiteY0" fmla="*/ 0 h 128111"/>
                <a:gd name="connsiteX1" fmla="*/ 165068 w 165068"/>
                <a:gd name="connsiteY1" fmla="*/ 128111 h 128111"/>
                <a:gd name="connsiteX2" fmla="*/ 28575 w 165068"/>
                <a:gd name="connsiteY2" fmla="*/ 128111 h 128111"/>
                <a:gd name="connsiteX3" fmla="*/ 0 w 165068"/>
                <a:gd name="connsiteY3" fmla="*/ 0 h 128111"/>
                <a:gd name="connsiteX4" fmla="*/ 165068 w 165068"/>
                <a:gd name="connsiteY4" fmla="*/ 0 h 12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068" h="128111">
                  <a:moveTo>
                    <a:pt x="165068" y="0"/>
                  </a:moveTo>
                  <a:lnTo>
                    <a:pt x="165068" y="128111"/>
                  </a:lnTo>
                  <a:lnTo>
                    <a:pt x="28575" y="128111"/>
                  </a:lnTo>
                  <a:lnTo>
                    <a:pt x="0" y="0"/>
                  </a:lnTo>
                  <a:lnTo>
                    <a:pt x="165068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id="{0449CDA9-A7A1-1D48-B3E6-48EDCB886873}"/>
                </a:ext>
              </a:extLst>
            </p:cNvPr>
            <p:cNvSpPr/>
            <p:nvPr/>
          </p:nvSpPr>
          <p:spPr>
            <a:xfrm>
              <a:off x="5316188" y="4178141"/>
              <a:ext cx="1559623" cy="9525"/>
            </a:xfrm>
            <a:custGeom>
              <a:avLst/>
              <a:gdLst>
                <a:gd name="connsiteX0" fmla="*/ 0 w 1559623"/>
                <a:gd name="connsiteY0" fmla="*/ 0 h 9525"/>
                <a:gd name="connsiteX1" fmla="*/ 1559624 w 155962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59623" h="9525">
                  <a:moveTo>
                    <a:pt x="0" y="0"/>
                  </a:moveTo>
                  <a:lnTo>
                    <a:pt x="1559624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id="{25F33AAB-7AEC-A140-9D61-5F9075C5D464}"/>
                </a:ext>
              </a:extLst>
            </p:cNvPr>
            <p:cNvSpPr/>
            <p:nvPr/>
          </p:nvSpPr>
          <p:spPr>
            <a:xfrm>
              <a:off x="5315045" y="3999928"/>
              <a:ext cx="1559718" cy="9525"/>
            </a:xfrm>
            <a:custGeom>
              <a:avLst/>
              <a:gdLst>
                <a:gd name="connsiteX0" fmla="*/ 0 w 1559718"/>
                <a:gd name="connsiteY0" fmla="*/ 0 h 9525"/>
                <a:gd name="connsiteX1" fmla="*/ 1559719 w 155971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59718" h="9525">
                  <a:moveTo>
                    <a:pt x="0" y="0"/>
                  </a:moveTo>
                  <a:lnTo>
                    <a:pt x="1559719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id="{C7F24D50-26D3-B947-B82A-65A153CF6544}"/>
                </a:ext>
              </a:extLst>
            </p:cNvPr>
            <p:cNvSpPr/>
            <p:nvPr/>
          </p:nvSpPr>
          <p:spPr>
            <a:xfrm>
              <a:off x="5315045" y="3821620"/>
              <a:ext cx="1559718" cy="9525"/>
            </a:xfrm>
            <a:custGeom>
              <a:avLst/>
              <a:gdLst>
                <a:gd name="connsiteX0" fmla="*/ 0 w 1559718"/>
                <a:gd name="connsiteY0" fmla="*/ 0 h 9525"/>
                <a:gd name="connsiteX1" fmla="*/ 1559719 w 155971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59718" h="9525">
                  <a:moveTo>
                    <a:pt x="0" y="0"/>
                  </a:moveTo>
                  <a:lnTo>
                    <a:pt x="1559719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id="{BEF99644-EDAF-5743-A70A-261613F72895}"/>
                </a:ext>
              </a:extLst>
            </p:cNvPr>
            <p:cNvSpPr/>
            <p:nvPr/>
          </p:nvSpPr>
          <p:spPr>
            <a:xfrm>
              <a:off x="5900070" y="2631948"/>
              <a:ext cx="391858" cy="277015"/>
            </a:xfrm>
            <a:custGeom>
              <a:avLst/>
              <a:gdLst>
                <a:gd name="connsiteX0" fmla="*/ 391859 w 391858"/>
                <a:gd name="connsiteY0" fmla="*/ 0 h 277015"/>
                <a:gd name="connsiteX1" fmla="*/ 391859 w 391858"/>
                <a:gd name="connsiteY1" fmla="*/ 81343 h 277015"/>
                <a:gd name="connsiteX2" fmla="*/ 309944 w 391858"/>
                <a:gd name="connsiteY2" fmla="*/ 240411 h 277015"/>
                <a:gd name="connsiteX3" fmla="*/ 36586 w 391858"/>
                <a:gd name="connsiteY3" fmla="*/ 195081 h 277015"/>
                <a:gd name="connsiteX4" fmla="*/ 0 w 391858"/>
                <a:gd name="connsiteY4" fmla="*/ 81343 h 277015"/>
                <a:gd name="connsiteX5" fmla="*/ 0 w 391858"/>
                <a:gd name="connsiteY5" fmla="*/ 0 h 2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858" h="277015">
                  <a:moveTo>
                    <a:pt x="391859" y="0"/>
                  </a:moveTo>
                  <a:lnTo>
                    <a:pt x="391859" y="81343"/>
                  </a:lnTo>
                  <a:cubicBezTo>
                    <a:pt x="391754" y="144466"/>
                    <a:pt x="361264" y="203673"/>
                    <a:pt x="309944" y="240411"/>
                  </a:cubicBezTo>
                  <a:cubicBezTo>
                    <a:pt x="221942" y="303381"/>
                    <a:pt x="99555" y="283083"/>
                    <a:pt x="36586" y="195081"/>
                  </a:cubicBezTo>
                  <a:cubicBezTo>
                    <a:pt x="12849" y="161906"/>
                    <a:pt x="57" y="122139"/>
                    <a:pt x="0" y="81343"/>
                  </a:cubicBez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id="{2E62D8A1-C8DF-404F-A576-7C3B101AA6D6}"/>
                </a:ext>
              </a:extLst>
            </p:cNvPr>
            <p:cNvSpPr/>
            <p:nvPr/>
          </p:nvSpPr>
          <p:spPr>
            <a:xfrm>
              <a:off x="5769768" y="2279808"/>
              <a:ext cx="652557" cy="314610"/>
            </a:xfrm>
            <a:custGeom>
              <a:avLst/>
              <a:gdLst>
                <a:gd name="connsiteX0" fmla="*/ 125254 w 652557"/>
                <a:gd name="connsiteY0" fmla="*/ 314611 h 314610"/>
                <a:gd name="connsiteX1" fmla="*/ 0 w 652557"/>
                <a:gd name="connsiteY1" fmla="*/ 195358 h 314610"/>
                <a:gd name="connsiteX2" fmla="*/ 326231 w 652557"/>
                <a:gd name="connsiteY2" fmla="*/ 0 h 314610"/>
                <a:gd name="connsiteX3" fmla="*/ 652558 w 652557"/>
                <a:gd name="connsiteY3" fmla="*/ 195358 h 314610"/>
                <a:gd name="connsiteX4" fmla="*/ 527209 w 652557"/>
                <a:gd name="connsiteY4" fmla="*/ 314611 h 31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557" h="314610">
                  <a:moveTo>
                    <a:pt x="125254" y="314611"/>
                  </a:moveTo>
                  <a:cubicBezTo>
                    <a:pt x="49054" y="286893"/>
                    <a:pt x="0" y="243840"/>
                    <a:pt x="0" y="195358"/>
                  </a:cubicBezTo>
                  <a:cubicBezTo>
                    <a:pt x="0" y="111728"/>
                    <a:pt x="146018" y="0"/>
                    <a:pt x="326231" y="0"/>
                  </a:cubicBezTo>
                  <a:cubicBezTo>
                    <a:pt x="506444" y="0"/>
                    <a:pt x="652558" y="111728"/>
                    <a:pt x="652558" y="195358"/>
                  </a:cubicBezTo>
                  <a:cubicBezTo>
                    <a:pt x="652558" y="243840"/>
                    <a:pt x="603504" y="286893"/>
                    <a:pt x="527209" y="314611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id="{A344AEA8-C660-7A4B-9858-5A25C3B2B9D3}"/>
                </a:ext>
              </a:extLst>
            </p:cNvPr>
            <p:cNvSpPr/>
            <p:nvPr/>
          </p:nvSpPr>
          <p:spPr>
            <a:xfrm>
              <a:off x="5895022" y="2584323"/>
              <a:ext cx="401956" cy="117497"/>
            </a:xfrm>
            <a:custGeom>
              <a:avLst/>
              <a:gdLst>
                <a:gd name="connsiteX0" fmla="*/ 401955 w 401956"/>
                <a:gd name="connsiteY0" fmla="*/ 0 h 117497"/>
                <a:gd name="connsiteX1" fmla="*/ 401955 w 401956"/>
                <a:gd name="connsiteY1" fmla="*/ 20669 h 117497"/>
                <a:gd name="connsiteX2" fmla="*/ 396907 w 401956"/>
                <a:gd name="connsiteY2" fmla="*/ 47625 h 117497"/>
                <a:gd name="connsiteX3" fmla="*/ 351568 w 401956"/>
                <a:gd name="connsiteY3" fmla="*/ 91630 h 117497"/>
                <a:gd name="connsiteX4" fmla="*/ 50197 w 401956"/>
                <a:gd name="connsiteY4" fmla="*/ 91630 h 117497"/>
                <a:gd name="connsiteX5" fmla="*/ 5049 w 401956"/>
                <a:gd name="connsiteY5" fmla="*/ 47720 h 117497"/>
                <a:gd name="connsiteX6" fmla="*/ 0 w 401956"/>
                <a:gd name="connsiteY6" fmla="*/ 20764 h 117497"/>
                <a:gd name="connsiteX7" fmla="*/ 0 w 401956"/>
                <a:gd name="connsiteY7" fmla="*/ 95 h 11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956" h="117497">
                  <a:moveTo>
                    <a:pt x="401955" y="0"/>
                  </a:moveTo>
                  <a:lnTo>
                    <a:pt x="401955" y="20669"/>
                  </a:lnTo>
                  <a:cubicBezTo>
                    <a:pt x="401994" y="29889"/>
                    <a:pt x="400279" y="39043"/>
                    <a:pt x="396907" y="47625"/>
                  </a:cubicBezTo>
                  <a:cubicBezTo>
                    <a:pt x="388973" y="68228"/>
                    <a:pt x="372399" y="84315"/>
                    <a:pt x="351568" y="91630"/>
                  </a:cubicBezTo>
                  <a:cubicBezTo>
                    <a:pt x="254070" y="126121"/>
                    <a:pt x="147695" y="126121"/>
                    <a:pt x="50197" y="91630"/>
                  </a:cubicBezTo>
                  <a:cubicBezTo>
                    <a:pt x="29414" y="84363"/>
                    <a:pt x="12888" y="68294"/>
                    <a:pt x="5049" y="47720"/>
                  </a:cubicBezTo>
                  <a:cubicBezTo>
                    <a:pt x="1686" y="39129"/>
                    <a:pt x="-28" y="29985"/>
                    <a:pt x="0" y="20764"/>
                  </a:cubicBezTo>
                  <a:lnTo>
                    <a:pt x="0" y="9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id="{088346A8-F646-6C4A-988A-26829F3383EA}"/>
                </a:ext>
              </a:extLst>
            </p:cNvPr>
            <p:cNvSpPr/>
            <p:nvPr/>
          </p:nvSpPr>
          <p:spPr>
            <a:xfrm>
              <a:off x="5895022" y="2567844"/>
              <a:ext cx="401955" cy="48339"/>
            </a:xfrm>
            <a:custGeom>
              <a:avLst/>
              <a:gdLst>
                <a:gd name="connsiteX0" fmla="*/ 401955 w 401955"/>
                <a:gd name="connsiteY0" fmla="*/ 0 h 48339"/>
                <a:gd name="connsiteX1" fmla="*/ 401955 w 401955"/>
                <a:gd name="connsiteY1" fmla="*/ 16478 h 48339"/>
                <a:gd name="connsiteX2" fmla="*/ 0 w 401955"/>
                <a:gd name="connsiteY2" fmla="*/ 16478 h 48339"/>
                <a:gd name="connsiteX3" fmla="*/ 0 w 401955"/>
                <a:gd name="connsiteY3" fmla="*/ 0 h 4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955" h="48339">
                  <a:moveTo>
                    <a:pt x="401955" y="0"/>
                  </a:moveTo>
                  <a:lnTo>
                    <a:pt x="401955" y="16478"/>
                  </a:lnTo>
                  <a:cubicBezTo>
                    <a:pt x="271339" y="58960"/>
                    <a:pt x="130616" y="58960"/>
                    <a:pt x="0" y="16478"/>
                  </a:cubicBez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id="{8C4A32C1-D67F-F34B-92C6-35F21CAEF3C0}"/>
                </a:ext>
              </a:extLst>
            </p:cNvPr>
            <p:cNvSpPr/>
            <p:nvPr/>
          </p:nvSpPr>
          <p:spPr>
            <a:xfrm>
              <a:off x="5895022" y="2551366"/>
              <a:ext cx="401955" cy="31811"/>
            </a:xfrm>
            <a:custGeom>
              <a:avLst/>
              <a:gdLst>
                <a:gd name="connsiteX0" fmla="*/ 0 w 401955"/>
                <a:gd name="connsiteY0" fmla="*/ 0 h 31811"/>
                <a:gd name="connsiteX1" fmla="*/ 401955 w 401955"/>
                <a:gd name="connsiteY1" fmla="*/ 0 h 3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1955" h="31811">
                  <a:moveTo>
                    <a:pt x="0" y="0"/>
                  </a:moveTo>
                  <a:cubicBezTo>
                    <a:pt x="130626" y="42415"/>
                    <a:pt x="271329" y="42415"/>
                    <a:pt x="401955" y="0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id="{32860630-C360-0649-8563-69E9A07C3984}"/>
                </a:ext>
              </a:extLst>
            </p:cNvPr>
            <p:cNvSpPr/>
            <p:nvPr/>
          </p:nvSpPr>
          <p:spPr>
            <a:xfrm>
              <a:off x="5895022" y="2455545"/>
              <a:ext cx="401764" cy="112299"/>
            </a:xfrm>
            <a:custGeom>
              <a:avLst/>
              <a:gdLst>
                <a:gd name="connsiteX0" fmla="*/ 0 w 401764"/>
                <a:gd name="connsiteY0" fmla="*/ 112300 h 112299"/>
                <a:gd name="connsiteX1" fmla="*/ 0 w 401764"/>
                <a:gd name="connsiteY1" fmla="*/ 62389 h 112299"/>
                <a:gd name="connsiteX2" fmla="*/ 32480 w 401764"/>
                <a:gd name="connsiteY2" fmla="*/ 20955 h 112299"/>
                <a:gd name="connsiteX3" fmla="*/ 200978 w 401764"/>
                <a:gd name="connsiteY3" fmla="*/ 0 h 112299"/>
                <a:gd name="connsiteX4" fmla="*/ 200978 w 401764"/>
                <a:gd name="connsiteY4" fmla="*/ 0 h 112299"/>
                <a:gd name="connsiteX5" fmla="*/ 369284 w 401764"/>
                <a:gd name="connsiteY5" fmla="*/ 20955 h 112299"/>
                <a:gd name="connsiteX6" fmla="*/ 401764 w 401764"/>
                <a:gd name="connsiteY6" fmla="*/ 62389 h 112299"/>
                <a:gd name="connsiteX7" fmla="*/ 401764 w 401764"/>
                <a:gd name="connsiteY7" fmla="*/ 112300 h 1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764" h="112299">
                  <a:moveTo>
                    <a:pt x="0" y="112300"/>
                  </a:moveTo>
                  <a:lnTo>
                    <a:pt x="0" y="62389"/>
                  </a:lnTo>
                  <a:cubicBezTo>
                    <a:pt x="38" y="42758"/>
                    <a:pt x="13430" y="25679"/>
                    <a:pt x="32480" y="20955"/>
                  </a:cubicBezTo>
                  <a:cubicBezTo>
                    <a:pt x="87573" y="7087"/>
                    <a:pt x="144161" y="48"/>
                    <a:pt x="200978" y="0"/>
                  </a:cubicBezTo>
                  <a:lnTo>
                    <a:pt x="200978" y="0"/>
                  </a:lnTo>
                  <a:cubicBezTo>
                    <a:pt x="257727" y="9"/>
                    <a:pt x="314258" y="7048"/>
                    <a:pt x="369284" y="20955"/>
                  </a:cubicBezTo>
                  <a:cubicBezTo>
                    <a:pt x="388334" y="25679"/>
                    <a:pt x="401726" y="42758"/>
                    <a:pt x="401764" y="62389"/>
                  </a:cubicBezTo>
                  <a:lnTo>
                    <a:pt x="401764" y="11230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id="{7B502248-ED77-B54D-92BA-D346C5C88377}"/>
                </a:ext>
              </a:extLst>
            </p:cNvPr>
            <p:cNvSpPr/>
            <p:nvPr/>
          </p:nvSpPr>
          <p:spPr>
            <a:xfrm>
              <a:off x="6064567" y="2480976"/>
              <a:ext cx="62865" cy="78200"/>
            </a:xfrm>
            <a:custGeom>
              <a:avLst/>
              <a:gdLst>
                <a:gd name="connsiteX0" fmla="*/ 31433 w 62865"/>
                <a:gd name="connsiteY0" fmla="*/ 0 h 78200"/>
                <a:gd name="connsiteX1" fmla="*/ 62865 w 62865"/>
                <a:gd name="connsiteY1" fmla="*/ 39053 h 78200"/>
                <a:gd name="connsiteX2" fmla="*/ 31433 w 62865"/>
                <a:gd name="connsiteY2" fmla="*/ 78200 h 78200"/>
                <a:gd name="connsiteX3" fmla="*/ 0 w 62865"/>
                <a:gd name="connsiteY3" fmla="*/ 39053 h 78200"/>
                <a:gd name="connsiteX4" fmla="*/ 31433 w 62865"/>
                <a:gd name="connsiteY4" fmla="*/ 0 h 7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65" h="78200">
                  <a:moveTo>
                    <a:pt x="31433" y="0"/>
                  </a:moveTo>
                  <a:cubicBezTo>
                    <a:pt x="48863" y="0"/>
                    <a:pt x="62865" y="17526"/>
                    <a:pt x="62865" y="39053"/>
                  </a:cubicBezTo>
                  <a:cubicBezTo>
                    <a:pt x="62865" y="60579"/>
                    <a:pt x="48863" y="78200"/>
                    <a:pt x="31433" y="78200"/>
                  </a:cubicBezTo>
                  <a:cubicBezTo>
                    <a:pt x="14002" y="78200"/>
                    <a:pt x="0" y="60674"/>
                    <a:pt x="0" y="39053"/>
                  </a:cubicBezTo>
                  <a:cubicBezTo>
                    <a:pt x="0" y="17431"/>
                    <a:pt x="14097" y="0"/>
                    <a:pt x="31433" y="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id="{420DC3E3-4BDB-7042-BB9C-84EE1B436842}"/>
                </a:ext>
              </a:extLst>
            </p:cNvPr>
            <p:cNvSpPr/>
            <p:nvPr/>
          </p:nvSpPr>
          <p:spPr>
            <a:xfrm>
              <a:off x="6026372" y="3252501"/>
              <a:ext cx="103727" cy="231457"/>
            </a:xfrm>
            <a:custGeom>
              <a:avLst/>
              <a:gdLst>
                <a:gd name="connsiteX0" fmla="*/ 0 w 103727"/>
                <a:gd name="connsiteY0" fmla="*/ 0 h 231457"/>
                <a:gd name="connsiteX1" fmla="*/ 71152 w 103727"/>
                <a:gd name="connsiteY1" fmla="*/ 158687 h 231457"/>
                <a:gd name="connsiteX2" fmla="*/ 103727 w 103727"/>
                <a:gd name="connsiteY2" fmla="*/ 231458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727" h="231457">
                  <a:moveTo>
                    <a:pt x="0" y="0"/>
                  </a:moveTo>
                  <a:lnTo>
                    <a:pt x="71152" y="158687"/>
                  </a:lnTo>
                  <a:lnTo>
                    <a:pt x="103727" y="23145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id="{635D3FD1-E2DF-9F45-8BA3-E3B365700659}"/>
                </a:ext>
              </a:extLst>
            </p:cNvPr>
            <p:cNvSpPr/>
            <p:nvPr/>
          </p:nvSpPr>
          <p:spPr>
            <a:xfrm>
              <a:off x="5909976" y="2992564"/>
              <a:ext cx="116395" cy="259842"/>
            </a:xfrm>
            <a:custGeom>
              <a:avLst/>
              <a:gdLst>
                <a:gd name="connsiteX0" fmla="*/ 0 w 116395"/>
                <a:gd name="connsiteY0" fmla="*/ 0 h 259842"/>
                <a:gd name="connsiteX1" fmla="*/ 73152 w 116395"/>
                <a:gd name="connsiteY1" fmla="*/ 163354 h 259842"/>
                <a:gd name="connsiteX2" fmla="*/ 116396 w 116395"/>
                <a:gd name="connsiteY2" fmla="*/ 259842 h 25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395" h="259842">
                  <a:moveTo>
                    <a:pt x="0" y="0"/>
                  </a:moveTo>
                  <a:lnTo>
                    <a:pt x="73152" y="163354"/>
                  </a:lnTo>
                  <a:lnTo>
                    <a:pt x="116396" y="259842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id="{9604A13A-E24D-B847-A08E-ED8517D25CD1}"/>
                </a:ext>
              </a:extLst>
            </p:cNvPr>
            <p:cNvSpPr/>
            <p:nvPr/>
          </p:nvSpPr>
          <p:spPr>
            <a:xfrm>
              <a:off x="6097524" y="2992564"/>
              <a:ext cx="184499" cy="418623"/>
            </a:xfrm>
            <a:custGeom>
              <a:avLst/>
              <a:gdLst>
                <a:gd name="connsiteX0" fmla="*/ 184499 w 184499"/>
                <a:gd name="connsiteY0" fmla="*/ 0 h 418623"/>
                <a:gd name="connsiteX1" fmla="*/ 112490 w 184499"/>
                <a:gd name="connsiteY1" fmla="*/ 163354 h 418623"/>
                <a:gd name="connsiteX2" fmla="*/ 70009 w 184499"/>
                <a:gd name="connsiteY2" fmla="*/ 259842 h 418623"/>
                <a:gd name="connsiteX3" fmla="*/ 0 w 184499"/>
                <a:gd name="connsiteY3" fmla="*/ 418624 h 41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99" h="418623">
                  <a:moveTo>
                    <a:pt x="184499" y="0"/>
                  </a:moveTo>
                  <a:lnTo>
                    <a:pt x="112490" y="163354"/>
                  </a:lnTo>
                  <a:lnTo>
                    <a:pt x="70009" y="259842"/>
                  </a:lnTo>
                  <a:lnTo>
                    <a:pt x="0" y="41862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id="{6D42448A-CA9B-6D47-8906-196FD4B0C78E}"/>
                </a:ext>
              </a:extLst>
            </p:cNvPr>
            <p:cNvSpPr/>
            <p:nvPr/>
          </p:nvSpPr>
          <p:spPr>
            <a:xfrm>
              <a:off x="6384512" y="3291744"/>
              <a:ext cx="9525" cy="192214"/>
            </a:xfrm>
            <a:custGeom>
              <a:avLst/>
              <a:gdLst>
                <a:gd name="connsiteX0" fmla="*/ 0 w 9525"/>
                <a:gd name="connsiteY0" fmla="*/ 0 h 192214"/>
                <a:gd name="connsiteX1" fmla="*/ 0 w 9525"/>
                <a:gd name="connsiteY1" fmla="*/ 192215 h 19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2214">
                  <a:moveTo>
                    <a:pt x="0" y="0"/>
                  </a:moveTo>
                  <a:lnTo>
                    <a:pt x="0" y="192215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id="{5B784395-B47F-1747-8E80-EE2D1A7788FA}"/>
                </a:ext>
              </a:extLst>
            </p:cNvPr>
            <p:cNvSpPr/>
            <p:nvPr/>
          </p:nvSpPr>
          <p:spPr>
            <a:xfrm>
              <a:off x="5807487" y="3291744"/>
              <a:ext cx="9525" cy="192214"/>
            </a:xfrm>
            <a:custGeom>
              <a:avLst/>
              <a:gdLst>
                <a:gd name="connsiteX0" fmla="*/ 0 w 9525"/>
                <a:gd name="connsiteY0" fmla="*/ 0 h 192214"/>
                <a:gd name="connsiteX1" fmla="*/ 0 w 9525"/>
                <a:gd name="connsiteY1" fmla="*/ 192215 h 19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2214">
                  <a:moveTo>
                    <a:pt x="0" y="0"/>
                  </a:moveTo>
                  <a:lnTo>
                    <a:pt x="0" y="192215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id="{31572ECE-CBB0-144C-8C6B-75C6B9B320CD}"/>
                </a:ext>
              </a:extLst>
            </p:cNvPr>
            <p:cNvSpPr/>
            <p:nvPr/>
          </p:nvSpPr>
          <p:spPr>
            <a:xfrm>
              <a:off x="5668992" y="2872263"/>
              <a:ext cx="854206" cy="612076"/>
            </a:xfrm>
            <a:custGeom>
              <a:avLst/>
              <a:gdLst>
                <a:gd name="connsiteX0" fmla="*/ 312708 w 854206"/>
                <a:gd name="connsiteY0" fmla="*/ 0 h 612076"/>
                <a:gd name="connsiteX1" fmla="*/ 312708 w 854206"/>
                <a:gd name="connsiteY1" fmla="*/ 0 h 612076"/>
                <a:gd name="connsiteX2" fmla="*/ 312708 w 854206"/>
                <a:gd name="connsiteY2" fmla="*/ 97155 h 612076"/>
                <a:gd name="connsiteX3" fmla="*/ 240699 w 854206"/>
                <a:gd name="connsiteY3" fmla="*/ 120205 h 612076"/>
                <a:gd name="connsiteX4" fmla="*/ 167737 w 854206"/>
                <a:gd name="connsiteY4" fmla="*/ 143637 h 612076"/>
                <a:gd name="connsiteX5" fmla="*/ 34387 w 854206"/>
                <a:gd name="connsiteY5" fmla="*/ 186500 h 612076"/>
                <a:gd name="connsiteX6" fmla="*/ 2 w 854206"/>
                <a:gd name="connsiteY6" fmla="*/ 234125 h 612076"/>
                <a:gd name="connsiteX7" fmla="*/ 2 w 854206"/>
                <a:gd name="connsiteY7" fmla="*/ 612076 h 612076"/>
                <a:gd name="connsiteX8" fmla="*/ 854204 w 854206"/>
                <a:gd name="connsiteY8" fmla="*/ 612076 h 612076"/>
                <a:gd name="connsiteX9" fmla="*/ 854204 w 854206"/>
                <a:gd name="connsiteY9" fmla="*/ 233743 h 612076"/>
                <a:gd name="connsiteX10" fmla="*/ 819819 w 854206"/>
                <a:gd name="connsiteY10" fmla="*/ 186118 h 612076"/>
                <a:gd name="connsiteX11" fmla="*/ 689422 w 854206"/>
                <a:gd name="connsiteY11" fmla="*/ 144304 h 612076"/>
                <a:gd name="connsiteX12" fmla="*/ 613222 w 854206"/>
                <a:gd name="connsiteY12" fmla="*/ 119825 h 612076"/>
                <a:gd name="connsiteX13" fmla="*/ 541308 w 854206"/>
                <a:gd name="connsiteY13" fmla="*/ 97250 h 612076"/>
                <a:gd name="connsiteX14" fmla="*/ 541308 w 854206"/>
                <a:gd name="connsiteY14" fmla="*/ 95 h 612076"/>
                <a:gd name="connsiteX15" fmla="*/ 541308 w 854206"/>
                <a:gd name="connsiteY15" fmla="*/ 95 h 61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4206" h="612076">
                  <a:moveTo>
                    <a:pt x="312708" y="0"/>
                  </a:moveTo>
                  <a:lnTo>
                    <a:pt x="312708" y="0"/>
                  </a:lnTo>
                  <a:lnTo>
                    <a:pt x="312708" y="97155"/>
                  </a:lnTo>
                  <a:lnTo>
                    <a:pt x="240699" y="120205"/>
                  </a:lnTo>
                  <a:lnTo>
                    <a:pt x="167737" y="143637"/>
                  </a:lnTo>
                  <a:lnTo>
                    <a:pt x="34387" y="186500"/>
                  </a:lnTo>
                  <a:cubicBezTo>
                    <a:pt x="13737" y="193129"/>
                    <a:pt x="-198" y="212436"/>
                    <a:pt x="2" y="234125"/>
                  </a:cubicBezTo>
                  <a:lnTo>
                    <a:pt x="2" y="612076"/>
                  </a:lnTo>
                  <a:lnTo>
                    <a:pt x="854204" y="612076"/>
                  </a:lnTo>
                  <a:lnTo>
                    <a:pt x="854204" y="233743"/>
                  </a:lnTo>
                  <a:cubicBezTo>
                    <a:pt x="854404" y="212055"/>
                    <a:pt x="840469" y="192748"/>
                    <a:pt x="819819" y="186118"/>
                  </a:cubicBezTo>
                  <a:lnTo>
                    <a:pt x="689422" y="144304"/>
                  </a:lnTo>
                  <a:lnTo>
                    <a:pt x="613222" y="119825"/>
                  </a:lnTo>
                  <a:lnTo>
                    <a:pt x="541308" y="97250"/>
                  </a:lnTo>
                  <a:lnTo>
                    <a:pt x="541308" y="95"/>
                  </a:lnTo>
                  <a:lnTo>
                    <a:pt x="541308" y="95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:a16="http://schemas.microsoft.com/office/drawing/2014/main" id="{6BF88A62-A181-BA46-9F9F-F975BA4BDDB7}"/>
                </a:ext>
              </a:extLst>
            </p:cNvPr>
            <p:cNvSpPr/>
            <p:nvPr/>
          </p:nvSpPr>
          <p:spPr>
            <a:xfrm>
              <a:off x="5981985" y="2969513"/>
              <a:ext cx="228028" cy="70770"/>
            </a:xfrm>
            <a:custGeom>
              <a:avLst/>
              <a:gdLst>
                <a:gd name="connsiteX0" fmla="*/ 0 w 228028"/>
                <a:gd name="connsiteY0" fmla="*/ 0 h 70770"/>
                <a:gd name="connsiteX1" fmla="*/ 114014 w 228028"/>
                <a:gd name="connsiteY1" fmla="*/ 70771 h 70770"/>
                <a:gd name="connsiteX2" fmla="*/ 228029 w 228028"/>
                <a:gd name="connsiteY2" fmla="*/ 0 h 7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028" h="70770">
                  <a:moveTo>
                    <a:pt x="0" y="0"/>
                  </a:moveTo>
                  <a:lnTo>
                    <a:pt x="114014" y="70771"/>
                  </a:lnTo>
                  <a:lnTo>
                    <a:pt x="228029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:a16="http://schemas.microsoft.com/office/drawing/2014/main" id="{5A7EC321-F68D-8C49-9E93-7B369CC9A987}"/>
                </a:ext>
              </a:extLst>
            </p:cNvPr>
            <p:cNvSpPr/>
            <p:nvPr/>
          </p:nvSpPr>
          <p:spPr>
            <a:xfrm>
              <a:off x="5813679" y="3015995"/>
              <a:ext cx="245078" cy="467963"/>
            </a:xfrm>
            <a:custGeom>
              <a:avLst/>
              <a:gdLst>
                <a:gd name="connsiteX0" fmla="*/ 23336 w 245078"/>
                <a:gd name="connsiteY0" fmla="*/ 0 h 467963"/>
                <a:gd name="connsiteX1" fmla="*/ 23336 w 245078"/>
                <a:gd name="connsiteY1" fmla="*/ 41815 h 467963"/>
                <a:gd name="connsiteX2" fmla="*/ 23336 w 245078"/>
                <a:gd name="connsiteY2" fmla="*/ 127540 h 467963"/>
                <a:gd name="connsiteX3" fmla="*/ 96583 w 245078"/>
                <a:gd name="connsiteY3" fmla="*/ 180975 h 467963"/>
                <a:gd name="connsiteX4" fmla="*/ 0 w 245078"/>
                <a:gd name="connsiteY4" fmla="*/ 176689 h 467963"/>
                <a:gd name="connsiteX5" fmla="*/ 245078 w 245078"/>
                <a:gd name="connsiteY5" fmla="*/ 467963 h 46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078" h="467963">
                  <a:moveTo>
                    <a:pt x="23336" y="0"/>
                  </a:moveTo>
                  <a:lnTo>
                    <a:pt x="23336" y="41815"/>
                  </a:lnTo>
                  <a:lnTo>
                    <a:pt x="23336" y="127540"/>
                  </a:lnTo>
                  <a:lnTo>
                    <a:pt x="96583" y="180975"/>
                  </a:lnTo>
                  <a:lnTo>
                    <a:pt x="0" y="176689"/>
                  </a:lnTo>
                  <a:lnTo>
                    <a:pt x="245078" y="46796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:a16="http://schemas.microsoft.com/office/drawing/2014/main" id="{91872F82-9B40-4D49-96F0-EFD448BD53B5}"/>
                </a:ext>
              </a:extLst>
            </p:cNvPr>
            <p:cNvSpPr/>
            <p:nvPr/>
          </p:nvSpPr>
          <p:spPr>
            <a:xfrm>
              <a:off x="6136576" y="3015995"/>
              <a:ext cx="245078" cy="467963"/>
            </a:xfrm>
            <a:custGeom>
              <a:avLst/>
              <a:gdLst>
                <a:gd name="connsiteX0" fmla="*/ 221742 w 245078"/>
                <a:gd name="connsiteY0" fmla="*/ 0 h 467963"/>
                <a:gd name="connsiteX1" fmla="*/ 221742 w 245078"/>
                <a:gd name="connsiteY1" fmla="*/ 1048 h 467963"/>
                <a:gd name="connsiteX2" fmla="*/ 221742 w 245078"/>
                <a:gd name="connsiteY2" fmla="*/ 41815 h 467963"/>
                <a:gd name="connsiteX3" fmla="*/ 221742 w 245078"/>
                <a:gd name="connsiteY3" fmla="*/ 127540 h 467963"/>
                <a:gd name="connsiteX4" fmla="*/ 148495 w 245078"/>
                <a:gd name="connsiteY4" fmla="*/ 180975 h 467963"/>
                <a:gd name="connsiteX5" fmla="*/ 245078 w 245078"/>
                <a:gd name="connsiteY5" fmla="*/ 176689 h 467963"/>
                <a:gd name="connsiteX6" fmla="*/ 0 w 245078"/>
                <a:gd name="connsiteY6" fmla="*/ 467963 h 46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078" h="467963">
                  <a:moveTo>
                    <a:pt x="221742" y="0"/>
                  </a:moveTo>
                  <a:lnTo>
                    <a:pt x="221742" y="1048"/>
                  </a:lnTo>
                  <a:lnTo>
                    <a:pt x="221742" y="41815"/>
                  </a:lnTo>
                  <a:lnTo>
                    <a:pt x="221742" y="127540"/>
                  </a:lnTo>
                  <a:lnTo>
                    <a:pt x="148495" y="180975"/>
                  </a:lnTo>
                  <a:lnTo>
                    <a:pt x="245078" y="176689"/>
                  </a:lnTo>
                  <a:lnTo>
                    <a:pt x="0" y="46796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:a16="http://schemas.microsoft.com/office/drawing/2014/main" id="{EFD6F257-7397-574D-9216-520B37853391}"/>
                </a:ext>
              </a:extLst>
            </p:cNvPr>
            <p:cNvSpPr/>
            <p:nvPr/>
          </p:nvSpPr>
          <p:spPr>
            <a:xfrm>
              <a:off x="6358318" y="3057810"/>
              <a:ext cx="164782" cy="48196"/>
            </a:xfrm>
            <a:custGeom>
              <a:avLst/>
              <a:gdLst>
                <a:gd name="connsiteX0" fmla="*/ 0 w 164782"/>
                <a:gd name="connsiteY0" fmla="*/ 0 h 48196"/>
                <a:gd name="connsiteX1" fmla="*/ 164782 w 164782"/>
                <a:gd name="connsiteY1" fmla="*/ 48196 h 4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" h="48196">
                  <a:moveTo>
                    <a:pt x="0" y="0"/>
                  </a:moveTo>
                  <a:lnTo>
                    <a:pt x="164782" y="48196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:a16="http://schemas.microsoft.com/office/drawing/2014/main" id="{C7976656-2683-3A44-9E13-516015A7F790}"/>
                </a:ext>
              </a:extLst>
            </p:cNvPr>
            <p:cNvSpPr/>
            <p:nvPr/>
          </p:nvSpPr>
          <p:spPr>
            <a:xfrm>
              <a:off x="5668899" y="3057810"/>
              <a:ext cx="168116" cy="48196"/>
            </a:xfrm>
            <a:custGeom>
              <a:avLst/>
              <a:gdLst>
                <a:gd name="connsiteX0" fmla="*/ 168116 w 168116"/>
                <a:gd name="connsiteY0" fmla="*/ 0 h 48196"/>
                <a:gd name="connsiteX1" fmla="*/ 0 w 168116"/>
                <a:gd name="connsiteY1" fmla="*/ 48196 h 4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8116" h="48196">
                  <a:moveTo>
                    <a:pt x="168116" y="0"/>
                  </a:moveTo>
                  <a:lnTo>
                    <a:pt x="0" y="48196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:a16="http://schemas.microsoft.com/office/drawing/2014/main" id="{BE76B8B2-3E4F-DF4C-9691-8CFBE383FF1C}"/>
                </a:ext>
              </a:extLst>
            </p:cNvPr>
            <p:cNvSpPr/>
            <p:nvPr/>
          </p:nvSpPr>
          <p:spPr>
            <a:xfrm>
              <a:off x="5983128" y="3040284"/>
              <a:ext cx="226885" cy="115633"/>
            </a:xfrm>
            <a:custGeom>
              <a:avLst/>
              <a:gdLst>
                <a:gd name="connsiteX0" fmla="*/ 226886 w 226885"/>
                <a:gd name="connsiteY0" fmla="*/ 115633 h 115633"/>
                <a:gd name="connsiteX1" fmla="*/ 169926 w 226885"/>
                <a:gd name="connsiteY1" fmla="*/ 57817 h 115633"/>
                <a:gd name="connsiteX2" fmla="*/ 112871 w 226885"/>
                <a:gd name="connsiteY2" fmla="*/ 0 h 115633"/>
                <a:gd name="connsiteX3" fmla="*/ 56483 w 226885"/>
                <a:gd name="connsiteY3" fmla="*/ 57817 h 115633"/>
                <a:gd name="connsiteX4" fmla="*/ 0 w 226885"/>
                <a:gd name="connsiteY4" fmla="*/ 115633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85" h="115633">
                  <a:moveTo>
                    <a:pt x="226886" y="115633"/>
                  </a:moveTo>
                  <a:lnTo>
                    <a:pt x="169926" y="57817"/>
                  </a:lnTo>
                  <a:lnTo>
                    <a:pt x="112871" y="0"/>
                  </a:lnTo>
                  <a:lnTo>
                    <a:pt x="56483" y="57817"/>
                  </a:lnTo>
                  <a:lnTo>
                    <a:pt x="0" y="11563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:a16="http://schemas.microsoft.com/office/drawing/2014/main" id="{350D0C03-81B8-C54B-BEDB-9AF7FBC686F3}"/>
                </a:ext>
              </a:extLst>
            </p:cNvPr>
            <p:cNvSpPr/>
            <p:nvPr/>
          </p:nvSpPr>
          <p:spPr>
            <a:xfrm>
              <a:off x="6039612" y="3098101"/>
              <a:ext cx="113442" cy="43624"/>
            </a:xfrm>
            <a:custGeom>
              <a:avLst/>
              <a:gdLst>
                <a:gd name="connsiteX0" fmla="*/ 113443 w 113442"/>
                <a:gd name="connsiteY0" fmla="*/ 0 h 43624"/>
                <a:gd name="connsiteX1" fmla="*/ 87916 w 113442"/>
                <a:gd name="connsiteY1" fmla="*/ 43625 h 43624"/>
                <a:gd name="connsiteX2" fmla="*/ 25527 w 113442"/>
                <a:gd name="connsiteY2" fmla="*/ 43625 h 43624"/>
                <a:gd name="connsiteX3" fmla="*/ 0 w 113442"/>
                <a:gd name="connsiteY3" fmla="*/ 0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442" h="43624">
                  <a:moveTo>
                    <a:pt x="113443" y="0"/>
                  </a:moveTo>
                  <a:lnTo>
                    <a:pt x="87916" y="43625"/>
                  </a:lnTo>
                  <a:lnTo>
                    <a:pt x="25527" y="43625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:a16="http://schemas.microsoft.com/office/drawing/2014/main" id="{C097FBCF-162C-3C45-92E9-30EB50FDB2A6}"/>
                </a:ext>
              </a:extLst>
            </p:cNvPr>
            <p:cNvSpPr/>
            <p:nvPr/>
          </p:nvSpPr>
          <p:spPr>
            <a:xfrm>
              <a:off x="6026372" y="3141725"/>
              <a:ext cx="38766" cy="110775"/>
            </a:xfrm>
            <a:custGeom>
              <a:avLst/>
              <a:gdLst>
                <a:gd name="connsiteX0" fmla="*/ 38767 w 38766"/>
                <a:gd name="connsiteY0" fmla="*/ 0 h 110775"/>
                <a:gd name="connsiteX1" fmla="*/ 0 w 38766"/>
                <a:gd name="connsiteY1" fmla="*/ 110681 h 110775"/>
                <a:gd name="connsiteX2" fmla="*/ 0 w 38766"/>
                <a:gd name="connsiteY2" fmla="*/ 110776 h 11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766" h="110775">
                  <a:moveTo>
                    <a:pt x="38767" y="0"/>
                  </a:moveTo>
                  <a:lnTo>
                    <a:pt x="0" y="110681"/>
                  </a:lnTo>
                  <a:lnTo>
                    <a:pt x="0" y="110776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:a16="http://schemas.microsoft.com/office/drawing/2014/main" id="{BE227C31-4343-7341-82AD-C97AB687C6DB}"/>
                </a:ext>
              </a:extLst>
            </p:cNvPr>
            <p:cNvSpPr/>
            <p:nvPr/>
          </p:nvSpPr>
          <p:spPr>
            <a:xfrm>
              <a:off x="6127527" y="3141725"/>
              <a:ext cx="40005" cy="110775"/>
            </a:xfrm>
            <a:custGeom>
              <a:avLst/>
              <a:gdLst>
                <a:gd name="connsiteX0" fmla="*/ 0 w 40005"/>
                <a:gd name="connsiteY0" fmla="*/ 0 h 110775"/>
                <a:gd name="connsiteX1" fmla="*/ 40005 w 40005"/>
                <a:gd name="connsiteY1" fmla="*/ 110681 h 110775"/>
                <a:gd name="connsiteX2" fmla="*/ 40005 w 40005"/>
                <a:gd name="connsiteY2" fmla="*/ 110776 h 11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" h="110775">
                  <a:moveTo>
                    <a:pt x="0" y="0"/>
                  </a:moveTo>
                  <a:lnTo>
                    <a:pt x="40005" y="110681"/>
                  </a:lnTo>
                  <a:lnTo>
                    <a:pt x="40005" y="110776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3" name="Рисунок 996">
            <a:extLst>
              <a:ext uri="{FF2B5EF4-FFF2-40B4-BE49-F238E27FC236}">
                <a16:creationId xmlns:a16="http://schemas.microsoft.com/office/drawing/2014/main" id="{B5B569B1-2249-9542-B6EA-00996A13E6F5}"/>
              </a:ext>
            </a:extLst>
          </p:cNvPr>
          <p:cNvGrpSpPr/>
          <p:nvPr/>
        </p:nvGrpSpPr>
        <p:grpSpPr>
          <a:xfrm>
            <a:off x="14435555" y="2612974"/>
            <a:ext cx="1973942" cy="2473376"/>
            <a:chOff x="5299424" y="2325909"/>
            <a:chExt cx="1593532" cy="2206085"/>
          </a:xfrm>
        </p:grpSpPr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id="{2273DE93-8856-E148-8EC8-FD97100176C9}"/>
                </a:ext>
              </a:extLst>
            </p:cNvPr>
            <p:cNvSpPr/>
            <p:nvPr/>
          </p:nvSpPr>
          <p:spPr>
            <a:xfrm>
              <a:off x="6264497" y="3629596"/>
              <a:ext cx="628459" cy="902398"/>
            </a:xfrm>
            <a:custGeom>
              <a:avLst/>
              <a:gdLst>
                <a:gd name="connsiteX0" fmla="*/ 369570 w 628459"/>
                <a:gd name="connsiteY0" fmla="*/ 902398 h 902398"/>
                <a:gd name="connsiteX1" fmla="*/ 0 w 628459"/>
                <a:gd name="connsiteY1" fmla="*/ 902398 h 902398"/>
                <a:gd name="connsiteX2" fmla="*/ 222028 w 628459"/>
                <a:gd name="connsiteY2" fmla="*/ 0 h 902398"/>
                <a:gd name="connsiteX3" fmla="*/ 362807 w 628459"/>
                <a:gd name="connsiteY3" fmla="*/ 45148 h 902398"/>
                <a:gd name="connsiteX4" fmla="*/ 450628 w 628459"/>
                <a:gd name="connsiteY4" fmla="*/ 73723 h 902398"/>
                <a:gd name="connsiteX5" fmla="*/ 628460 w 628459"/>
                <a:gd name="connsiteY5" fmla="*/ 317373 h 902398"/>
                <a:gd name="connsiteX6" fmla="*/ 628460 w 628459"/>
                <a:gd name="connsiteY6" fmla="*/ 902398 h 90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8459" h="902398">
                  <a:moveTo>
                    <a:pt x="369570" y="902398"/>
                  </a:moveTo>
                  <a:lnTo>
                    <a:pt x="0" y="902398"/>
                  </a:lnTo>
                  <a:lnTo>
                    <a:pt x="222028" y="0"/>
                  </a:lnTo>
                  <a:lnTo>
                    <a:pt x="362807" y="45148"/>
                  </a:lnTo>
                  <a:lnTo>
                    <a:pt x="450628" y="73723"/>
                  </a:lnTo>
                  <a:cubicBezTo>
                    <a:pt x="556574" y="107642"/>
                    <a:pt x="628460" y="206130"/>
                    <a:pt x="628460" y="317373"/>
                  </a:cubicBezTo>
                  <a:lnTo>
                    <a:pt x="628460" y="902398"/>
                  </a:lnTo>
                  <a:close/>
                </a:path>
              </a:pathLst>
            </a:custGeom>
            <a:solidFill>
              <a:srgbClr val="00B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:a16="http://schemas.microsoft.com/office/drawing/2014/main" id="{4A990564-3942-E340-9134-03190D2264FC}"/>
                </a:ext>
              </a:extLst>
            </p:cNvPr>
            <p:cNvSpPr/>
            <p:nvPr/>
          </p:nvSpPr>
          <p:spPr>
            <a:xfrm>
              <a:off x="6096000" y="2326004"/>
              <a:ext cx="531018" cy="1348739"/>
            </a:xfrm>
            <a:custGeom>
              <a:avLst/>
              <a:gdLst>
                <a:gd name="connsiteX0" fmla="*/ 390525 w 531018"/>
                <a:gd name="connsiteY0" fmla="*/ 1303592 h 1348739"/>
                <a:gd name="connsiteX1" fmla="*/ 213074 w 531018"/>
                <a:gd name="connsiteY1" fmla="*/ 1246442 h 1348739"/>
                <a:gd name="connsiteX2" fmla="*/ 213074 w 531018"/>
                <a:gd name="connsiteY2" fmla="*/ 1065467 h 1348739"/>
                <a:gd name="connsiteX3" fmla="*/ 365474 w 531018"/>
                <a:gd name="connsiteY3" fmla="*/ 768858 h 1348739"/>
                <a:gd name="connsiteX4" fmla="*/ 365474 w 531018"/>
                <a:gd name="connsiteY4" fmla="*/ 561784 h 1348739"/>
                <a:gd name="connsiteX5" fmla="*/ 386334 w 531018"/>
                <a:gd name="connsiteY5" fmla="*/ 524447 h 1348739"/>
                <a:gd name="connsiteX6" fmla="*/ 386334 w 531018"/>
                <a:gd name="connsiteY6" fmla="*/ 471488 h 1348739"/>
                <a:gd name="connsiteX7" fmla="*/ 48196 w 531018"/>
                <a:gd name="connsiteY7" fmla="*/ 133350 h 1348739"/>
                <a:gd name="connsiteX8" fmla="*/ 0 w 531018"/>
                <a:gd name="connsiteY8" fmla="*/ 133350 h 1348739"/>
                <a:gd name="connsiteX9" fmla="*/ 0 w 531018"/>
                <a:gd name="connsiteY9" fmla="*/ 0 h 1348739"/>
                <a:gd name="connsiteX10" fmla="*/ 84201 w 531018"/>
                <a:gd name="connsiteY10" fmla="*/ 0 h 1348739"/>
                <a:gd name="connsiteX11" fmla="*/ 531019 w 531018"/>
                <a:gd name="connsiteY11" fmla="*/ 446723 h 1348739"/>
                <a:gd name="connsiteX12" fmla="*/ 531019 w 531018"/>
                <a:gd name="connsiteY12" fmla="*/ 1348740 h 134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1018" h="1348739">
                  <a:moveTo>
                    <a:pt x="390525" y="1303592"/>
                  </a:moveTo>
                  <a:lnTo>
                    <a:pt x="213074" y="1246442"/>
                  </a:lnTo>
                  <a:lnTo>
                    <a:pt x="213074" y="1065467"/>
                  </a:lnTo>
                  <a:cubicBezTo>
                    <a:pt x="308648" y="996887"/>
                    <a:pt x="365370" y="886492"/>
                    <a:pt x="365474" y="768858"/>
                  </a:cubicBezTo>
                  <a:lnTo>
                    <a:pt x="365474" y="561784"/>
                  </a:lnTo>
                  <a:cubicBezTo>
                    <a:pt x="378419" y="553784"/>
                    <a:pt x="386306" y="539658"/>
                    <a:pt x="386334" y="524447"/>
                  </a:cubicBezTo>
                  <a:lnTo>
                    <a:pt x="386334" y="471488"/>
                  </a:lnTo>
                  <a:cubicBezTo>
                    <a:pt x="385810" y="284960"/>
                    <a:pt x="234725" y="133874"/>
                    <a:pt x="48196" y="133350"/>
                  </a:cubicBezTo>
                  <a:lnTo>
                    <a:pt x="0" y="133350"/>
                  </a:lnTo>
                  <a:lnTo>
                    <a:pt x="0" y="0"/>
                  </a:lnTo>
                  <a:lnTo>
                    <a:pt x="84201" y="0"/>
                  </a:lnTo>
                  <a:cubicBezTo>
                    <a:pt x="330737" y="467"/>
                    <a:pt x="530495" y="200187"/>
                    <a:pt x="531019" y="446723"/>
                  </a:cubicBezTo>
                  <a:lnTo>
                    <a:pt x="531019" y="134874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:a16="http://schemas.microsoft.com/office/drawing/2014/main" id="{F2EEB205-90FB-C84B-B395-3E28FDEBEDAC}"/>
                </a:ext>
              </a:extLst>
            </p:cNvPr>
            <p:cNvSpPr/>
            <p:nvPr/>
          </p:nvSpPr>
          <p:spPr>
            <a:xfrm>
              <a:off x="5705475" y="3572446"/>
              <a:ext cx="781050" cy="959548"/>
            </a:xfrm>
            <a:custGeom>
              <a:avLst/>
              <a:gdLst>
                <a:gd name="connsiteX0" fmla="*/ 781050 w 781050"/>
                <a:gd name="connsiteY0" fmla="*/ 57150 h 959548"/>
                <a:gd name="connsiteX1" fmla="*/ 559022 w 781050"/>
                <a:gd name="connsiteY1" fmla="*/ 959548 h 959548"/>
                <a:gd name="connsiteX2" fmla="*/ 222028 w 781050"/>
                <a:gd name="connsiteY2" fmla="*/ 959548 h 959548"/>
                <a:gd name="connsiteX3" fmla="*/ 0 w 781050"/>
                <a:gd name="connsiteY3" fmla="*/ 57150 h 959548"/>
                <a:gd name="connsiteX4" fmla="*/ 177451 w 781050"/>
                <a:gd name="connsiteY4" fmla="*/ 0 h 959548"/>
                <a:gd name="connsiteX5" fmla="*/ 393573 w 781050"/>
                <a:gd name="connsiteY5" fmla="*/ 101632 h 959548"/>
                <a:gd name="connsiteX6" fmla="*/ 603123 w 781050"/>
                <a:gd name="connsiteY6" fmla="*/ 0 h 95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050" h="959548">
                  <a:moveTo>
                    <a:pt x="781050" y="57150"/>
                  </a:moveTo>
                  <a:lnTo>
                    <a:pt x="559022" y="959548"/>
                  </a:lnTo>
                  <a:lnTo>
                    <a:pt x="222028" y="959548"/>
                  </a:lnTo>
                  <a:lnTo>
                    <a:pt x="0" y="57150"/>
                  </a:lnTo>
                  <a:lnTo>
                    <a:pt x="177451" y="0"/>
                  </a:lnTo>
                  <a:cubicBezTo>
                    <a:pt x="186976" y="11525"/>
                    <a:pt x="263842" y="103251"/>
                    <a:pt x="393573" y="101632"/>
                  </a:cubicBezTo>
                  <a:cubicBezTo>
                    <a:pt x="519208" y="100013"/>
                    <a:pt x="592931" y="12192"/>
                    <a:pt x="60312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:a16="http://schemas.microsoft.com/office/drawing/2014/main" id="{AED025AF-F537-E443-96E9-E0A8B55ED193}"/>
                </a:ext>
              </a:extLst>
            </p:cNvPr>
            <p:cNvSpPr/>
            <p:nvPr/>
          </p:nvSpPr>
          <p:spPr>
            <a:xfrm>
              <a:off x="5709761" y="2459354"/>
              <a:ext cx="772953" cy="435197"/>
            </a:xfrm>
            <a:custGeom>
              <a:avLst/>
              <a:gdLst>
                <a:gd name="connsiteX0" fmla="*/ 20860 w 772953"/>
                <a:gd name="connsiteY0" fmla="*/ 428434 h 435197"/>
                <a:gd name="connsiteX1" fmla="*/ 0 w 772953"/>
                <a:gd name="connsiteY1" fmla="*/ 391096 h 435197"/>
                <a:gd name="connsiteX2" fmla="*/ 0 w 772953"/>
                <a:gd name="connsiteY2" fmla="*/ 338138 h 435197"/>
                <a:gd name="connsiteX3" fmla="*/ 338614 w 772953"/>
                <a:gd name="connsiteY3" fmla="*/ 0 h 435197"/>
                <a:gd name="connsiteX4" fmla="*/ 434816 w 772953"/>
                <a:gd name="connsiteY4" fmla="*/ 0 h 435197"/>
                <a:gd name="connsiteX5" fmla="*/ 772954 w 772953"/>
                <a:gd name="connsiteY5" fmla="*/ 338138 h 435197"/>
                <a:gd name="connsiteX6" fmla="*/ 772954 w 772953"/>
                <a:gd name="connsiteY6" fmla="*/ 391096 h 435197"/>
                <a:gd name="connsiteX7" fmla="*/ 752094 w 772953"/>
                <a:gd name="connsiteY7" fmla="*/ 428434 h 435197"/>
                <a:gd name="connsiteX8" fmla="*/ 728853 w 772953"/>
                <a:gd name="connsiteY8" fmla="*/ 435197 h 435197"/>
                <a:gd name="connsiteX9" fmla="*/ 44101 w 772953"/>
                <a:gd name="connsiteY9" fmla="*/ 435197 h 435197"/>
                <a:gd name="connsiteX10" fmla="*/ 20860 w 772953"/>
                <a:gd name="connsiteY10" fmla="*/ 428434 h 43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2953" h="435197">
                  <a:moveTo>
                    <a:pt x="20860" y="428434"/>
                  </a:moveTo>
                  <a:cubicBezTo>
                    <a:pt x="7915" y="420434"/>
                    <a:pt x="29" y="406308"/>
                    <a:pt x="0" y="391096"/>
                  </a:cubicBezTo>
                  <a:lnTo>
                    <a:pt x="0" y="338138"/>
                  </a:lnTo>
                  <a:cubicBezTo>
                    <a:pt x="524" y="151419"/>
                    <a:pt x="151895" y="257"/>
                    <a:pt x="338614" y="0"/>
                  </a:cubicBezTo>
                  <a:lnTo>
                    <a:pt x="434816" y="0"/>
                  </a:lnTo>
                  <a:cubicBezTo>
                    <a:pt x="621345" y="524"/>
                    <a:pt x="772430" y="151610"/>
                    <a:pt x="772954" y="338138"/>
                  </a:cubicBezTo>
                  <a:lnTo>
                    <a:pt x="772954" y="391096"/>
                  </a:lnTo>
                  <a:cubicBezTo>
                    <a:pt x="772925" y="406308"/>
                    <a:pt x="765039" y="420434"/>
                    <a:pt x="752094" y="428434"/>
                  </a:cubicBezTo>
                  <a:cubicBezTo>
                    <a:pt x="745150" y="432854"/>
                    <a:pt x="737083" y="435197"/>
                    <a:pt x="728853" y="435197"/>
                  </a:cubicBezTo>
                  <a:lnTo>
                    <a:pt x="44101" y="435197"/>
                  </a:lnTo>
                  <a:cubicBezTo>
                    <a:pt x="35871" y="435197"/>
                    <a:pt x="27804" y="432854"/>
                    <a:pt x="20860" y="428434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:a16="http://schemas.microsoft.com/office/drawing/2014/main" id="{5EDD2D56-98DC-9943-92C7-464FA371209B}"/>
                </a:ext>
              </a:extLst>
            </p:cNvPr>
            <p:cNvSpPr/>
            <p:nvPr/>
          </p:nvSpPr>
          <p:spPr>
            <a:xfrm>
              <a:off x="5730620" y="2887789"/>
              <a:ext cx="730757" cy="572452"/>
            </a:xfrm>
            <a:custGeom>
              <a:avLst/>
              <a:gdLst>
                <a:gd name="connsiteX0" fmla="*/ 730758 w 730757"/>
                <a:gd name="connsiteY0" fmla="*/ 0 h 572452"/>
                <a:gd name="connsiteX1" fmla="*/ 730758 w 730757"/>
                <a:gd name="connsiteY1" fmla="*/ 207074 h 572452"/>
                <a:gd name="connsiteX2" fmla="*/ 365379 w 730757"/>
                <a:gd name="connsiteY2" fmla="*/ 572453 h 572452"/>
                <a:gd name="connsiteX3" fmla="*/ 0 w 730757"/>
                <a:gd name="connsiteY3" fmla="*/ 207074 h 572452"/>
                <a:gd name="connsiteX4" fmla="*/ 0 w 730757"/>
                <a:gd name="connsiteY4" fmla="*/ 0 h 572452"/>
                <a:gd name="connsiteX5" fmla="*/ 23241 w 730757"/>
                <a:gd name="connsiteY5" fmla="*/ 6763 h 572452"/>
                <a:gd name="connsiteX6" fmla="*/ 707517 w 730757"/>
                <a:gd name="connsiteY6" fmla="*/ 6763 h 572452"/>
                <a:gd name="connsiteX7" fmla="*/ 730758 w 730757"/>
                <a:gd name="connsiteY7" fmla="*/ 0 h 57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757" h="572452">
                  <a:moveTo>
                    <a:pt x="730758" y="0"/>
                  </a:moveTo>
                  <a:lnTo>
                    <a:pt x="730758" y="207074"/>
                  </a:lnTo>
                  <a:cubicBezTo>
                    <a:pt x="730758" y="408870"/>
                    <a:pt x="567176" y="572453"/>
                    <a:pt x="365379" y="572453"/>
                  </a:cubicBezTo>
                  <a:cubicBezTo>
                    <a:pt x="163582" y="572453"/>
                    <a:pt x="0" y="408870"/>
                    <a:pt x="0" y="207074"/>
                  </a:cubicBezTo>
                  <a:lnTo>
                    <a:pt x="0" y="0"/>
                  </a:lnTo>
                  <a:cubicBezTo>
                    <a:pt x="6944" y="4420"/>
                    <a:pt x="15011" y="6763"/>
                    <a:pt x="23241" y="6763"/>
                  </a:cubicBezTo>
                  <a:lnTo>
                    <a:pt x="707517" y="6763"/>
                  </a:lnTo>
                  <a:cubicBezTo>
                    <a:pt x="715747" y="6763"/>
                    <a:pt x="723814" y="4420"/>
                    <a:pt x="730758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:a16="http://schemas.microsoft.com/office/drawing/2014/main" id="{298C55FE-DCBC-2146-9C81-020E14203516}"/>
                </a:ext>
              </a:extLst>
            </p:cNvPr>
            <p:cNvSpPr/>
            <p:nvPr/>
          </p:nvSpPr>
          <p:spPr>
            <a:xfrm>
              <a:off x="5883020" y="3391471"/>
              <a:ext cx="425672" cy="282628"/>
            </a:xfrm>
            <a:custGeom>
              <a:avLst/>
              <a:gdLst>
                <a:gd name="connsiteX0" fmla="*/ 425672 w 425672"/>
                <a:gd name="connsiteY0" fmla="*/ 0 h 282628"/>
                <a:gd name="connsiteX1" fmla="*/ 425672 w 425672"/>
                <a:gd name="connsiteY1" fmla="*/ 180975 h 282628"/>
                <a:gd name="connsiteX2" fmla="*/ 216122 w 425672"/>
                <a:gd name="connsiteY2" fmla="*/ 282607 h 282628"/>
                <a:gd name="connsiteX3" fmla="*/ 0 w 425672"/>
                <a:gd name="connsiteY3" fmla="*/ 180975 h 282628"/>
                <a:gd name="connsiteX4" fmla="*/ 0 w 425672"/>
                <a:gd name="connsiteY4" fmla="*/ 0 h 282628"/>
                <a:gd name="connsiteX5" fmla="*/ 425386 w 425672"/>
                <a:gd name="connsiteY5" fmla="*/ 0 h 28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672" h="282628">
                  <a:moveTo>
                    <a:pt x="425672" y="0"/>
                  </a:moveTo>
                  <a:lnTo>
                    <a:pt x="425672" y="180975"/>
                  </a:lnTo>
                  <a:cubicBezTo>
                    <a:pt x="416147" y="193167"/>
                    <a:pt x="342043" y="280988"/>
                    <a:pt x="216122" y="282607"/>
                  </a:cubicBezTo>
                  <a:cubicBezTo>
                    <a:pt x="86392" y="284226"/>
                    <a:pt x="9334" y="192500"/>
                    <a:pt x="0" y="180975"/>
                  </a:cubicBezTo>
                  <a:lnTo>
                    <a:pt x="0" y="0"/>
                  </a:lnTo>
                  <a:cubicBezTo>
                    <a:pt x="126968" y="91697"/>
                    <a:pt x="298418" y="91697"/>
                    <a:pt x="425386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:a16="http://schemas.microsoft.com/office/drawing/2014/main" id="{31D4D34A-4E86-5E49-8D4D-7CA52BBB41E5}"/>
                </a:ext>
              </a:extLst>
            </p:cNvPr>
            <p:cNvSpPr/>
            <p:nvPr/>
          </p:nvSpPr>
          <p:spPr>
            <a:xfrm>
              <a:off x="5564790" y="2325909"/>
              <a:ext cx="531209" cy="1348835"/>
            </a:xfrm>
            <a:custGeom>
              <a:avLst/>
              <a:gdLst>
                <a:gd name="connsiteX0" fmla="*/ 140684 w 531209"/>
                <a:gd name="connsiteY0" fmla="*/ 1303687 h 1348835"/>
                <a:gd name="connsiteX1" fmla="*/ 0 w 531209"/>
                <a:gd name="connsiteY1" fmla="*/ 1348835 h 1348835"/>
                <a:gd name="connsiteX2" fmla="*/ 0 w 531209"/>
                <a:gd name="connsiteY2" fmla="*/ 446722 h 1348835"/>
                <a:gd name="connsiteX3" fmla="*/ 446723 w 531209"/>
                <a:gd name="connsiteY3" fmla="*/ 0 h 1348835"/>
                <a:gd name="connsiteX4" fmla="*/ 531209 w 531209"/>
                <a:gd name="connsiteY4" fmla="*/ 0 h 1348835"/>
                <a:gd name="connsiteX5" fmla="*/ 531209 w 531209"/>
                <a:gd name="connsiteY5" fmla="*/ 133350 h 1348835"/>
                <a:gd name="connsiteX6" fmla="*/ 483584 w 531209"/>
                <a:gd name="connsiteY6" fmla="*/ 133350 h 1348835"/>
                <a:gd name="connsiteX7" fmla="*/ 145447 w 531209"/>
                <a:gd name="connsiteY7" fmla="*/ 471488 h 1348835"/>
                <a:gd name="connsiteX8" fmla="*/ 145447 w 531209"/>
                <a:gd name="connsiteY8" fmla="*/ 524447 h 1348835"/>
                <a:gd name="connsiteX9" fmla="*/ 166307 w 531209"/>
                <a:gd name="connsiteY9" fmla="*/ 561784 h 1348835"/>
                <a:gd name="connsiteX10" fmla="*/ 166307 w 531209"/>
                <a:gd name="connsiteY10" fmla="*/ 768858 h 1348835"/>
                <a:gd name="connsiteX11" fmla="*/ 318707 w 531209"/>
                <a:gd name="connsiteY11" fmla="*/ 1065467 h 1348835"/>
                <a:gd name="connsiteX12" fmla="*/ 318707 w 531209"/>
                <a:gd name="connsiteY12" fmla="*/ 1246441 h 134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1209" h="1348835">
                  <a:moveTo>
                    <a:pt x="140684" y="1303687"/>
                  </a:moveTo>
                  <a:lnTo>
                    <a:pt x="0" y="1348835"/>
                  </a:lnTo>
                  <a:lnTo>
                    <a:pt x="0" y="446722"/>
                  </a:lnTo>
                  <a:cubicBezTo>
                    <a:pt x="524" y="200225"/>
                    <a:pt x="200225" y="524"/>
                    <a:pt x="446723" y="0"/>
                  </a:cubicBezTo>
                  <a:lnTo>
                    <a:pt x="531209" y="0"/>
                  </a:lnTo>
                  <a:lnTo>
                    <a:pt x="531209" y="133350"/>
                  </a:lnTo>
                  <a:lnTo>
                    <a:pt x="483584" y="133350"/>
                  </a:lnTo>
                  <a:cubicBezTo>
                    <a:pt x="297056" y="133874"/>
                    <a:pt x="145971" y="284959"/>
                    <a:pt x="145447" y="471488"/>
                  </a:cubicBezTo>
                  <a:lnTo>
                    <a:pt x="145447" y="524447"/>
                  </a:lnTo>
                  <a:cubicBezTo>
                    <a:pt x="145475" y="539658"/>
                    <a:pt x="153362" y="553784"/>
                    <a:pt x="166307" y="561784"/>
                  </a:cubicBezTo>
                  <a:lnTo>
                    <a:pt x="166307" y="768858"/>
                  </a:lnTo>
                  <a:cubicBezTo>
                    <a:pt x="166697" y="886425"/>
                    <a:pt x="223352" y="996696"/>
                    <a:pt x="318707" y="1065467"/>
                  </a:cubicBezTo>
                  <a:lnTo>
                    <a:pt x="318707" y="124644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id="{7EBD4143-BFA1-4144-8724-488B133227CF}"/>
                </a:ext>
              </a:extLst>
            </p:cNvPr>
            <p:cNvSpPr/>
            <p:nvPr/>
          </p:nvSpPr>
          <p:spPr>
            <a:xfrm>
              <a:off x="5299424" y="3629596"/>
              <a:ext cx="627697" cy="902398"/>
            </a:xfrm>
            <a:custGeom>
              <a:avLst/>
              <a:gdLst>
                <a:gd name="connsiteX0" fmla="*/ 258509 w 627697"/>
                <a:gd name="connsiteY0" fmla="*/ 902398 h 902398"/>
                <a:gd name="connsiteX1" fmla="*/ 0 w 627697"/>
                <a:gd name="connsiteY1" fmla="*/ 902398 h 902398"/>
                <a:gd name="connsiteX2" fmla="*/ 0 w 627697"/>
                <a:gd name="connsiteY2" fmla="*/ 316992 h 902398"/>
                <a:gd name="connsiteX3" fmla="*/ 177451 w 627697"/>
                <a:gd name="connsiteY3" fmla="*/ 73343 h 902398"/>
                <a:gd name="connsiteX4" fmla="*/ 265367 w 627697"/>
                <a:gd name="connsiteY4" fmla="*/ 44768 h 902398"/>
                <a:gd name="connsiteX5" fmla="*/ 406051 w 627697"/>
                <a:gd name="connsiteY5" fmla="*/ 0 h 902398"/>
                <a:gd name="connsiteX6" fmla="*/ 627698 w 627697"/>
                <a:gd name="connsiteY6" fmla="*/ 902398 h 90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7697" h="902398">
                  <a:moveTo>
                    <a:pt x="258509" y="902398"/>
                  </a:moveTo>
                  <a:lnTo>
                    <a:pt x="0" y="902398"/>
                  </a:lnTo>
                  <a:lnTo>
                    <a:pt x="0" y="316992"/>
                  </a:lnTo>
                  <a:cubicBezTo>
                    <a:pt x="-48" y="205854"/>
                    <a:pt x="71657" y="107394"/>
                    <a:pt x="177451" y="73343"/>
                  </a:cubicBezTo>
                  <a:lnTo>
                    <a:pt x="265367" y="44768"/>
                  </a:lnTo>
                  <a:lnTo>
                    <a:pt x="406051" y="0"/>
                  </a:lnTo>
                  <a:lnTo>
                    <a:pt x="627698" y="902398"/>
                  </a:lnTo>
                  <a:close/>
                </a:path>
              </a:pathLst>
            </a:custGeom>
            <a:solidFill>
              <a:srgbClr val="00B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id="{C10007A9-742B-674C-82F3-4C84832DE1BA}"/>
                </a:ext>
              </a:extLst>
            </p:cNvPr>
            <p:cNvSpPr/>
            <p:nvPr/>
          </p:nvSpPr>
          <p:spPr>
            <a:xfrm>
              <a:off x="5730620" y="2887027"/>
              <a:ext cx="730757" cy="573214"/>
            </a:xfrm>
            <a:custGeom>
              <a:avLst/>
              <a:gdLst>
                <a:gd name="connsiteX0" fmla="*/ 730758 w 730757"/>
                <a:gd name="connsiteY0" fmla="*/ 0 h 573214"/>
                <a:gd name="connsiteX1" fmla="*/ 730758 w 730757"/>
                <a:gd name="connsiteY1" fmla="*/ 207835 h 573214"/>
                <a:gd name="connsiteX2" fmla="*/ 365379 w 730757"/>
                <a:gd name="connsiteY2" fmla="*/ 573214 h 573214"/>
                <a:gd name="connsiteX3" fmla="*/ 0 w 730757"/>
                <a:gd name="connsiteY3" fmla="*/ 207835 h 573214"/>
                <a:gd name="connsiteX4" fmla="*/ 0 w 730757"/>
                <a:gd name="connsiteY4" fmla="*/ 0 h 57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757" h="573214">
                  <a:moveTo>
                    <a:pt x="730758" y="0"/>
                  </a:moveTo>
                  <a:lnTo>
                    <a:pt x="730758" y="207835"/>
                  </a:lnTo>
                  <a:cubicBezTo>
                    <a:pt x="730758" y="409632"/>
                    <a:pt x="567176" y="573214"/>
                    <a:pt x="365379" y="573214"/>
                  </a:cubicBezTo>
                  <a:cubicBezTo>
                    <a:pt x="163582" y="573214"/>
                    <a:pt x="0" y="409632"/>
                    <a:pt x="0" y="207835"/>
                  </a:cubicBez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id="{A731A698-539B-F846-9938-CBF107E7A518}"/>
                </a:ext>
              </a:extLst>
            </p:cNvPr>
            <p:cNvSpPr/>
            <p:nvPr/>
          </p:nvSpPr>
          <p:spPr>
            <a:xfrm>
              <a:off x="5299424" y="3391471"/>
              <a:ext cx="1593151" cy="1140523"/>
            </a:xfrm>
            <a:custGeom>
              <a:avLst/>
              <a:gdLst>
                <a:gd name="connsiteX0" fmla="*/ 583883 w 1593151"/>
                <a:gd name="connsiteY0" fmla="*/ 0 h 1140523"/>
                <a:gd name="connsiteX1" fmla="*/ 583883 w 1593151"/>
                <a:gd name="connsiteY1" fmla="*/ 180975 h 1140523"/>
                <a:gd name="connsiteX2" fmla="*/ 406432 w 1593151"/>
                <a:gd name="connsiteY2" fmla="*/ 238125 h 1140523"/>
                <a:gd name="connsiteX3" fmla="*/ 265748 w 1593151"/>
                <a:gd name="connsiteY3" fmla="*/ 283273 h 1140523"/>
                <a:gd name="connsiteX4" fmla="*/ 177832 w 1593151"/>
                <a:gd name="connsiteY4" fmla="*/ 311848 h 1140523"/>
                <a:gd name="connsiteX5" fmla="*/ 0 w 1593151"/>
                <a:gd name="connsiteY5" fmla="*/ 555498 h 1140523"/>
                <a:gd name="connsiteX6" fmla="*/ 0 w 1593151"/>
                <a:gd name="connsiteY6" fmla="*/ 1140523 h 1140523"/>
                <a:gd name="connsiteX7" fmla="*/ 1593152 w 1593151"/>
                <a:gd name="connsiteY7" fmla="*/ 1140523 h 1140523"/>
                <a:gd name="connsiteX8" fmla="*/ 1593152 w 1593151"/>
                <a:gd name="connsiteY8" fmla="*/ 555117 h 1140523"/>
                <a:gd name="connsiteX9" fmla="*/ 1415701 w 1593151"/>
                <a:gd name="connsiteY9" fmla="*/ 311468 h 1140523"/>
                <a:gd name="connsiteX10" fmla="*/ 1327880 w 1593151"/>
                <a:gd name="connsiteY10" fmla="*/ 282893 h 1140523"/>
                <a:gd name="connsiteX11" fmla="*/ 1187101 w 1593151"/>
                <a:gd name="connsiteY11" fmla="*/ 238125 h 1140523"/>
                <a:gd name="connsiteX12" fmla="*/ 1009650 w 1593151"/>
                <a:gd name="connsiteY12" fmla="*/ 180975 h 1140523"/>
                <a:gd name="connsiteX13" fmla="*/ 1009650 w 1593151"/>
                <a:gd name="connsiteY13" fmla="*/ 0 h 114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3151" h="1140523">
                  <a:moveTo>
                    <a:pt x="583883" y="0"/>
                  </a:moveTo>
                  <a:lnTo>
                    <a:pt x="583883" y="180975"/>
                  </a:lnTo>
                  <a:lnTo>
                    <a:pt x="406432" y="238125"/>
                  </a:lnTo>
                  <a:lnTo>
                    <a:pt x="265748" y="283273"/>
                  </a:lnTo>
                  <a:lnTo>
                    <a:pt x="177832" y="311848"/>
                  </a:lnTo>
                  <a:cubicBezTo>
                    <a:pt x="71885" y="345767"/>
                    <a:pt x="0" y="444255"/>
                    <a:pt x="0" y="555498"/>
                  </a:cubicBezTo>
                  <a:lnTo>
                    <a:pt x="0" y="1140523"/>
                  </a:lnTo>
                  <a:lnTo>
                    <a:pt x="1593152" y="1140523"/>
                  </a:lnTo>
                  <a:lnTo>
                    <a:pt x="1593152" y="555117"/>
                  </a:lnTo>
                  <a:cubicBezTo>
                    <a:pt x="1593199" y="443979"/>
                    <a:pt x="1521495" y="345519"/>
                    <a:pt x="1415701" y="311468"/>
                  </a:cubicBezTo>
                  <a:lnTo>
                    <a:pt x="1327880" y="282893"/>
                  </a:lnTo>
                  <a:lnTo>
                    <a:pt x="1187101" y="238125"/>
                  </a:lnTo>
                  <a:lnTo>
                    <a:pt x="1009650" y="180975"/>
                  </a:lnTo>
                  <a:lnTo>
                    <a:pt x="100965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id="{96E5FD88-F19C-0D42-866E-4A36077B070D}"/>
                </a:ext>
              </a:extLst>
            </p:cNvPr>
            <p:cNvSpPr/>
            <p:nvPr/>
          </p:nvSpPr>
          <p:spPr>
            <a:xfrm>
              <a:off x="5565076" y="2325909"/>
              <a:ext cx="1061942" cy="1348454"/>
            </a:xfrm>
            <a:custGeom>
              <a:avLst/>
              <a:gdLst>
                <a:gd name="connsiteX0" fmla="*/ 0 w 1061942"/>
                <a:gd name="connsiteY0" fmla="*/ 1348454 h 1348454"/>
                <a:gd name="connsiteX1" fmla="*/ 0 w 1061942"/>
                <a:gd name="connsiteY1" fmla="*/ 446722 h 1348454"/>
                <a:gd name="connsiteX2" fmla="*/ 446723 w 1061942"/>
                <a:gd name="connsiteY2" fmla="*/ 0 h 1348454"/>
                <a:gd name="connsiteX3" fmla="*/ 615125 w 1061942"/>
                <a:gd name="connsiteY3" fmla="*/ 0 h 1348454"/>
                <a:gd name="connsiteX4" fmla="*/ 1061942 w 1061942"/>
                <a:gd name="connsiteY4" fmla="*/ 446722 h 1348454"/>
                <a:gd name="connsiteX5" fmla="*/ 1061942 w 1061942"/>
                <a:gd name="connsiteY5" fmla="*/ 1348454 h 134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1942" h="1348454">
                  <a:moveTo>
                    <a:pt x="0" y="1348454"/>
                  </a:moveTo>
                  <a:lnTo>
                    <a:pt x="0" y="446722"/>
                  </a:lnTo>
                  <a:cubicBezTo>
                    <a:pt x="524" y="200225"/>
                    <a:pt x="200225" y="524"/>
                    <a:pt x="446723" y="0"/>
                  </a:cubicBezTo>
                  <a:lnTo>
                    <a:pt x="615125" y="0"/>
                  </a:lnTo>
                  <a:cubicBezTo>
                    <a:pt x="861660" y="476"/>
                    <a:pt x="1061419" y="200187"/>
                    <a:pt x="1061942" y="446722"/>
                  </a:cubicBezTo>
                  <a:lnTo>
                    <a:pt x="1061942" y="1348454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id="{D53CA269-5566-124B-AE73-EC76125428F2}"/>
                </a:ext>
              </a:extLst>
            </p:cNvPr>
            <p:cNvSpPr/>
            <p:nvPr/>
          </p:nvSpPr>
          <p:spPr>
            <a:xfrm>
              <a:off x="5709761" y="2459354"/>
              <a:ext cx="772953" cy="435197"/>
            </a:xfrm>
            <a:custGeom>
              <a:avLst/>
              <a:gdLst>
                <a:gd name="connsiteX0" fmla="*/ 751618 w 772953"/>
                <a:gd name="connsiteY0" fmla="*/ 428434 h 435197"/>
                <a:gd name="connsiteX1" fmla="*/ 728377 w 772953"/>
                <a:gd name="connsiteY1" fmla="*/ 435197 h 435197"/>
                <a:gd name="connsiteX2" fmla="*/ 44101 w 772953"/>
                <a:gd name="connsiteY2" fmla="*/ 435197 h 435197"/>
                <a:gd name="connsiteX3" fmla="*/ 20860 w 772953"/>
                <a:gd name="connsiteY3" fmla="*/ 428434 h 435197"/>
                <a:gd name="connsiteX4" fmla="*/ 0 w 772953"/>
                <a:gd name="connsiteY4" fmla="*/ 391096 h 435197"/>
                <a:gd name="connsiteX5" fmla="*/ 0 w 772953"/>
                <a:gd name="connsiteY5" fmla="*/ 338138 h 435197"/>
                <a:gd name="connsiteX6" fmla="*/ 338614 w 772953"/>
                <a:gd name="connsiteY6" fmla="*/ 0 h 435197"/>
                <a:gd name="connsiteX7" fmla="*/ 434816 w 772953"/>
                <a:gd name="connsiteY7" fmla="*/ 0 h 435197"/>
                <a:gd name="connsiteX8" fmla="*/ 772954 w 772953"/>
                <a:gd name="connsiteY8" fmla="*/ 338138 h 435197"/>
                <a:gd name="connsiteX9" fmla="*/ 772954 w 772953"/>
                <a:gd name="connsiteY9" fmla="*/ 391096 h 435197"/>
                <a:gd name="connsiteX10" fmla="*/ 751618 w 772953"/>
                <a:gd name="connsiteY10" fmla="*/ 428434 h 43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2953" h="435197">
                  <a:moveTo>
                    <a:pt x="751618" y="428434"/>
                  </a:moveTo>
                  <a:cubicBezTo>
                    <a:pt x="744674" y="432854"/>
                    <a:pt x="736606" y="435197"/>
                    <a:pt x="728377" y="435197"/>
                  </a:cubicBezTo>
                  <a:lnTo>
                    <a:pt x="44101" y="435197"/>
                  </a:lnTo>
                  <a:cubicBezTo>
                    <a:pt x="35871" y="435197"/>
                    <a:pt x="27804" y="432854"/>
                    <a:pt x="20860" y="428434"/>
                  </a:cubicBezTo>
                  <a:cubicBezTo>
                    <a:pt x="7915" y="420434"/>
                    <a:pt x="29" y="406308"/>
                    <a:pt x="0" y="391096"/>
                  </a:cubicBezTo>
                  <a:lnTo>
                    <a:pt x="0" y="338138"/>
                  </a:lnTo>
                  <a:cubicBezTo>
                    <a:pt x="524" y="151419"/>
                    <a:pt x="151895" y="257"/>
                    <a:pt x="338614" y="0"/>
                  </a:cubicBezTo>
                  <a:lnTo>
                    <a:pt x="434816" y="0"/>
                  </a:lnTo>
                  <a:cubicBezTo>
                    <a:pt x="621345" y="524"/>
                    <a:pt x="772430" y="151610"/>
                    <a:pt x="772954" y="338138"/>
                  </a:cubicBezTo>
                  <a:lnTo>
                    <a:pt x="772954" y="391096"/>
                  </a:lnTo>
                  <a:cubicBezTo>
                    <a:pt x="772820" y="406403"/>
                    <a:pt x="764743" y="420548"/>
                    <a:pt x="751618" y="42843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id="{B4C170D1-0989-2A45-A027-2B2AE9A2072B}"/>
                </a:ext>
              </a:extLst>
            </p:cNvPr>
            <p:cNvSpPr/>
            <p:nvPr/>
          </p:nvSpPr>
          <p:spPr>
            <a:xfrm>
              <a:off x="5883306" y="3572732"/>
              <a:ext cx="425672" cy="101653"/>
            </a:xfrm>
            <a:custGeom>
              <a:avLst/>
              <a:gdLst>
                <a:gd name="connsiteX0" fmla="*/ 0 w 425672"/>
                <a:gd name="connsiteY0" fmla="*/ 0 h 101653"/>
                <a:gd name="connsiteX1" fmla="*/ 216122 w 425672"/>
                <a:gd name="connsiteY1" fmla="*/ 101632 h 101653"/>
                <a:gd name="connsiteX2" fmla="*/ 425672 w 425672"/>
                <a:gd name="connsiteY2" fmla="*/ 0 h 1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672" h="101653">
                  <a:moveTo>
                    <a:pt x="0" y="0"/>
                  </a:moveTo>
                  <a:cubicBezTo>
                    <a:pt x="9525" y="11525"/>
                    <a:pt x="86392" y="103251"/>
                    <a:pt x="216122" y="101632"/>
                  </a:cubicBezTo>
                  <a:cubicBezTo>
                    <a:pt x="341757" y="100013"/>
                    <a:pt x="415481" y="12192"/>
                    <a:pt x="425672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:a16="http://schemas.microsoft.com/office/drawing/2014/main" id="{64465805-BB23-C147-96E5-E284BA07FE5E}"/>
                </a:ext>
              </a:extLst>
            </p:cNvPr>
            <p:cNvSpPr/>
            <p:nvPr/>
          </p:nvSpPr>
          <p:spPr>
            <a:xfrm>
              <a:off x="6096000" y="2325909"/>
              <a:ext cx="9525" cy="133445"/>
            </a:xfrm>
            <a:custGeom>
              <a:avLst/>
              <a:gdLst>
                <a:gd name="connsiteX0" fmla="*/ 0 w 9525"/>
                <a:gd name="connsiteY0" fmla="*/ 133445 h 133445"/>
                <a:gd name="connsiteX1" fmla="*/ 0 w 9525"/>
                <a:gd name="connsiteY1" fmla="*/ 0 h 13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33445">
                  <a:moveTo>
                    <a:pt x="0" y="133445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:a16="http://schemas.microsoft.com/office/drawing/2014/main" id="{809429C7-9269-7942-85E5-60AE9AE0C59B}"/>
                </a:ext>
              </a:extLst>
            </p:cNvPr>
            <p:cNvSpPr/>
            <p:nvPr/>
          </p:nvSpPr>
          <p:spPr>
            <a:xfrm>
              <a:off x="6634067" y="4173569"/>
              <a:ext cx="9525" cy="358425"/>
            </a:xfrm>
            <a:custGeom>
              <a:avLst/>
              <a:gdLst>
                <a:gd name="connsiteX0" fmla="*/ 0 w 9525"/>
                <a:gd name="connsiteY0" fmla="*/ 0 h 358425"/>
                <a:gd name="connsiteX1" fmla="*/ 0 w 9525"/>
                <a:gd name="connsiteY1" fmla="*/ 358426 h 35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58425">
                  <a:moveTo>
                    <a:pt x="0" y="0"/>
                  </a:moveTo>
                  <a:lnTo>
                    <a:pt x="0" y="358426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:a16="http://schemas.microsoft.com/office/drawing/2014/main" id="{12DB9170-6F1C-164B-9FAF-8273CD4BFDED}"/>
                </a:ext>
              </a:extLst>
            </p:cNvPr>
            <p:cNvSpPr/>
            <p:nvPr/>
          </p:nvSpPr>
          <p:spPr>
            <a:xfrm>
              <a:off x="5557932" y="4173569"/>
              <a:ext cx="9525" cy="358425"/>
            </a:xfrm>
            <a:custGeom>
              <a:avLst/>
              <a:gdLst>
                <a:gd name="connsiteX0" fmla="*/ 0 w 9525"/>
                <a:gd name="connsiteY0" fmla="*/ 0 h 358425"/>
                <a:gd name="connsiteX1" fmla="*/ 0 w 9525"/>
                <a:gd name="connsiteY1" fmla="*/ 358426 h 35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58425">
                  <a:moveTo>
                    <a:pt x="0" y="0"/>
                  </a:moveTo>
                  <a:lnTo>
                    <a:pt x="0" y="358426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:a16="http://schemas.microsoft.com/office/drawing/2014/main" id="{F7AD4FCB-8F72-3940-B5AA-6BBFD292423C}"/>
                </a:ext>
              </a:extLst>
            </p:cNvPr>
            <p:cNvSpPr/>
            <p:nvPr/>
          </p:nvSpPr>
          <p:spPr>
            <a:xfrm>
              <a:off x="5705760" y="3629120"/>
              <a:ext cx="221741" cy="902874"/>
            </a:xfrm>
            <a:custGeom>
              <a:avLst/>
              <a:gdLst>
                <a:gd name="connsiteX0" fmla="*/ 0 w 221741"/>
                <a:gd name="connsiteY0" fmla="*/ 0 h 902874"/>
                <a:gd name="connsiteX1" fmla="*/ 95 w 221741"/>
                <a:gd name="connsiteY1" fmla="*/ 476 h 902874"/>
                <a:gd name="connsiteX2" fmla="*/ 221742 w 221741"/>
                <a:gd name="connsiteY2" fmla="*/ 902875 h 90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741" h="902874">
                  <a:moveTo>
                    <a:pt x="0" y="0"/>
                  </a:moveTo>
                  <a:lnTo>
                    <a:pt x="95" y="476"/>
                  </a:lnTo>
                  <a:lnTo>
                    <a:pt x="221742" y="902875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:a16="http://schemas.microsoft.com/office/drawing/2014/main" id="{3DBD12CD-CB47-D241-933A-09C44F77C2C9}"/>
                </a:ext>
              </a:extLst>
            </p:cNvPr>
            <p:cNvSpPr/>
            <p:nvPr/>
          </p:nvSpPr>
          <p:spPr>
            <a:xfrm>
              <a:off x="6264497" y="3629120"/>
              <a:ext cx="221741" cy="902874"/>
            </a:xfrm>
            <a:custGeom>
              <a:avLst/>
              <a:gdLst>
                <a:gd name="connsiteX0" fmla="*/ 221742 w 221741"/>
                <a:gd name="connsiteY0" fmla="*/ 0 h 902874"/>
                <a:gd name="connsiteX1" fmla="*/ 221647 w 221741"/>
                <a:gd name="connsiteY1" fmla="*/ 476 h 902874"/>
                <a:gd name="connsiteX2" fmla="*/ 0 w 221741"/>
                <a:gd name="connsiteY2" fmla="*/ 902875 h 90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741" h="902874">
                  <a:moveTo>
                    <a:pt x="221742" y="0"/>
                  </a:moveTo>
                  <a:lnTo>
                    <a:pt x="221647" y="476"/>
                  </a:lnTo>
                  <a:lnTo>
                    <a:pt x="0" y="902875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pic>
        <p:nvPicPr>
          <p:cNvPr id="42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10" y="6554211"/>
            <a:ext cx="3831772" cy="282935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42" name="Shape 2847"/>
          <p:cNvSpPr/>
          <p:nvPr/>
        </p:nvSpPr>
        <p:spPr>
          <a:xfrm>
            <a:off x="7223769" y="6495519"/>
            <a:ext cx="2261770" cy="1261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28567" tIns="28567" rIns="28567" bIns="28567" anchor="ctr"/>
          <a:lstStyle/>
          <a:p>
            <a:pPr defTabSz="3427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 dirty="0"/>
          </a:p>
        </p:txBody>
      </p:sp>
      <p:sp>
        <p:nvSpPr>
          <p:cNvPr id="546" name="TextBox 545"/>
          <p:cNvSpPr txBox="1"/>
          <p:nvPr/>
        </p:nvSpPr>
        <p:spPr>
          <a:xfrm>
            <a:off x="14329415" y="6388289"/>
            <a:ext cx="2723994" cy="5385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ru-RU" sz="2900" dirty="0" smtClean="0"/>
              <a:t>заявитель</a:t>
            </a:r>
            <a:endParaRPr lang="ru-RU" sz="4300" dirty="0"/>
          </a:p>
        </p:txBody>
      </p:sp>
      <p:sp>
        <p:nvSpPr>
          <p:cNvPr id="307" name="Скругленный прямоугольник 306"/>
          <p:cNvSpPr/>
          <p:nvPr/>
        </p:nvSpPr>
        <p:spPr>
          <a:xfrm>
            <a:off x="841172" y="1983785"/>
            <a:ext cx="16235980" cy="3483565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sp>
        <p:nvSpPr>
          <p:cNvPr id="308" name="Скругленный прямоугольник 307"/>
          <p:cNvSpPr/>
          <p:nvPr/>
        </p:nvSpPr>
        <p:spPr>
          <a:xfrm>
            <a:off x="828081" y="6182711"/>
            <a:ext cx="16452270" cy="3484180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/>
          </a:p>
        </p:txBody>
      </p:sp>
      <p:sp>
        <p:nvSpPr>
          <p:cNvPr id="309" name="TextBox 308"/>
          <p:cNvSpPr txBox="1"/>
          <p:nvPr/>
        </p:nvSpPr>
        <p:spPr>
          <a:xfrm>
            <a:off x="1361435" y="1307611"/>
            <a:ext cx="7485134" cy="75404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4300" b="1" dirty="0" smtClean="0"/>
              <a:t>На бумажном носителе</a:t>
            </a:r>
            <a:endParaRPr lang="ru-RU" sz="3600" b="1" dirty="0" smtClean="0"/>
          </a:p>
        </p:txBody>
      </p:sp>
      <p:sp>
        <p:nvSpPr>
          <p:cNvPr id="310" name="TextBox 309"/>
          <p:cNvSpPr txBox="1"/>
          <p:nvPr/>
        </p:nvSpPr>
        <p:spPr>
          <a:xfrm>
            <a:off x="1151433" y="5513890"/>
            <a:ext cx="8753694" cy="75404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ru-RU" sz="4300" b="1" dirty="0" smtClean="0"/>
              <a:t>В электронном виде</a:t>
            </a:r>
          </a:p>
        </p:txBody>
      </p:sp>
      <p:grpSp>
        <p:nvGrpSpPr>
          <p:cNvPr id="4" name="Рисунок 1026">
            <a:extLst>
              <a:ext uri="{FF2B5EF4-FFF2-40B4-BE49-F238E27FC236}">
                <a16:creationId xmlns:a16="http://schemas.microsoft.com/office/drawing/2014/main" id="{B735D7FD-13AE-004B-AB5A-9F1881F6BEA8}"/>
              </a:ext>
            </a:extLst>
          </p:cNvPr>
          <p:cNvGrpSpPr/>
          <p:nvPr/>
        </p:nvGrpSpPr>
        <p:grpSpPr>
          <a:xfrm rot="10508316">
            <a:off x="7924617" y="2300513"/>
            <a:ext cx="2400355" cy="1181518"/>
            <a:chOff x="4462076" y="2525745"/>
            <a:chExt cx="3267835" cy="1806509"/>
          </a:xfrm>
        </p:grpSpPr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id="{BA83B79D-FCD4-8C45-AC27-95A6CF6EA90A}"/>
                </a:ext>
              </a:extLst>
            </p:cNvPr>
            <p:cNvSpPr/>
            <p:nvPr/>
          </p:nvSpPr>
          <p:spPr>
            <a:xfrm>
              <a:off x="5233220" y="2525745"/>
              <a:ext cx="2168365" cy="1152903"/>
            </a:xfrm>
            <a:custGeom>
              <a:avLst/>
              <a:gdLst>
                <a:gd name="connsiteX0" fmla="*/ 2168366 w 2168366"/>
                <a:gd name="connsiteY0" fmla="*/ 0 h 1152905"/>
                <a:gd name="connsiteX1" fmla="*/ 1562195 w 2168366"/>
                <a:gd name="connsiteY1" fmla="*/ 819150 h 1152905"/>
                <a:gd name="connsiteX2" fmla="*/ 1315212 w 2168366"/>
                <a:gd name="connsiteY2" fmla="*/ 1152906 h 1152905"/>
                <a:gd name="connsiteX3" fmla="*/ 934498 w 2168366"/>
                <a:gd name="connsiteY3" fmla="*/ 987361 h 1152905"/>
                <a:gd name="connsiteX4" fmla="*/ 0 w 2168366"/>
                <a:gd name="connsiteY4" fmla="*/ 581025 h 1152905"/>
                <a:gd name="connsiteX5" fmla="*/ 2168366 w 2168366"/>
                <a:gd name="connsiteY5" fmla="*/ 0 h 115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8366" h="1152905">
                  <a:moveTo>
                    <a:pt x="2168366" y="0"/>
                  </a:moveTo>
                  <a:lnTo>
                    <a:pt x="1562195" y="819150"/>
                  </a:lnTo>
                  <a:lnTo>
                    <a:pt x="1315212" y="1152906"/>
                  </a:lnTo>
                  <a:lnTo>
                    <a:pt x="934498" y="987361"/>
                  </a:lnTo>
                  <a:lnTo>
                    <a:pt x="0" y="581025"/>
                  </a:lnTo>
                  <a:lnTo>
                    <a:pt x="2168366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id="{F814D848-129A-0C41-A756-69A1BDAEC960}"/>
                </a:ext>
              </a:extLst>
            </p:cNvPr>
            <p:cNvSpPr/>
            <p:nvPr/>
          </p:nvSpPr>
          <p:spPr>
            <a:xfrm>
              <a:off x="6795414" y="2525745"/>
              <a:ext cx="934497" cy="1225484"/>
            </a:xfrm>
            <a:custGeom>
              <a:avLst/>
              <a:gdLst>
                <a:gd name="connsiteX0" fmla="*/ 606171 w 934497"/>
                <a:gd name="connsiteY0" fmla="*/ 0 h 1225486"/>
                <a:gd name="connsiteX1" fmla="*/ 934498 w 934497"/>
                <a:gd name="connsiteY1" fmla="*/ 1225486 h 1225486"/>
                <a:gd name="connsiteX2" fmla="*/ 0 w 934497"/>
                <a:gd name="connsiteY2" fmla="*/ 819150 h 1225486"/>
                <a:gd name="connsiteX3" fmla="*/ 606171 w 934497"/>
                <a:gd name="connsiteY3" fmla="*/ 0 h 122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97" h="1225486">
                  <a:moveTo>
                    <a:pt x="606171" y="0"/>
                  </a:moveTo>
                  <a:lnTo>
                    <a:pt x="934498" y="1225486"/>
                  </a:lnTo>
                  <a:lnTo>
                    <a:pt x="0" y="819150"/>
                  </a:lnTo>
                  <a:lnTo>
                    <a:pt x="606171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id="{D3A6F601-CC0E-024D-980C-F460890C036F}"/>
                </a:ext>
              </a:extLst>
            </p:cNvPr>
            <p:cNvSpPr/>
            <p:nvPr/>
          </p:nvSpPr>
          <p:spPr>
            <a:xfrm>
              <a:off x="5233220" y="3106770"/>
              <a:ext cx="934497" cy="1225484"/>
            </a:xfrm>
            <a:custGeom>
              <a:avLst/>
              <a:gdLst>
                <a:gd name="connsiteX0" fmla="*/ 934498 w 934497"/>
                <a:gd name="connsiteY0" fmla="*/ 406336 h 1225486"/>
                <a:gd name="connsiteX1" fmla="*/ 328327 w 934497"/>
                <a:gd name="connsiteY1" fmla="*/ 1225486 h 1225486"/>
                <a:gd name="connsiteX2" fmla="*/ 0 w 934497"/>
                <a:gd name="connsiteY2" fmla="*/ 0 h 1225486"/>
                <a:gd name="connsiteX3" fmla="*/ 934498 w 934497"/>
                <a:gd name="connsiteY3" fmla="*/ 406336 h 122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97" h="1225486">
                  <a:moveTo>
                    <a:pt x="934498" y="406336"/>
                  </a:moveTo>
                  <a:lnTo>
                    <a:pt x="328327" y="1225486"/>
                  </a:lnTo>
                  <a:lnTo>
                    <a:pt x="0" y="0"/>
                  </a:lnTo>
                  <a:lnTo>
                    <a:pt x="934498" y="406336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id="{7E1BBB81-D41D-6B4A-A469-70B365CEA3F8}"/>
                </a:ext>
              </a:extLst>
            </p:cNvPr>
            <p:cNvSpPr/>
            <p:nvPr/>
          </p:nvSpPr>
          <p:spPr>
            <a:xfrm>
              <a:off x="5561546" y="3344893"/>
              <a:ext cx="2168365" cy="987361"/>
            </a:xfrm>
            <a:custGeom>
              <a:avLst/>
              <a:gdLst>
                <a:gd name="connsiteX0" fmla="*/ 2168366 w 2168366"/>
                <a:gd name="connsiteY0" fmla="*/ 406336 h 987361"/>
                <a:gd name="connsiteX1" fmla="*/ 0 w 2168366"/>
                <a:gd name="connsiteY1" fmla="*/ 987361 h 987361"/>
                <a:gd name="connsiteX2" fmla="*/ 606171 w 2168366"/>
                <a:gd name="connsiteY2" fmla="*/ 168211 h 987361"/>
                <a:gd name="connsiteX3" fmla="*/ 986885 w 2168366"/>
                <a:gd name="connsiteY3" fmla="*/ 333756 h 987361"/>
                <a:gd name="connsiteX4" fmla="*/ 1233868 w 2168366"/>
                <a:gd name="connsiteY4" fmla="*/ 0 h 987361"/>
                <a:gd name="connsiteX5" fmla="*/ 2168366 w 2168366"/>
                <a:gd name="connsiteY5" fmla="*/ 406336 h 98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8366" h="987361">
                  <a:moveTo>
                    <a:pt x="2168366" y="406336"/>
                  </a:moveTo>
                  <a:lnTo>
                    <a:pt x="0" y="987361"/>
                  </a:lnTo>
                  <a:lnTo>
                    <a:pt x="606171" y="168211"/>
                  </a:lnTo>
                  <a:lnTo>
                    <a:pt x="986885" y="333756"/>
                  </a:lnTo>
                  <a:lnTo>
                    <a:pt x="1233868" y="0"/>
                  </a:lnTo>
                  <a:lnTo>
                    <a:pt x="2168366" y="406336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id="{CB488506-B75F-4547-9BD2-42ECD040D832}"/>
                </a:ext>
              </a:extLst>
            </p:cNvPr>
            <p:cNvSpPr/>
            <p:nvPr/>
          </p:nvSpPr>
          <p:spPr>
            <a:xfrm rot="20699705">
              <a:off x="5368433" y="2798376"/>
              <a:ext cx="2254370" cy="1274108"/>
            </a:xfrm>
            <a:custGeom>
              <a:avLst/>
              <a:gdLst>
                <a:gd name="connsiteX0" fmla="*/ 1 w 2254372"/>
                <a:gd name="connsiteY0" fmla="*/ 1 h 1274110"/>
                <a:gd name="connsiteX1" fmla="*/ 2254374 w 2254372"/>
                <a:gd name="connsiteY1" fmla="*/ 1 h 1274110"/>
                <a:gd name="connsiteX2" fmla="*/ 2254374 w 2254372"/>
                <a:gd name="connsiteY2" fmla="*/ 1274111 h 1274110"/>
                <a:gd name="connsiteX3" fmla="*/ 2 w 2254372"/>
                <a:gd name="connsiteY3" fmla="*/ 1274111 h 127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4372" h="1274110">
                  <a:moveTo>
                    <a:pt x="1" y="1"/>
                  </a:moveTo>
                  <a:lnTo>
                    <a:pt x="2254374" y="1"/>
                  </a:lnTo>
                  <a:lnTo>
                    <a:pt x="2254374" y="1274111"/>
                  </a:lnTo>
                  <a:lnTo>
                    <a:pt x="2" y="1274111"/>
                  </a:lnTo>
                  <a:close/>
                </a:path>
              </a:pathLst>
            </a:custGeom>
            <a:noFill/>
            <a:ln w="14349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:a16="http://schemas.microsoft.com/office/drawing/2014/main" id="{3DB8A2CF-BFAE-E443-9C4E-AE39D5302A26}"/>
                </a:ext>
              </a:extLst>
            </p:cNvPr>
            <p:cNvSpPr/>
            <p:nvPr/>
          </p:nvSpPr>
          <p:spPr>
            <a:xfrm>
              <a:off x="5233220" y="2525745"/>
              <a:ext cx="2168365" cy="1152903"/>
            </a:xfrm>
            <a:custGeom>
              <a:avLst/>
              <a:gdLst>
                <a:gd name="connsiteX0" fmla="*/ 0 w 2168366"/>
                <a:gd name="connsiteY0" fmla="*/ 581025 h 1152905"/>
                <a:gd name="connsiteX1" fmla="*/ 934498 w 2168366"/>
                <a:gd name="connsiteY1" fmla="*/ 987361 h 1152905"/>
                <a:gd name="connsiteX2" fmla="*/ 1315212 w 2168366"/>
                <a:gd name="connsiteY2" fmla="*/ 1152906 h 1152905"/>
                <a:gd name="connsiteX3" fmla="*/ 1562195 w 2168366"/>
                <a:gd name="connsiteY3" fmla="*/ 819150 h 1152905"/>
                <a:gd name="connsiteX4" fmla="*/ 2168366 w 2168366"/>
                <a:gd name="connsiteY4" fmla="*/ 0 h 115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8366" h="1152905">
                  <a:moveTo>
                    <a:pt x="0" y="581025"/>
                  </a:moveTo>
                  <a:lnTo>
                    <a:pt x="934498" y="987361"/>
                  </a:lnTo>
                  <a:lnTo>
                    <a:pt x="1315212" y="1152906"/>
                  </a:lnTo>
                  <a:lnTo>
                    <a:pt x="1562195" y="819150"/>
                  </a:lnTo>
                  <a:lnTo>
                    <a:pt x="2168366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:a16="http://schemas.microsoft.com/office/drawing/2014/main" id="{4CA83059-8142-274B-AAF8-F0928D2E20E0}"/>
                </a:ext>
              </a:extLst>
            </p:cNvPr>
            <p:cNvSpPr/>
            <p:nvPr/>
          </p:nvSpPr>
          <p:spPr>
            <a:xfrm>
              <a:off x="5561546" y="3513106"/>
              <a:ext cx="606171" cy="819148"/>
            </a:xfrm>
            <a:custGeom>
              <a:avLst/>
              <a:gdLst>
                <a:gd name="connsiteX0" fmla="*/ 606171 w 606170"/>
                <a:gd name="connsiteY0" fmla="*/ 0 h 819150"/>
                <a:gd name="connsiteX1" fmla="*/ 0 w 606170"/>
                <a:gd name="connsiteY1" fmla="*/ 81915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170" h="819150">
                  <a:moveTo>
                    <a:pt x="606171" y="0"/>
                  </a:moveTo>
                  <a:lnTo>
                    <a:pt x="0" y="81915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:a16="http://schemas.microsoft.com/office/drawing/2014/main" id="{9D2565CA-7889-4A46-BC0A-9DB108E47225}"/>
                </a:ext>
              </a:extLst>
            </p:cNvPr>
            <p:cNvSpPr/>
            <p:nvPr/>
          </p:nvSpPr>
          <p:spPr>
            <a:xfrm>
              <a:off x="6795414" y="3344893"/>
              <a:ext cx="934497" cy="406336"/>
            </a:xfrm>
            <a:custGeom>
              <a:avLst/>
              <a:gdLst>
                <a:gd name="connsiteX0" fmla="*/ 934498 w 934497"/>
                <a:gd name="connsiteY0" fmla="*/ 406336 h 406336"/>
                <a:gd name="connsiteX1" fmla="*/ 0 w 934497"/>
                <a:gd name="connsiteY1" fmla="*/ 0 h 4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4497" h="406336">
                  <a:moveTo>
                    <a:pt x="934498" y="406336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:a16="http://schemas.microsoft.com/office/drawing/2014/main" id="{60063604-681B-9E47-943A-62E164EDCE59}"/>
                </a:ext>
              </a:extLst>
            </p:cNvPr>
            <p:cNvSpPr/>
            <p:nvPr/>
          </p:nvSpPr>
          <p:spPr>
            <a:xfrm>
              <a:off x="4462076" y="4008884"/>
              <a:ext cx="796289" cy="213360"/>
            </a:xfrm>
            <a:custGeom>
              <a:avLst/>
              <a:gdLst>
                <a:gd name="connsiteX0" fmla="*/ 796290 w 796290"/>
                <a:gd name="connsiteY0" fmla="*/ 0 h 213359"/>
                <a:gd name="connsiteX1" fmla="*/ 0 w 796290"/>
                <a:gd name="connsiteY1" fmla="*/ 213360 h 2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90" h="213359">
                  <a:moveTo>
                    <a:pt x="796290" y="0"/>
                  </a:moveTo>
                  <a:lnTo>
                    <a:pt x="0" y="21336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:a16="http://schemas.microsoft.com/office/drawing/2014/main" id="{01DB6998-4B02-A44E-A985-EC2A8F99778F}"/>
                </a:ext>
              </a:extLst>
            </p:cNvPr>
            <p:cNvSpPr/>
            <p:nvPr/>
          </p:nvSpPr>
          <p:spPr>
            <a:xfrm>
              <a:off x="4622855" y="3773619"/>
              <a:ext cx="572547" cy="153447"/>
            </a:xfrm>
            <a:custGeom>
              <a:avLst/>
              <a:gdLst>
                <a:gd name="connsiteX0" fmla="*/ 572548 w 572547"/>
                <a:gd name="connsiteY0" fmla="*/ 0 h 153447"/>
                <a:gd name="connsiteX1" fmla="*/ 0 w 572547"/>
                <a:gd name="connsiteY1" fmla="*/ 153448 h 15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2547" h="153447">
                  <a:moveTo>
                    <a:pt x="572548" y="0"/>
                  </a:moveTo>
                  <a:lnTo>
                    <a:pt x="0" y="153448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  <p:sp>
          <p:nvSpPr>
            <p:cNvPr id="268" name="Полилиния 267">
              <a:extLst>
                <a:ext uri="{FF2B5EF4-FFF2-40B4-BE49-F238E27FC236}">
                  <a16:creationId xmlns:a16="http://schemas.microsoft.com/office/drawing/2014/main" id="{F69E7FF3-07CE-6747-8E7D-7DB8D8B1CD77}"/>
                </a:ext>
              </a:extLst>
            </p:cNvPr>
            <p:cNvSpPr/>
            <p:nvPr/>
          </p:nvSpPr>
          <p:spPr>
            <a:xfrm>
              <a:off x="4799265" y="3538348"/>
              <a:ext cx="333089" cy="89250"/>
            </a:xfrm>
            <a:custGeom>
              <a:avLst/>
              <a:gdLst>
                <a:gd name="connsiteX0" fmla="*/ 333089 w 333089"/>
                <a:gd name="connsiteY0" fmla="*/ 0 h 89249"/>
                <a:gd name="connsiteX1" fmla="*/ 0 w 333089"/>
                <a:gd name="connsiteY1" fmla="*/ 89249 h 8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089" h="89249">
                  <a:moveTo>
                    <a:pt x="333089" y="0"/>
                  </a:moveTo>
                  <a:lnTo>
                    <a:pt x="0" y="89249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grpSp>
        <p:nvGrpSpPr>
          <p:cNvPr id="6" name="Рисунок 996">
            <a:extLst>
              <a:ext uri="{FF2B5EF4-FFF2-40B4-BE49-F238E27FC236}">
                <a16:creationId xmlns:a16="http://schemas.microsoft.com/office/drawing/2014/main" id="{B5B569B1-2249-9542-B6EA-00996A13E6F5}"/>
              </a:ext>
            </a:extLst>
          </p:cNvPr>
          <p:cNvGrpSpPr/>
          <p:nvPr/>
        </p:nvGrpSpPr>
        <p:grpSpPr>
          <a:xfrm>
            <a:off x="14731741" y="7011482"/>
            <a:ext cx="1913425" cy="2418268"/>
            <a:chOff x="5299424" y="2325909"/>
            <a:chExt cx="1593532" cy="2206085"/>
          </a:xfrm>
        </p:grpSpPr>
        <p:sp>
          <p:nvSpPr>
            <p:cNvPr id="270" name="Полилиния 269">
              <a:extLst>
                <a:ext uri="{FF2B5EF4-FFF2-40B4-BE49-F238E27FC236}">
                  <a16:creationId xmlns:a16="http://schemas.microsoft.com/office/drawing/2014/main" id="{2273DE93-8856-E148-8EC8-FD97100176C9}"/>
                </a:ext>
              </a:extLst>
            </p:cNvPr>
            <p:cNvSpPr/>
            <p:nvPr/>
          </p:nvSpPr>
          <p:spPr>
            <a:xfrm>
              <a:off x="6264497" y="3629596"/>
              <a:ext cx="628459" cy="902398"/>
            </a:xfrm>
            <a:custGeom>
              <a:avLst/>
              <a:gdLst>
                <a:gd name="connsiteX0" fmla="*/ 369570 w 628459"/>
                <a:gd name="connsiteY0" fmla="*/ 902398 h 902398"/>
                <a:gd name="connsiteX1" fmla="*/ 0 w 628459"/>
                <a:gd name="connsiteY1" fmla="*/ 902398 h 902398"/>
                <a:gd name="connsiteX2" fmla="*/ 222028 w 628459"/>
                <a:gd name="connsiteY2" fmla="*/ 0 h 902398"/>
                <a:gd name="connsiteX3" fmla="*/ 362807 w 628459"/>
                <a:gd name="connsiteY3" fmla="*/ 45148 h 902398"/>
                <a:gd name="connsiteX4" fmla="*/ 450628 w 628459"/>
                <a:gd name="connsiteY4" fmla="*/ 73723 h 902398"/>
                <a:gd name="connsiteX5" fmla="*/ 628460 w 628459"/>
                <a:gd name="connsiteY5" fmla="*/ 317373 h 902398"/>
                <a:gd name="connsiteX6" fmla="*/ 628460 w 628459"/>
                <a:gd name="connsiteY6" fmla="*/ 902398 h 90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8459" h="902398">
                  <a:moveTo>
                    <a:pt x="369570" y="902398"/>
                  </a:moveTo>
                  <a:lnTo>
                    <a:pt x="0" y="902398"/>
                  </a:lnTo>
                  <a:lnTo>
                    <a:pt x="222028" y="0"/>
                  </a:lnTo>
                  <a:lnTo>
                    <a:pt x="362807" y="45148"/>
                  </a:lnTo>
                  <a:lnTo>
                    <a:pt x="450628" y="73723"/>
                  </a:lnTo>
                  <a:cubicBezTo>
                    <a:pt x="556574" y="107642"/>
                    <a:pt x="628460" y="206130"/>
                    <a:pt x="628460" y="317373"/>
                  </a:cubicBezTo>
                  <a:lnTo>
                    <a:pt x="628460" y="902398"/>
                  </a:lnTo>
                  <a:close/>
                </a:path>
              </a:pathLst>
            </a:custGeom>
            <a:solidFill>
              <a:srgbClr val="00B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:a16="http://schemas.microsoft.com/office/drawing/2014/main" id="{4A990564-3942-E340-9134-03190D2264FC}"/>
                </a:ext>
              </a:extLst>
            </p:cNvPr>
            <p:cNvSpPr/>
            <p:nvPr/>
          </p:nvSpPr>
          <p:spPr>
            <a:xfrm>
              <a:off x="6096000" y="2326004"/>
              <a:ext cx="531018" cy="1348739"/>
            </a:xfrm>
            <a:custGeom>
              <a:avLst/>
              <a:gdLst>
                <a:gd name="connsiteX0" fmla="*/ 390525 w 531018"/>
                <a:gd name="connsiteY0" fmla="*/ 1303592 h 1348739"/>
                <a:gd name="connsiteX1" fmla="*/ 213074 w 531018"/>
                <a:gd name="connsiteY1" fmla="*/ 1246442 h 1348739"/>
                <a:gd name="connsiteX2" fmla="*/ 213074 w 531018"/>
                <a:gd name="connsiteY2" fmla="*/ 1065467 h 1348739"/>
                <a:gd name="connsiteX3" fmla="*/ 365474 w 531018"/>
                <a:gd name="connsiteY3" fmla="*/ 768858 h 1348739"/>
                <a:gd name="connsiteX4" fmla="*/ 365474 w 531018"/>
                <a:gd name="connsiteY4" fmla="*/ 561784 h 1348739"/>
                <a:gd name="connsiteX5" fmla="*/ 386334 w 531018"/>
                <a:gd name="connsiteY5" fmla="*/ 524447 h 1348739"/>
                <a:gd name="connsiteX6" fmla="*/ 386334 w 531018"/>
                <a:gd name="connsiteY6" fmla="*/ 471488 h 1348739"/>
                <a:gd name="connsiteX7" fmla="*/ 48196 w 531018"/>
                <a:gd name="connsiteY7" fmla="*/ 133350 h 1348739"/>
                <a:gd name="connsiteX8" fmla="*/ 0 w 531018"/>
                <a:gd name="connsiteY8" fmla="*/ 133350 h 1348739"/>
                <a:gd name="connsiteX9" fmla="*/ 0 w 531018"/>
                <a:gd name="connsiteY9" fmla="*/ 0 h 1348739"/>
                <a:gd name="connsiteX10" fmla="*/ 84201 w 531018"/>
                <a:gd name="connsiteY10" fmla="*/ 0 h 1348739"/>
                <a:gd name="connsiteX11" fmla="*/ 531019 w 531018"/>
                <a:gd name="connsiteY11" fmla="*/ 446723 h 1348739"/>
                <a:gd name="connsiteX12" fmla="*/ 531019 w 531018"/>
                <a:gd name="connsiteY12" fmla="*/ 1348740 h 134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1018" h="1348739">
                  <a:moveTo>
                    <a:pt x="390525" y="1303592"/>
                  </a:moveTo>
                  <a:lnTo>
                    <a:pt x="213074" y="1246442"/>
                  </a:lnTo>
                  <a:lnTo>
                    <a:pt x="213074" y="1065467"/>
                  </a:lnTo>
                  <a:cubicBezTo>
                    <a:pt x="308648" y="996887"/>
                    <a:pt x="365370" y="886492"/>
                    <a:pt x="365474" y="768858"/>
                  </a:cubicBezTo>
                  <a:lnTo>
                    <a:pt x="365474" y="561784"/>
                  </a:lnTo>
                  <a:cubicBezTo>
                    <a:pt x="378419" y="553784"/>
                    <a:pt x="386306" y="539658"/>
                    <a:pt x="386334" y="524447"/>
                  </a:cubicBezTo>
                  <a:lnTo>
                    <a:pt x="386334" y="471488"/>
                  </a:lnTo>
                  <a:cubicBezTo>
                    <a:pt x="385810" y="284960"/>
                    <a:pt x="234725" y="133874"/>
                    <a:pt x="48196" y="133350"/>
                  </a:cubicBezTo>
                  <a:lnTo>
                    <a:pt x="0" y="133350"/>
                  </a:lnTo>
                  <a:lnTo>
                    <a:pt x="0" y="0"/>
                  </a:lnTo>
                  <a:lnTo>
                    <a:pt x="84201" y="0"/>
                  </a:lnTo>
                  <a:cubicBezTo>
                    <a:pt x="330737" y="467"/>
                    <a:pt x="530495" y="200187"/>
                    <a:pt x="531019" y="446723"/>
                  </a:cubicBezTo>
                  <a:lnTo>
                    <a:pt x="531019" y="134874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:a16="http://schemas.microsoft.com/office/drawing/2014/main" id="{F2EEB205-90FB-C84B-B395-3E28FDEBEDAC}"/>
                </a:ext>
              </a:extLst>
            </p:cNvPr>
            <p:cNvSpPr/>
            <p:nvPr/>
          </p:nvSpPr>
          <p:spPr>
            <a:xfrm>
              <a:off x="5705475" y="3572446"/>
              <a:ext cx="781050" cy="959548"/>
            </a:xfrm>
            <a:custGeom>
              <a:avLst/>
              <a:gdLst>
                <a:gd name="connsiteX0" fmla="*/ 781050 w 781050"/>
                <a:gd name="connsiteY0" fmla="*/ 57150 h 959548"/>
                <a:gd name="connsiteX1" fmla="*/ 559022 w 781050"/>
                <a:gd name="connsiteY1" fmla="*/ 959548 h 959548"/>
                <a:gd name="connsiteX2" fmla="*/ 222028 w 781050"/>
                <a:gd name="connsiteY2" fmla="*/ 959548 h 959548"/>
                <a:gd name="connsiteX3" fmla="*/ 0 w 781050"/>
                <a:gd name="connsiteY3" fmla="*/ 57150 h 959548"/>
                <a:gd name="connsiteX4" fmla="*/ 177451 w 781050"/>
                <a:gd name="connsiteY4" fmla="*/ 0 h 959548"/>
                <a:gd name="connsiteX5" fmla="*/ 393573 w 781050"/>
                <a:gd name="connsiteY5" fmla="*/ 101632 h 959548"/>
                <a:gd name="connsiteX6" fmla="*/ 603123 w 781050"/>
                <a:gd name="connsiteY6" fmla="*/ 0 h 95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050" h="959548">
                  <a:moveTo>
                    <a:pt x="781050" y="57150"/>
                  </a:moveTo>
                  <a:lnTo>
                    <a:pt x="559022" y="959548"/>
                  </a:lnTo>
                  <a:lnTo>
                    <a:pt x="222028" y="959548"/>
                  </a:lnTo>
                  <a:lnTo>
                    <a:pt x="0" y="57150"/>
                  </a:lnTo>
                  <a:lnTo>
                    <a:pt x="177451" y="0"/>
                  </a:lnTo>
                  <a:cubicBezTo>
                    <a:pt x="186976" y="11525"/>
                    <a:pt x="263842" y="103251"/>
                    <a:pt x="393573" y="101632"/>
                  </a:cubicBezTo>
                  <a:cubicBezTo>
                    <a:pt x="519208" y="100013"/>
                    <a:pt x="592931" y="12192"/>
                    <a:pt x="60312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3" name="Полилиния 272">
              <a:extLst>
                <a:ext uri="{FF2B5EF4-FFF2-40B4-BE49-F238E27FC236}">
                  <a16:creationId xmlns:a16="http://schemas.microsoft.com/office/drawing/2014/main" id="{AED025AF-F537-E443-96E9-E0A8B55ED193}"/>
                </a:ext>
              </a:extLst>
            </p:cNvPr>
            <p:cNvSpPr/>
            <p:nvPr/>
          </p:nvSpPr>
          <p:spPr>
            <a:xfrm>
              <a:off x="5709761" y="2459354"/>
              <a:ext cx="772953" cy="435197"/>
            </a:xfrm>
            <a:custGeom>
              <a:avLst/>
              <a:gdLst>
                <a:gd name="connsiteX0" fmla="*/ 20860 w 772953"/>
                <a:gd name="connsiteY0" fmla="*/ 428434 h 435197"/>
                <a:gd name="connsiteX1" fmla="*/ 0 w 772953"/>
                <a:gd name="connsiteY1" fmla="*/ 391096 h 435197"/>
                <a:gd name="connsiteX2" fmla="*/ 0 w 772953"/>
                <a:gd name="connsiteY2" fmla="*/ 338138 h 435197"/>
                <a:gd name="connsiteX3" fmla="*/ 338614 w 772953"/>
                <a:gd name="connsiteY3" fmla="*/ 0 h 435197"/>
                <a:gd name="connsiteX4" fmla="*/ 434816 w 772953"/>
                <a:gd name="connsiteY4" fmla="*/ 0 h 435197"/>
                <a:gd name="connsiteX5" fmla="*/ 772954 w 772953"/>
                <a:gd name="connsiteY5" fmla="*/ 338138 h 435197"/>
                <a:gd name="connsiteX6" fmla="*/ 772954 w 772953"/>
                <a:gd name="connsiteY6" fmla="*/ 391096 h 435197"/>
                <a:gd name="connsiteX7" fmla="*/ 752094 w 772953"/>
                <a:gd name="connsiteY7" fmla="*/ 428434 h 435197"/>
                <a:gd name="connsiteX8" fmla="*/ 728853 w 772953"/>
                <a:gd name="connsiteY8" fmla="*/ 435197 h 435197"/>
                <a:gd name="connsiteX9" fmla="*/ 44101 w 772953"/>
                <a:gd name="connsiteY9" fmla="*/ 435197 h 435197"/>
                <a:gd name="connsiteX10" fmla="*/ 20860 w 772953"/>
                <a:gd name="connsiteY10" fmla="*/ 428434 h 43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2953" h="435197">
                  <a:moveTo>
                    <a:pt x="20860" y="428434"/>
                  </a:moveTo>
                  <a:cubicBezTo>
                    <a:pt x="7915" y="420434"/>
                    <a:pt x="29" y="406308"/>
                    <a:pt x="0" y="391096"/>
                  </a:cubicBezTo>
                  <a:lnTo>
                    <a:pt x="0" y="338138"/>
                  </a:lnTo>
                  <a:cubicBezTo>
                    <a:pt x="524" y="151419"/>
                    <a:pt x="151895" y="257"/>
                    <a:pt x="338614" y="0"/>
                  </a:cubicBezTo>
                  <a:lnTo>
                    <a:pt x="434816" y="0"/>
                  </a:lnTo>
                  <a:cubicBezTo>
                    <a:pt x="621345" y="524"/>
                    <a:pt x="772430" y="151610"/>
                    <a:pt x="772954" y="338138"/>
                  </a:cubicBezTo>
                  <a:lnTo>
                    <a:pt x="772954" y="391096"/>
                  </a:lnTo>
                  <a:cubicBezTo>
                    <a:pt x="772925" y="406308"/>
                    <a:pt x="765039" y="420434"/>
                    <a:pt x="752094" y="428434"/>
                  </a:cubicBezTo>
                  <a:cubicBezTo>
                    <a:pt x="745150" y="432854"/>
                    <a:pt x="737083" y="435197"/>
                    <a:pt x="728853" y="435197"/>
                  </a:cubicBezTo>
                  <a:lnTo>
                    <a:pt x="44101" y="435197"/>
                  </a:lnTo>
                  <a:cubicBezTo>
                    <a:pt x="35871" y="435197"/>
                    <a:pt x="27804" y="432854"/>
                    <a:pt x="20860" y="428434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4" name="Полилиния 273">
              <a:extLst>
                <a:ext uri="{FF2B5EF4-FFF2-40B4-BE49-F238E27FC236}">
                  <a16:creationId xmlns:a16="http://schemas.microsoft.com/office/drawing/2014/main" id="{5EDD2D56-98DC-9943-92C7-464FA371209B}"/>
                </a:ext>
              </a:extLst>
            </p:cNvPr>
            <p:cNvSpPr/>
            <p:nvPr/>
          </p:nvSpPr>
          <p:spPr>
            <a:xfrm>
              <a:off x="5730620" y="2887789"/>
              <a:ext cx="730757" cy="572452"/>
            </a:xfrm>
            <a:custGeom>
              <a:avLst/>
              <a:gdLst>
                <a:gd name="connsiteX0" fmla="*/ 730758 w 730757"/>
                <a:gd name="connsiteY0" fmla="*/ 0 h 572452"/>
                <a:gd name="connsiteX1" fmla="*/ 730758 w 730757"/>
                <a:gd name="connsiteY1" fmla="*/ 207074 h 572452"/>
                <a:gd name="connsiteX2" fmla="*/ 365379 w 730757"/>
                <a:gd name="connsiteY2" fmla="*/ 572453 h 572452"/>
                <a:gd name="connsiteX3" fmla="*/ 0 w 730757"/>
                <a:gd name="connsiteY3" fmla="*/ 207074 h 572452"/>
                <a:gd name="connsiteX4" fmla="*/ 0 w 730757"/>
                <a:gd name="connsiteY4" fmla="*/ 0 h 572452"/>
                <a:gd name="connsiteX5" fmla="*/ 23241 w 730757"/>
                <a:gd name="connsiteY5" fmla="*/ 6763 h 572452"/>
                <a:gd name="connsiteX6" fmla="*/ 707517 w 730757"/>
                <a:gd name="connsiteY6" fmla="*/ 6763 h 572452"/>
                <a:gd name="connsiteX7" fmla="*/ 730758 w 730757"/>
                <a:gd name="connsiteY7" fmla="*/ 0 h 57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757" h="572452">
                  <a:moveTo>
                    <a:pt x="730758" y="0"/>
                  </a:moveTo>
                  <a:lnTo>
                    <a:pt x="730758" y="207074"/>
                  </a:lnTo>
                  <a:cubicBezTo>
                    <a:pt x="730758" y="408870"/>
                    <a:pt x="567176" y="572453"/>
                    <a:pt x="365379" y="572453"/>
                  </a:cubicBezTo>
                  <a:cubicBezTo>
                    <a:pt x="163582" y="572453"/>
                    <a:pt x="0" y="408870"/>
                    <a:pt x="0" y="207074"/>
                  </a:cubicBezTo>
                  <a:lnTo>
                    <a:pt x="0" y="0"/>
                  </a:lnTo>
                  <a:cubicBezTo>
                    <a:pt x="6944" y="4420"/>
                    <a:pt x="15011" y="6763"/>
                    <a:pt x="23241" y="6763"/>
                  </a:cubicBezTo>
                  <a:lnTo>
                    <a:pt x="707517" y="6763"/>
                  </a:lnTo>
                  <a:cubicBezTo>
                    <a:pt x="715747" y="6763"/>
                    <a:pt x="723814" y="4420"/>
                    <a:pt x="730758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5" name="Полилиния 274">
              <a:extLst>
                <a:ext uri="{FF2B5EF4-FFF2-40B4-BE49-F238E27FC236}">
                  <a16:creationId xmlns:a16="http://schemas.microsoft.com/office/drawing/2014/main" id="{298C55FE-DCBC-2146-9C81-020E14203516}"/>
                </a:ext>
              </a:extLst>
            </p:cNvPr>
            <p:cNvSpPr/>
            <p:nvPr/>
          </p:nvSpPr>
          <p:spPr>
            <a:xfrm>
              <a:off x="5883020" y="3391471"/>
              <a:ext cx="425672" cy="282628"/>
            </a:xfrm>
            <a:custGeom>
              <a:avLst/>
              <a:gdLst>
                <a:gd name="connsiteX0" fmla="*/ 425672 w 425672"/>
                <a:gd name="connsiteY0" fmla="*/ 0 h 282628"/>
                <a:gd name="connsiteX1" fmla="*/ 425672 w 425672"/>
                <a:gd name="connsiteY1" fmla="*/ 180975 h 282628"/>
                <a:gd name="connsiteX2" fmla="*/ 216122 w 425672"/>
                <a:gd name="connsiteY2" fmla="*/ 282607 h 282628"/>
                <a:gd name="connsiteX3" fmla="*/ 0 w 425672"/>
                <a:gd name="connsiteY3" fmla="*/ 180975 h 282628"/>
                <a:gd name="connsiteX4" fmla="*/ 0 w 425672"/>
                <a:gd name="connsiteY4" fmla="*/ 0 h 282628"/>
                <a:gd name="connsiteX5" fmla="*/ 425386 w 425672"/>
                <a:gd name="connsiteY5" fmla="*/ 0 h 28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672" h="282628">
                  <a:moveTo>
                    <a:pt x="425672" y="0"/>
                  </a:moveTo>
                  <a:lnTo>
                    <a:pt x="425672" y="180975"/>
                  </a:lnTo>
                  <a:cubicBezTo>
                    <a:pt x="416147" y="193167"/>
                    <a:pt x="342043" y="280988"/>
                    <a:pt x="216122" y="282607"/>
                  </a:cubicBezTo>
                  <a:cubicBezTo>
                    <a:pt x="86392" y="284226"/>
                    <a:pt x="9334" y="192500"/>
                    <a:pt x="0" y="180975"/>
                  </a:cubicBezTo>
                  <a:lnTo>
                    <a:pt x="0" y="0"/>
                  </a:lnTo>
                  <a:cubicBezTo>
                    <a:pt x="126968" y="91697"/>
                    <a:pt x="298418" y="91697"/>
                    <a:pt x="425386" y="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:a16="http://schemas.microsoft.com/office/drawing/2014/main" id="{31D4D34A-4E86-5E49-8D4D-7CA52BBB41E5}"/>
                </a:ext>
              </a:extLst>
            </p:cNvPr>
            <p:cNvSpPr/>
            <p:nvPr/>
          </p:nvSpPr>
          <p:spPr>
            <a:xfrm>
              <a:off x="5564790" y="2325909"/>
              <a:ext cx="531209" cy="1348835"/>
            </a:xfrm>
            <a:custGeom>
              <a:avLst/>
              <a:gdLst>
                <a:gd name="connsiteX0" fmla="*/ 140684 w 531209"/>
                <a:gd name="connsiteY0" fmla="*/ 1303687 h 1348835"/>
                <a:gd name="connsiteX1" fmla="*/ 0 w 531209"/>
                <a:gd name="connsiteY1" fmla="*/ 1348835 h 1348835"/>
                <a:gd name="connsiteX2" fmla="*/ 0 w 531209"/>
                <a:gd name="connsiteY2" fmla="*/ 446722 h 1348835"/>
                <a:gd name="connsiteX3" fmla="*/ 446723 w 531209"/>
                <a:gd name="connsiteY3" fmla="*/ 0 h 1348835"/>
                <a:gd name="connsiteX4" fmla="*/ 531209 w 531209"/>
                <a:gd name="connsiteY4" fmla="*/ 0 h 1348835"/>
                <a:gd name="connsiteX5" fmla="*/ 531209 w 531209"/>
                <a:gd name="connsiteY5" fmla="*/ 133350 h 1348835"/>
                <a:gd name="connsiteX6" fmla="*/ 483584 w 531209"/>
                <a:gd name="connsiteY6" fmla="*/ 133350 h 1348835"/>
                <a:gd name="connsiteX7" fmla="*/ 145447 w 531209"/>
                <a:gd name="connsiteY7" fmla="*/ 471488 h 1348835"/>
                <a:gd name="connsiteX8" fmla="*/ 145447 w 531209"/>
                <a:gd name="connsiteY8" fmla="*/ 524447 h 1348835"/>
                <a:gd name="connsiteX9" fmla="*/ 166307 w 531209"/>
                <a:gd name="connsiteY9" fmla="*/ 561784 h 1348835"/>
                <a:gd name="connsiteX10" fmla="*/ 166307 w 531209"/>
                <a:gd name="connsiteY10" fmla="*/ 768858 h 1348835"/>
                <a:gd name="connsiteX11" fmla="*/ 318707 w 531209"/>
                <a:gd name="connsiteY11" fmla="*/ 1065467 h 1348835"/>
                <a:gd name="connsiteX12" fmla="*/ 318707 w 531209"/>
                <a:gd name="connsiteY12" fmla="*/ 1246441 h 134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1209" h="1348835">
                  <a:moveTo>
                    <a:pt x="140684" y="1303687"/>
                  </a:moveTo>
                  <a:lnTo>
                    <a:pt x="0" y="1348835"/>
                  </a:lnTo>
                  <a:lnTo>
                    <a:pt x="0" y="446722"/>
                  </a:lnTo>
                  <a:cubicBezTo>
                    <a:pt x="524" y="200225"/>
                    <a:pt x="200225" y="524"/>
                    <a:pt x="446723" y="0"/>
                  </a:cubicBezTo>
                  <a:lnTo>
                    <a:pt x="531209" y="0"/>
                  </a:lnTo>
                  <a:lnTo>
                    <a:pt x="531209" y="133350"/>
                  </a:lnTo>
                  <a:lnTo>
                    <a:pt x="483584" y="133350"/>
                  </a:lnTo>
                  <a:cubicBezTo>
                    <a:pt x="297056" y="133874"/>
                    <a:pt x="145971" y="284959"/>
                    <a:pt x="145447" y="471488"/>
                  </a:cubicBezTo>
                  <a:lnTo>
                    <a:pt x="145447" y="524447"/>
                  </a:lnTo>
                  <a:cubicBezTo>
                    <a:pt x="145475" y="539658"/>
                    <a:pt x="153362" y="553784"/>
                    <a:pt x="166307" y="561784"/>
                  </a:cubicBezTo>
                  <a:lnTo>
                    <a:pt x="166307" y="768858"/>
                  </a:lnTo>
                  <a:cubicBezTo>
                    <a:pt x="166697" y="886425"/>
                    <a:pt x="223352" y="996696"/>
                    <a:pt x="318707" y="1065467"/>
                  </a:cubicBezTo>
                  <a:lnTo>
                    <a:pt x="318707" y="124644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7" name="Полилиния 276">
              <a:extLst>
                <a:ext uri="{FF2B5EF4-FFF2-40B4-BE49-F238E27FC236}">
                  <a16:creationId xmlns:a16="http://schemas.microsoft.com/office/drawing/2014/main" id="{7EBD4143-BFA1-4144-8724-488B133227CF}"/>
                </a:ext>
              </a:extLst>
            </p:cNvPr>
            <p:cNvSpPr/>
            <p:nvPr/>
          </p:nvSpPr>
          <p:spPr>
            <a:xfrm>
              <a:off x="5299424" y="3629596"/>
              <a:ext cx="627697" cy="902398"/>
            </a:xfrm>
            <a:custGeom>
              <a:avLst/>
              <a:gdLst>
                <a:gd name="connsiteX0" fmla="*/ 258509 w 627697"/>
                <a:gd name="connsiteY0" fmla="*/ 902398 h 902398"/>
                <a:gd name="connsiteX1" fmla="*/ 0 w 627697"/>
                <a:gd name="connsiteY1" fmla="*/ 902398 h 902398"/>
                <a:gd name="connsiteX2" fmla="*/ 0 w 627697"/>
                <a:gd name="connsiteY2" fmla="*/ 316992 h 902398"/>
                <a:gd name="connsiteX3" fmla="*/ 177451 w 627697"/>
                <a:gd name="connsiteY3" fmla="*/ 73343 h 902398"/>
                <a:gd name="connsiteX4" fmla="*/ 265367 w 627697"/>
                <a:gd name="connsiteY4" fmla="*/ 44768 h 902398"/>
                <a:gd name="connsiteX5" fmla="*/ 406051 w 627697"/>
                <a:gd name="connsiteY5" fmla="*/ 0 h 902398"/>
                <a:gd name="connsiteX6" fmla="*/ 627698 w 627697"/>
                <a:gd name="connsiteY6" fmla="*/ 902398 h 90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7697" h="902398">
                  <a:moveTo>
                    <a:pt x="258509" y="902398"/>
                  </a:moveTo>
                  <a:lnTo>
                    <a:pt x="0" y="902398"/>
                  </a:lnTo>
                  <a:lnTo>
                    <a:pt x="0" y="316992"/>
                  </a:lnTo>
                  <a:cubicBezTo>
                    <a:pt x="-48" y="205854"/>
                    <a:pt x="71657" y="107394"/>
                    <a:pt x="177451" y="73343"/>
                  </a:cubicBezTo>
                  <a:lnTo>
                    <a:pt x="265367" y="44768"/>
                  </a:lnTo>
                  <a:lnTo>
                    <a:pt x="406051" y="0"/>
                  </a:lnTo>
                  <a:lnTo>
                    <a:pt x="627698" y="902398"/>
                  </a:lnTo>
                  <a:close/>
                </a:path>
              </a:pathLst>
            </a:custGeom>
            <a:solidFill>
              <a:srgbClr val="00B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8" name="Полилиния 277">
              <a:extLst>
                <a:ext uri="{FF2B5EF4-FFF2-40B4-BE49-F238E27FC236}">
                  <a16:creationId xmlns:a16="http://schemas.microsoft.com/office/drawing/2014/main" id="{C10007A9-742B-674C-82F3-4C84832DE1BA}"/>
                </a:ext>
              </a:extLst>
            </p:cNvPr>
            <p:cNvSpPr/>
            <p:nvPr/>
          </p:nvSpPr>
          <p:spPr>
            <a:xfrm>
              <a:off x="5730620" y="2887027"/>
              <a:ext cx="730757" cy="573214"/>
            </a:xfrm>
            <a:custGeom>
              <a:avLst/>
              <a:gdLst>
                <a:gd name="connsiteX0" fmla="*/ 730758 w 730757"/>
                <a:gd name="connsiteY0" fmla="*/ 0 h 573214"/>
                <a:gd name="connsiteX1" fmla="*/ 730758 w 730757"/>
                <a:gd name="connsiteY1" fmla="*/ 207835 h 573214"/>
                <a:gd name="connsiteX2" fmla="*/ 365379 w 730757"/>
                <a:gd name="connsiteY2" fmla="*/ 573214 h 573214"/>
                <a:gd name="connsiteX3" fmla="*/ 0 w 730757"/>
                <a:gd name="connsiteY3" fmla="*/ 207835 h 573214"/>
                <a:gd name="connsiteX4" fmla="*/ 0 w 730757"/>
                <a:gd name="connsiteY4" fmla="*/ 0 h 57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757" h="573214">
                  <a:moveTo>
                    <a:pt x="730758" y="0"/>
                  </a:moveTo>
                  <a:lnTo>
                    <a:pt x="730758" y="207835"/>
                  </a:lnTo>
                  <a:cubicBezTo>
                    <a:pt x="730758" y="409632"/>
                    <a:pt x="567176" y="573214"/>
                    <a:pt x="365379" y="573214"/>
                  </a:cubicBezTo>
                  <a:cubicBezTo>
                    <a:pt x="163582" y="573214"/>
                    <a:pt x="0" y="409632"/>
                    <a:pt x="0" y="207835"/>
                  </a:cubicBez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9" name="Полилиния 278">
              <a:extLst>
                <a:ext uri="{FF2B5EF4-FFF2-40B4-BE49-F238E27FC236}">
                  <a16:creationId xmlns:a16="http://schemas.microsoft.com/office/drawing/2014/main" id="{A731A698-539B-F846-9938-CBF107E7A518}"/>
                </a:ext>
              </a:extLst>
            </p:cNvPr>
            <p:cNvSpPr/>
            <p:nvPr/>
          </p:nvSpPr>
          <p:spPr>
            <a:xfrm>
              <a:off x="5299424" y="3391471"/>
              <a:ext cx="1593151" cy="1140523"/>
            </a:xfrm>
            <a:custGeom>
              <a:avLst/>
              <a:gdLst>
                <a:gd name="connsiteX0" fmla="*/ 583883 w 1593151"/>
                <a:gd name="connsiteY0" fmla="*/ 0 h 1140523"/>
                <a:gd name="connsiteX1" fmla="*/ 583883 w 1593151"/>
                <a:gd name="connsiteY1" fmla="*/ 180975 h 1140523"/>
                <a:gd name="connsiteX2" fmla="*/ 406432 w 1593151"/>
                <a:gd name="connsiteY2" fmla="*/ 238125 h 1140523"/>
                <a:gd name="connsiteX3" fmla="*/ 265748 w 1593151"/>
                <a:gd name="connsiteY3" fmla="*/ 283273 h 1140523"/>
                <a:gd name="connsiteX4" fmla="*/ 177832 w 1593151"/>
                <a:gd name="connsiteY4" fmla="*/ 311848 h 1140523"/>
                <a:gd name="connsiteX5" fmla="*/ 0 w 1593151"/>
                <a:gd name="connsiteY5" fmla="*/ 555498 h 1140523"/>
                <a:gd name="connsiteX6" fmla="*/ 0 w 1593151"/>
                <a:gd name="connsiteY6" fmla="*/ 1140523 h 1140523"/>
                <a:gd name="connsiteX7" fmla="*/ 1593152 w 1593151"/>
                <a:gd name="connsiteY7" fmla="*/ 1140523 h 1140523"/>
                <a:gd name="connsiteX8" fmla="*/ 1593152 w 1593151"/>
                <a:gd name="connsiteY8" fmla="*/ 555117 h 1140523"/>
                <a:gd name="connsiteX9" fmla="*/ 1415701 w 1593151"/>
                <a:gd name="connsiteY9" fmla="*/ 311468 h 1140523"/>
                <a:gd name="connsiteX10" fmla="*/ 1327880 w 1593151"/>
                <a:gd name="connsiteY10" fmla="*/ 282893 h 1140523"/>
                <a:gd name="connsiteX11" fmla="*/ 1187101 w 1593151"/>
                <a:gd name="connsiteY11" fmla="*/ 238125 h 1140523"/>
                <a:gd name="connsiteX12" fmla="*/ 1009650 w 1593151"/>
                <a:gd name="connsiteY12" fmla="*/ 180975 h 1140523"/>
                <a:gd name="connsiteX13" fmla="*/ 1009650 w 1593151"/>
                <a:gd name="connsiteY13" fmla="*/ 0 h 114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3151" h="1140523">
                  <a:moveTo>
                    <a:pt x="583883" y="0"/>
                  </a:moveTo>
                  <a:lnTo>
                    <a:pt x="583883" y="180975"/>
                  </a:lnTo>
                  <a:lnTo>
                    <a:pt x="406432" y="238125"/>
                  </a:lnTo>
                  <a:lnTo>
                    <a:pt x="265748" y="283273"/>
                  </a:lnTo>
                  <a:lnTo>
                    <a:pt x="177832" y="311848"/>
                  </a:lnTo>
                  <a:cubicBezTo>
                    <a:pt x="71885" y="345767"/>
                    <a:pt x="0" y="444255"/>
                    <a:pt x="0" y="555498"/>
                  </a:cubicBezTo>
                  <a:lnTo>
                    <a:pt x="0" y="1140523"/>
                  </a:lnTo>
                  <a:lnTo>
                    <a:pt x="1593152" y="1140523"/>
                  </a:lnTo>
                  <a:lnTo>
                    <a:pt x="1593152" y="555117"/>
                  </a:lnTo>
                  <a:cubicBezTo>
                    <a:pt x="1593199" y="443979"/>
                    <a:pt x="1521495" y="345519"/>
                    <a:pt x="1415701" y="311468"/>
                  </a:cubicBezTo>
                  <a:lnTo>
                    <a:pt x="1327880" y="282893"/>
                  </a:lnTo>
                  <a:lnTo>
                    <a:pt x="1187101" y="238125"/>
                  </a:lnTo>
                  <a:lnTo>
                    <a:pt x="1009650" y="180975"/>
                  </a:lnTo>
                  <a:lnTo>
                    <a:pt x="100965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0" name="Полилиния 279">
              <a:extLst>
                <a:ext uri="{FF2B5EF4-FFF2-40B4-BE49-F238E27FC236}">
                  <a16:creationId xmlns:a16="http://schemas.microsoft.com/office/drawing/2014/main" id="{96E5FD88-F19C-0D42-866E-4A36077B070D}"/>
                </a:ext>
              </a:extLst>
            </p:cNvPr>
            <p:cNvSpPr/>
            <p:nvPr/>
          </p:nvSpPr>
          <p:spPr>
            <a:xfrm>
              <a:off x="5565076" y="2325909"/>
              <a:ext cx="1061942" cy="1348454"/>
            </a:xfrm>
            <a:custGeom>
              <a:avLst/>
              <a:gdLst>
                <a:gd name="connsiteX0" fmla="*/ 0 w 1061942"/>
                <a:gd name="connsiteY0" fmla="*/ 1348454 h 1348454"/>
                <a:gd name="connsiteX1" fmla="*/ 0 w 1061942"/>
                <a:gd name="connsiteY1" fmla="*/ 446722 h 1348454"/>
                <a:gd name="connsiteX2" fmla="*/ 446723 w 1061942"/>
                <a:gd name="connsiteY2" fmla="*/ 0 h 1348454"/>
                <a:gd name="connsiteX3" fmla="*/ 615125 w 1061942"/>
                <a:gd name="connsiteY3" fmla="*/ 0 h 1348454"/>
                <a:gd name="connsiteX4" fmla="*/ 1061942 w 1061942"/>
                <a:gd name="connsiteY4" fmla="*/ 446722 h 1348454"/>
                <a:gd name="connsiteX5" fmla="*/ 1061942 w 1061942"/>
                <a:gd name="connsiteY5" fmla="*/ 1348454 h 134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1942" h="1348454">
                  <a:moveTo>
                    <a:pt x="0" y="1348454"/>
                  </a:moveTo>
                  <a:lnTo>
                    <a:pt x="0" y="446722"/>
                  </a:lnTo>
                  <a:cubicBezTo>
                    <a:pt x="524" y="200225"/>
                    <a:pt x="200225" y="524"/>
                    <a:pt x="446723" y="0"/>
                  </a:cubicBezTo>
                  <a:lnTo>
                    <a:pt x="615125" y="0"/>
                  </a:lnTo>
                  <a:cubicBezTo>
                    <a:pt x="861660" y="476"/>
                    <a:pt x="1061419" y="200187"/>
                    <a:pt x="1061942" y="446722"/>
                  </a:cubicBezTo>
                  <a:lnTo>
                    <a:pt x="1061942" y="1348454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1" name="Полилиния 280">
              <a:extLst>
                <a:ext uri="{FF2B5EF4-FFF2-40B4-BE49-F238E27FC236}">
                  <a16:creationId xmlns:a16="http://schemas.microsoft.com/office/drawing/2014/main" id="{D53CA269-5566-124B-AE73-EC76125428F2}"/>
                </a:ext>
              </a:extLst>
            </p:cNvPr>
            <p:cNvSpPr/>
            <p:nvPr/>
          </p:nvSpPr>
          <p:spPr>
            <a:xfrm>
              <a:off x="5709761" y="2459354"/>
              <a:ext cx="772953" cy="435197"/>
            </a:xfrm>
            <a:custGeom>
              <a:avLst/>
              <a:gdLst>
                <a:gd name="connsiteX0" fmla="*/ 751618 w 772953"/>
                <a:gd name="connsiteY0" fmla="*/ 428434 h 435197"/>
                <a:gd name="connsiteX1" fmla="*/ 728377 w 772953"/>
                <a:gd name="connsiteY1" fmla="*/ 435197 h 435197"/>
                <a:gd name="connsiteX2" fmla="*/ 44101 w 772953"/>
                <a:gd name="connsiteY2" fmla="*/ 435197 h 435197"/>
                <a:gd name="connsiteX3" fmla="*/ 20860 w 772953"/>
                <a:gd name="connsiteY3" fmla="*/ 428434 h 435197"/>
                <a:gd name="connsiteX4" fmla="*/ 0 w 772953"/>
                <a:gd name="connsiteY4" fmla="*/ 391096 h 435197"/>
                <a:gd name="connsiteX5" fmla="*/ 0 w 772953"/>
                <a:gd name="connsiteY5" fmla="*/ 338138 h 435197"/>
                <a:gd name="connsiteX6" fmla="*/ 338614 w 772953"/>
                <a:gd name="connsiteY6" fmla="*/ 0 h 435197"/>
                <a:gd name="connsiteX7" fmla="*/ 434816 w 772953"/>
                <a:gd name="connsiteY7" fmla="*/ 0 h 435197"/>
                <a:gd name="connsiteX8" fmla="*/ 772954 w 772953"/>
                <a:gd name="connsiteY8" fmla="*/ 338138 h 435197"/>
                <a:gd name="connsiteX9" fmla="*/ 772954 w 772953"/>
                <a:gd name="connsiteY9" fmla="*/ 391096 h 435197"/>
                <a:gd name="connsiteX10" fmla="*/ 751618 w 772953"/>
                <a:gd name="connsiteY10" fmla="*/ 428434 h 43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2953" h="435197">
                  <a:moveTo>
                    <a:pt x="751618" y="428434"/>
                  </a:moveTo>
                  <a:cubicBezTo>
                    <a:pt x="744674" y="432854"/>
                    <a:pt x="736606" y="435197"/>
                    <a:pt x="728377" y="435197"/>
                  </a:cubicBezTo>
                  <a:lnTo>
                    <a:pt x="44101" y="435197"/>
                  </a:lnTo>
                  <a:cubicBezTo>
                    <a:pt x="35871" y="435197"/>
                    <a:pt x="27804" y="432854"/>
                    <a:pt x="20860" y="428434"/>
                  </a:cubicBezTo>
                  <a:cubicBezTo>
                    <a:pt x="7915" y="420434"/>
                    <a:pt x="29" y="406308"/>
                    <a:pt x="0" y="391096"/>
                  </a:cubicBezTo>
                  <a:lnTo>
                    <a:pt x="0" y="338138"/>
                  </a:lnTo>
                  <a:cubicBezTo>
                    <a:pt x="524" y="151419"/>
                    <a:pt x="151895" y="257"/>
                    <a:pt x="338614" y="0"/>
                  </a:cubicBezTo>
                  <a:lnTo>
                    <a:pt x="434816" y="0"/>
                  </a:lnTo>
                  <a:cubicBezTo>
                    <a:pt x="621345" y="524"/>
                    <a:pt x="772430" y="151610"/>
                    <a:pt x="772954" y="338138"/>
                  </a:cubicBezTo>
                  <a:lnTo>
                    <a:pt x="772954" y="391096"/>
                  </a:lnTo>
                  <a:cubicBezTo>
                    <a:pt x="772820" y="406403"/>
                    <a:pt x="764743" y="420548"/>
                    <a:pt x="751618" y="42843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2" name="Полилиния 281">
              <a:extLst>
                <a:ext uri="{FF2B5EF4-FFF2-40B4-BE49-F238E27FC236}">
                  <a16:creationId xmlns:a16="http://schemas.microsoft.com/office/drawing/2014/main" id="{B4C170D1-0989-2A45-A027-2B2AE9A2072B}"/>
                </a:ext>
              </a:extLst>
            </p:cNvPr>
            <p:cNvSpPr/>
            <p:nvPr/>
          </p:nvSpPr>
          <p:spPr>
            <a:xfrm>
              <a:off x="5883306" y="3572732"/>
              <a:ext cx="425672" cy="101653"/>
            </a:xfrm>
            <a:custGeom>
              <a:avLst/>
              <a:gdLst>
                <a:gd name="connsiteX0" fmla="*/ 0 w 425672"/>
                <a:gd name="connsiteY0" fmla="*/ 0 h 101653"/>
                <a:gd name="connsiteX1" fmla="*/ 216122 w 425672"/>
                <a:gd name="connsiteY1" fmla="*/ 101632 h 101653"/>
                <a:gd name="connsiteX2" fmla="*/ 425672 w 425672"/>
                <a:gd name="connsiteY2" fmla="*/ 0 h 1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672" h="101653">
                  <a:moveTo>
                    <a:pt x="0" y="0"/>
                  </a:moveTo>
                  <a:cubicBezTo>
                    <a:pt x="9525" y="11525"/>
                    <a:pt x="86392" y="103251"/>
                    <a:pt x="216122" y="101632"/>
                  </a:cubicBezTo>
                  <a:cubicBezTo>
                    <a:pt x="341757" y="100013"/>
                    <a:pt x="415481" y="12192"/>
                    <a:pt x="425672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3" name="Полилиния 282">
              <a:extLst>
                <a:ext uri="{FF2B5EF4-FFF2-40B4-BE49-F238E27FC236}">
                  <a16:creationId xmlns:a16="http://schemas.microsoft.com/office/drawing/2014/main" id="{64465805-BB23-C147-96E5-E284BA07FE5E}"/>
                </a:ext>
              </a:extLst>
            </p:cNvPr>
            <p:cNvSpPr/>
            <p:nvPr/>
          </p:nvSpPr>
          <p:spPr>
            <a:xfrm>
              <a:off x="6096000" y="2325909"/>
              <a:ext cx="9525" cy="133445"/>
            </a:xfrm>
            <a:custGeom>
              <a:avLst/>
              <a:gdLst>
                <a:gd name="connsiteX0" fmla="*/ 0 w 9525"/>
                <a:gd name="connsiteY0" fmla="*/ 133445 h 133445"/>
                <a:gd name="connsiteX1" fmla="*/ 0 w 9525"/>
                <a:gd name="connsiteY1" fmla="*/ 0 h 13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33445">
                  <a:moveTo>
                    <a:pt x="0" y="133445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:a16="http://schemas.microsoft.com/office/drawing/2014/main" id="{809429C7-9269-7942-85E5-60AE9AE0C59B}"/>
                </a:ext>
              </a:extLst>
            </p:cNvPr>
            <p:cNvSpPr/>
            <p:nvPr/>
          </p:nvSpPr>
          <p:spPr>
            <a:xfrm>
              <a:off x="6634067" y="4173569"/>
              <a:ext cx="9525" cy="358425"/>
            </a:xfrm>
            <a:custGeom>
              <a:avLst/>
              <a:gdLst>
                <a:gd name="connsiteX0" fmla="*/ 0 w 9525"/>
                <a:gd name="connsiteY0" fmla="*/ 0 h 358425"/>
                <a:gd name="connsiteX1" fmla="*/ 0 w 9525"/>
                <a:gd name="connsiteY1" fmla="*/ 358426 h 35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58425">
                  <a:moveTo>
                    <a:pt x="0" y="0"/>
                  </a:moveTo>
                  <a:lnTo>
                    <a:pt x="0" y="358426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:a16="http://schemas.microsoft.com/office/drawing/2014/main" id="{12DB9170-6F1C-164B-9FAF-8273CD4BFDED}"/>
                </a:ext>
              </a:extLst>
            </p:cNvPr>
            <p:cNvSpPr/>
            <p:nvPr/>
          </p:nvSpPr>
          <p:spPr>
            <a:xfrm>
              <a:off x="5557932" y="4173569"/>
              <a:ext cx="9525" cy="358425"/>
            </a:xfrm>
            <a:custGeom>
              <a:avLst/>
              <a:gdLst>
                <a:gd name="connsiteX0" fmla="*/ 0 w 9525"/>
                <a:gd name="connsiteY0" fmla="*/ 0 h 358425"/>
                <a:gd name="connsiteX1" fmla="*/ 0 w 9525"/>
                <a:gd name="connsiteY1" fmla="*/ 358426 h 35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58425">
                  <a:moveTo>
                    <a:pt x="0" y="0"/>
                  </a:moveTo>
                  <a:lnTo>
                    <a:pt x="0" y="358426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:a16="http://schemas.microsoft.com/office/drawing/2014/main" id="{F7AD4FCB-8F72-3940-B5AA-6BBFD292423C}"/>
                </a:ext>
              </a:extLst>
            </p:cNvPr>
            <p:cNvSpPr/>
            <p:nvPr/>
          </p:nvSpPr>
          <p:spPr>
            <a:xfrm>
              <a:off x="5705760" y="3629120"/>
              <a:ext cx="221741" cy="902874"/>
            </a:xfrm>
            <a:custGeom>
              <a:avLst/>
              <a:gdLst>
                <a:gd name="connsiteX0" fmla="*/ 0 w 221741"/>
                <a:gd name="connsiteY0" fmla="*/ 0 h 902874"/>
                <a:gd name="connsiteX1" fmla="*/ 95 w 221741"/>
                <a:gd name="connsiteY1" fmla="*/ 476 h 902874"/>
                <a:gd name="connsiteX2" fmla="*/ 221742 w 221741"/>
                <a:gd name="connsiteY2" fmla="*/ 902875 h 90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741" h="902874">
                  <a:moveTo>
                    <a:pt x="0" y="0"/>
                  </a:moveTo>
                  <a:lnTo>
                    <a:pt x="95" y="476"/>
                  </a:lnTo>
                  <a:lnTo>
                    <a:pt x="221742" y="902875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:a16="http://schemas.microsoft.com/office/drawing/2014/main" id="{3DBD12CD-CB47-D241-933A-09C44F77C2C9}"/>
                </a:ext>
              </a:extLst>
            </p:cNvPr>
            <p:cNvSpPr/>
            <p:nvPr/>
          </p:nvSpPr>
          <p:spPr>
            <a:xfrm>
              <a:off x="6264497" y="3629120"/>
              <a:ext cx="221741" cy="902874"/>
            </a:xfrm>
            <a:custGeom>
              <a:avLst/>
              <a:gdLst>
                <a:gd name="connsiteX0" fmla="*/ 221742 w 221741"/>
                <a:gd name="connsiteY0" fmla="*/ 0 h 902874"/>
                <a:gd name="connsiteX1" fmla="*/ 221647 w 221741"/>
                <a:gd name="connsiteY1" fmla="*/ 476 h 902874"/>
                <a:gd name="connsiteX2" fmla="*/ 0 w 221741"/>
                <a:gd name="connsiteY2" fmla="*/ 902875 h 90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741" h="902874">
                  <a:moveTo>
                    <a:pt x="221742" y="0"/>
                  </a:moveTo>
                  <a:lnTo>
                    <a:pt x="221647" y="476"/>
                  </a:lnTo>
                  <a:lnTo>
                    <a:pt x="0" y="902875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7" name="Рисунок 749">
            <a:extLst>
              <a:ext uri="{FF2B5EF4-FFF2-40B4-BE49-F238E27FC236}">
                <a16:creationId xmlns:a16="http://schemas.microsoft.com/office/drawing/2014/main" id="{70F7701B-DA59-0F46-9CFB-583FB5DBCA72}"/>
              </a:ext>
            </a:extLst>
          </p:cNvPr>
          <p:cNvGrpSpPr/>
          <p:nvPr/>
        </p:nvGrpSpPr>
        <p:grpSpPr>
          <a:xfrm>
            <a:off x="12742823" y="7261889"/>
            <a:ext cx="1663701" cy="2035945"/>
            <a:chOff x="5212079" y="2274760"/>
            <a:chExt cx="1977580" cy="2458592"/>
          </a:xfrm>
        </p:grpSpPr>
        <p:sp>
          <p:nvSpPr>
            <p:cNvPr id="289" name="Полилиния 288">
              <a:extLst>
                <a:ext uri="{FF2B5EF4-FFF2-40B4-BE49-F238E27FC236}">
                  <a16:creationId xmlns:a16="http://schemas.microsoft.com/office/drawing/2014/main" id="{3600FCF5-E21E-6149-84FD-D2E5B3C62609}"/>
                </a:ext>
              </a:extLst>
            </p:cNvPr>
            <p:cNvSpPr/>
            <p:nvPr/>
          </p:nvSpPr>
          <p:spPr>
            <a:xfrm>
              <a:off x="6453663" y="3755707"/>
              <a:ext cx="671036" cy="906875"/>
            </a:xfrm>
            <a:custGeom>
              <a:avLst/>
              <a:gdLst>
                <a:gd name="connsiteX0" fmla="*/ 671036 w 671036"/>
                <a:gd name="connsiteY0" fmla="*/ 157067 h 906875"/>
                <a:gd name="connsiteX1" fmla="*/ 671036 w 671036"/>
                <a:gd name="connsiteY1" fmla="*/ 578168 h 906875"/>
                <a:gd name="connsiteX2" fmla="*/ 335566 w 671036"/>
                <a:gd name="connsiteY2" fmla="*/ 906875 h 906875"/>
                <a:gd name="connsiteX3" fmla="*/ 0 w 671036"/>
                <a:gd name="connsiteY3" fmla="*/ 578168 h 906875"/>
                <a:gd name="connsiteX4" fmla="*/ 0 w 671036"/>
                <a:gd name="connsiteY4" fmla="*/ 157163 h 906875"/>
                <a:gd name="connsiteX5" fmla="*/ 335566 w 671036"/>
                <a:gd name="connsiteY5" fmla="*/ 0 h 906875"/>
                <a:gd name="connsiteX6" fmla="*/ 671036 w 671036"/>
                <a:gd name="connsiteY6" fmla="*/ 157067 h 906875"/>
                <a:gd name="connsiteX7" fmla="*/ 577120 w 671036"/>
                <a:gd name="connsiteY7" fmla="*/ 463010 h 906875"/>
                <a:gd name="connsiteX8" fmla="*/ 335566 w 671036"/>
                <a:gd name="connsiteY8" fmla="*/ 221266 h 906875"/>
                <a:gd name="connsiteX9" fmla="*/ 93821 w 671036"/>
                <a:gd name="connsiteY9" fmla="*/ 462820 h 906875"/>
                <a:gd name="connsiteX10" fmla="*/ 335375 w 671036"/>
                <a:gd name="connsiteY10" fmla="*/ 704564 h 906875"/>
                <a:gd name="connsiteX11" fmla="*/ 335566 w 671036"/>
                <a:gd name="connsiteY11" fmla="*/ 704564 h 906875"/>
                <a:gd name="connsiteX12" fmla="*/ 577310 w 671036"/>
                <a:gd name="connsiteY12" fmla="*/ 463201 h 906875"/>
                <a:gd name="connsiteX13" fmla="*/ 577310 w 671036"/>
                <a:gd name="connsiteY13" fmla="*/ 463010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1036" h="906875">
                  <a:moveTo>
                    <a:pt x="671036" y="157067"/>
                  </a:moveTo>
                  <a:lnTo>
                    <a:pt x="671036" y="578168"/>
                  </a:lnTo>
                  <a:cubicBezTo>
                    <a:pt x="671036" y="712470"/>
                    <a:pt x="445103" y="852392"/>
                    <a:pt x="335566" y="906875"/>
                  </a:cubicBezTo>
                  <a:cubicBezTo>
                    <a:pt x="226028" y="852202"/>
                    <a:pt x="0" y="712089"/>
                    <a:pt x="0" y="578168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920" y="88049"/>
                    <a:pt x="544906" y="143285"/>
                    <a:pt x="671036" y="157067"/>
                  </a:cubicBezTo>
                  <a:close/>
                  <a:moveTo>
                    <a:pt x="577120" y="463010"/>
                  </a:moveTo>
                  <a:cubicBezTo>
                    <a:pt x="577177" y="329555"/>
                    <a:pt x="469021" y="221323"/>
                    <a:pt x="335566" y="221266"/>
                  </a:cubicBezTo>
                  <a:cubicBezTo>
                    <a:pt x="202111" y="221209"/>
                    <a:pt x="93879" y="329365"/>
                    <a:pt x="93821" y="462820"/>
                  </a:cubicBezTo>
                  <a:cubicBezTo>
                    <a:pt x="93774" y="596275"/>
                    <a:pt x="201921" y="704507"/>
                    <a:pt x="335375" y="704564"/>
                  </a:cubicBezTo>
                  <a:cubicBezTo>
                    <a:pt x="335442" y="704564"/>
                    <a:pt x="335499" y="704564"/>
                    <a:pt x="335566" y="704564"/>
                  </a:cubicBezTo>
                  <a:cubicBezTo>
                    <a:pt x="468973" y="704669"/>
                    <a:pt x="577205" y="596608"/>
                    <a:pt x="577310" y="463201"/>
                  </a:cubicBezTo>
                  <a:cubicBezTo>
                    <a:pt x="577310" y="463134"/>
                    <a:pt x="577310" y="463077"/>
                    <a:pt x="577310" y="46301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0" name="Полилиния 289">
              <a:extLst>
                <a:ext uri="{FF2B5EF4-FFF2-40B4-BE49-F238E27FC236}">
                  <a16:creationId xmlns:a16="http://schemas.microsoft.com/office/drawing/2014/main" id="{11DA3C50-EF2A-7645-9FC6-FDF87B3A44C7}"/>
                </a:ext>
              </a:extLst>
            </p:cNvPr>
            <p:cNvSpPr/>
            <p:nvPr/>
          </p:nvSpPr>
          <p:spPr>
            <a:xfrm>
              <a:off x="6595395" y="4024693"/>
              <a:ext cx="388048" cy="388048"/>
            </a:xfrm>
            <a:custGeom>
              <a:avLst/>
              <a:gdLst>
                <a:gd name="connsiteX0" fmla="*/ 194024 w 388048"/>
                <a:gd name="connsiteY0" fmla="*/ 0 h 388048"/>
                <a:gd name="connsiteX1" fmla="*/ 388049 w 388048"/>
                <a:gd name="connsiteY1" fmla="*/ 194024 h 388048"/>
                <a:gd name="connsiteX2" fmla="*/ 194024 w 388048"/>
                <a:gd name="connsiteY2" fmla="*/ 388048 h 388048"/>
                <a:gd name="connsiteX3" fmla="*/ 0 w 388048"/>
                <a:gd name="connsiteY3" fmla="*/ 194024 h 388048"/>
                <a:gd name="connsiteX4" fmla="*/ 193834 w 388048"/>
                <a:gd name="connsiteY4" fmla="*/ 0 h 388048"/>
                <a:gd name="connsiteX5" fmla="*/ 194024 w 388048"/>
                <a:gd name="connsiteY5" fmla="*/ 0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048" h="388048">
                  <a:moveTo>
                    <a:pt x="194024" y="0"/>
                  </a:moveTo>
                  <a:cubicBezTo>
                    <a:pt x="301180" y="0"/>
                    <a:pt x="388049" y="86868"/>
                    <a:pt x="388049" y="194024"/>
                  </a:cubicBezTo>
                  <a:cubicBezTo>
                    <a:pt x="388049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-57" y="86916"/>
                    <a:pt x="86725" y="57"/>
                    <a:pt x="193834" y="0"/>
                  </a:cubicBezTo>
                  <a:cubicBezTo>
                    <a:pt x="193900" y="0"/>
                    <a:pt x="193958" y="0"/>
                    <a:pt x="19402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1" name="Полилиния 290">
              <a:extLst>
                <a:ext uri="{FF2B5EF4-FFF2-40B4-BE49-F238E27FC236}">
                  <a16:creationId xmlns:a16="http://schemas.microsoft.com/office/drawing/2014/main" id="{2563471F-4ECC-B948-8DDC-D558351A6DCE}"/>
                </a:ext>
              </a:extLst>
            </p:cNvPr>
            <p:cNvSpPr/>
            <p:nvPr/>
          </p:nvSpPr>
          <p:spPr>
            <a:xfrm>
              <a:off x="6389274" y="3661314"/>
              <a:ext cx="799623" cy="1072038"/>
            </a:xfrm>
            <a:custGeom>
              <a:avLst/>
              <a:gdLst>
                <a:gd name="connsiteX0" fmla="*/ 590645 w 799623"/>
                <a:gd name="connsiteY0" fmla="*/ 146494 h 1072038"/>
                <a:gd name="connsiteX1" fmla="*/ 799624 w 799623"/>
                <a:gd name="connsiteY1" fmla="*/ 190976 h 1072038"/>
                <a:gd name="connsiteX2" fmla="*/ 799624 w 799623"/>
                <a:gd name="connsiteY2" fmla="*/ 672560 h 1072038"/>
                <a:gd name="connsiteX3" fmla="*/ 599599 w 799623"/>
                <a:gd name="connsiteY3" fmla="*/ 955072 h 1072038"/>
                <a:gd name="connsiteX4" fmla="*/ 399574 w 799623"/>
                <a:gd name="connsiteY4" fmla="*/ 1072039 h 1072038"/>
                <a:gd name="connsiteX5" fmla="*/ 156781 w 799623"/>
                <a:gd name="connsiteY5" fmla="*/ 9220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9525 w 799623"/>
                <a:gd name="connsiteY8" fmla="*/ 731520 h 1072038"/>
                <a:gd name="connsiteX9" fmla="*/ 0 w 799623"/>
                <a:gd name="connsiteY9" fmla="*/ 672560 h 1072038"/>
                <a:gd name="connsiteX10" fmla="*/ 0 w 799623"/>
                <a:gd name="connsiteY10" fmla="*/ 190976 h 1072038"/>
                <a:gd name="connsiteX11" fmla="*/ 399383 w 799623"/>
                <a:gd name="connsiteY11" fmla="*/ 0 h 1072038"/>
                <a:gd name="connsiteX12" fmla="*/ 399383 w 799623"/>
                <a:gd name="connsiteY12" fmla="*/ 0 h 1072038"/>
                <a:gd name="connsiteX13" fmla="*/ 494633 w 799623"/>
                <a:gd name="connsiteY13" fmla="*/ 90964 h 1072038"/>
                <a:gd name="connsiteX14" fmla="*/ 590645 w 799623"/>
                <a:gd name="connsiteY14" fmla="*/ 146494 h 1072038"/>
                <a:gd name="connsiteX15" fmla="*/ 735425 w 799623"/>
                <a:gd name="connsiteY15" fmla="*/ 672560 h 1072038"/>
                <a:gd name="connsiteX16" fmla="*/ 735425 w 799623"/>
                <a:gd name="connsiteY16" fmla="*/ 251555 h 1072038"/>
                <a:gd name="connsiteX17" fmla="*/ 399955 w 799623"/>
                <a:gd name="connsiteY17" fmla="*/ 94392 h 1072038"/>
                <a:gd name="connsiteX18" fmla="*/ 64389 w 799623"/>
                <a:gd name="connsiteY18" fmla="*/ 251555 h 1072038"/>
                <a:gd name="connsiteX19" fmla="*/ 64389 w 799623"/>
                <a:gd name="connsiteY19" fmla="*/ 672560 h 1072038"/>
                <a:gd name="connsiteX20" fmla="*/ 399955 w 799623"/>
                <a:gd name="connsiteY20" fmla="*/ 1001268 h 1072038"/>
                <a:gd name="connsiteX21" fmla="*/ 735425 w 799623"/>
                <a:gd name="connsiteY21" fmla="*/ 672560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9623" h="1072038">
                  <a:moveTo>
                    <a:pt x="590645" y="146494"/>
                  </a:moveTo>
                  <a:cubicBezTo>
                    <a:pt x="656377" y="175917"/>
                    <a:pt x="727605" y="191071"/>
                    <a:pt x="799624" y="190976"/>
                  </a:cubicBezTo>
                  <a:lnTo>
                    <a:pt x="799624" y="672560"/>
                  </a:lnTo>
                  <a:cubicBezTo>
                    <a:pt x="799624" y="782955"/>
                    <a:pt x="699802" y="882777"/>
                    <a:pt x="599599" y="955072"/>
                  </a:cubicBezTo>
                  <a:cubicBezTo>
                    <a:pt x="536638" y="1000087"/>
                    <a:pt x="469678" y="1039244"/>
                    <a:pt x="399574" y="1072039"/>
                  </a:cubicBezTo>
                  <a:cubicBezTo>
                    <a:pt x="313115" y="1031595"/>
                    <a:pt x="231638" y="981246"/>
                    <a:pt x="156781" y="922020"/>
                  </a:cubicBezTo>
                  <a:cubicBezTo>
                    <a:pt x="121586" y="893912"/>
                    <a:pt x="89640" y="861965"/>
                    <a:pt x="61531" y="826770"/>
                  </a:cubicBezTo>
                  <a:lnTo>
                    <a:pt x="61531" y="826770"/>
                  </a:lnTo>
                  <a:cubicBezTo>
                    <a:pt x="38624" y="798395"/>
                    <a:pt x="21012" y="766134"/>
                    <a:pt x="9525" y="731520"/>
                  </a:cubicBezTo>
                  <a:cubicBezTo>
                    <a:pt x="3381" y="712460"/>
                    <a:pt x="172" y="692582"/>
                    <a:pt x="0" y="672560"/>
                  </a:cubicBezTo>
                  <a:lnTo>
                    <a:pt x="0" y="190976"/>
                  </a:lnTo>
                  <a:cubicBezTo>
                    <a:pt x="155191" y="191157"/>
                    <a:pt x="302095" y="120910"/>
                    <a:pt x="399383" y="0"/>
                  </a:cubicBezTo>
                  <a:lnTo>
                    <a:pt x="399383" y="0"/>
                  </a:lnTo>
                  <a:cubicBezTo>
                    <a:pt x="427139" y="34242"/>
                    <a:pt x="459143" y="64818"/>
                    <a:pt x="494633" y="90964"/>
                  </a:cubicBezTo>
                  <a:cubicBezTo>
                    <a:pt x="524485" y="112966"/>
                    <a:pt x="556688" y="131588"/>
                    <a:pt x="590645" y="146494"/>
                  </a:cubicBezTo>
                  <a:close/>
                  <a:moveTo>
                    <a:pt x="735425" y="672560"/>
                  </a:moveTo>
                  <a:lnTo>
                    <a:pt x="735425" y="251555"/>
                  </a:lnTo>
                  <a:cubicBezTo>
                    <a:pt x="609286" y="237754"/>
                    <a:pt x="491299" y="182470"/>
                    <a:pt x="399955" y="94392"/>
                  </a:cubicBezTo>
                  <a:cubicBezTo>
                    <a:pt x="308591" y="182489"/>
                    <a:pt x="190557" y="237772"/>
                    <a:pt x="64389" y="251555"/>
                  </a:cubicBezTo>
                  <a:lnTo>
                    <a:pt x="64389" y="672560"/>
                  </a:lnTo>
                  <a:cubicBezTo>
                    <a:pt x="64389" y="806482"/>
                    <a:pt x="290417" y="946594"/>
                    <a:pt x="399955" y="1001268"/>
                  </a:cubicBezTo>
                  <a:cubicBezTo>
                    <a:pt x="509683" y="946690"/>
                    <a:pt x="735425" y="806767"/>
                    <a:pt x="735425" y="67256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2" name="Полилиния 291">
              <a:extLst>
                <a:ext uri="{FF2B5EF4-FFF2-40B4-BE49-F238E27FC236}">
                  <a16:creationId xmlns:a16="http://schemas.microsoft.com/office/drawing/2014/main" id="{5715B381-0F56-234B-8210-3F926231CB93}"/>
                </a:ext>
              </a:extLst>
            </p:cNvPr>
            <p:cNvSpPr/>
            <p:nvPr/>
          </p:nvSpPr>
          <p:spPr>
            <a:xfrm>
              <a:off x="6884669" y="2465260"/>
              <a:ext cx="95250" cy="1343025"/>
            </a:xfrm>
            <a:custGeom>
              <a:avLst/>
              <a:gdLst>
                <a:gd name="connsiteX0" fmla="*/ 95250 w 95250"/>
                <a:gd name="connsiteY0" fmla="*/ 0 h 1343025"/>
                <a:gd name="connsiteX1" fmla="*/ 95250 w 95250"/>
                <a:gd name="connsiteY1" fmla="*/ 1343025 h 1343025"/>
                <a:gd name="connsiteX2" fmla="*/ 0 w 95250"/>
                <a:gd name="connsiteY2" fmla="*/ 1287494 h 1343025"/>
                <a:gd name="connsiteX3" fmla="*/ 0 w 95250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3025">
                  <a:moveTo>
                    <a:pt x="95250" y="0"/>
                  </a:moveTo>
                  <a:lnTo>
                    <a:pt x="95250" y="1343025"/>
                  </a:lnTo>
                  <a:cubicBezTo>
                    <a:pt x="61560" y="1328071"/>
                    <a:pt x="29613" y="1309449"/>
                    <a:pt x="0" y="12874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3" name="Полилиния 292">
              <a:extLst>
                <a:ext uri="{FF2B5EF4-FFF2-40B4-BE49-F238E27FC236}">
                  <a16:creationId xmlns:a16="http://schemas.microsoft.com/office/drawing/2014/main" id="{85B100D2-F30A-C94F-B21D-92413B2F7533}"/>
                </a:ext>
              </a:extLst>
            </p:cNvPr>
            <p:cNvSpPr/>
            <p:nvPr/>
          </p:nvSpPr>
          <p:spPr>
            <a:xfrm>
              <a:off x="6547770" y="3977068"/>
              <a:ext cx="483298" cy="483298"/>
            </a:xfrm>
            <a:custGeom>
              <a:avLst/>
              <a:gdLst>
                <a:gd name="connsiteX0" fmla="*/ 241649 w 483298"/>
                <a:gd name="connsiteY0" fmla="*/ 0 h 483298"/>
                <a:gd name="connsiteX1" fmla="*/ 483299 w 483298"/>
                <a:gd name="connsiteY1" fmla="*/ 241649 h 483298"/>
                <a:gd name="connsiteX2" fmla="*/ 241649 w 483298"/>
                <a:gd name="connsiteY2" fmla="*/ 483298 h 483298"/>
                <a:gd name="connsiteX3" fmla="*/ 0 w 483298"/>
                <a:gd name="connsiteY3" fmla="*/ 241649 h 483298"/>
                <a:gd name="connsiteX4" fmla="*/ 241459 w 483298"/>
                <a:gd name="connsiteY4" fmla="*/ 0 h 483298"/>
                <a:gd name="connsiteX5" fmla="*/ 241649 w 483298"/>
                <a:gd name="connsiteY5" fmla="*/ 0 h 483298"/>
                <a:gd name="connsiteX6" fmla="*/ 435578 w 483298"/>
                <a:gd name="connsiteY6" fmla="*/ 241649 h 483298"/>
                <a:gd name="connsiteX7" fmla="*/ 241649 w 483298"/>
                <a:gd name="connsiteY7" fmla="*/ 47530 h 483298"/>
                <a:gd name="connsiteX8" fmla="*/ 47530 w 483298"/>
                <a:gd name="connsiteY8" fmla="*/ 241459 h 483298"/>
                <a:gd name="connsiteX9" fmla="*/ 241459 w 483298"/>
                <a:gd name="connsiteY9" fmla="*/ 435578 h 483298"/>
                <a:gd name="connsiteX10" fmla="*/ 241649 w 483298"/>
                <a:gd name="connsiteY10" fmla="*/ 435578 h 483298"/>
                <a:gd name="connsiteX11" fmla="*/ 435578 w 483298"/>
                <a:gd name="connsiteY11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298" h="483298">
                  <a:moveTo>
                    <a:pt x="241649" y="0"/>
                  </a:moveTo>
                  <a:cubicBezTo>
                    <a:pt x="375104" y="0"/>
                    <a:pt x="483299" y="108194"/>
                    <a:pt x="483299" y="241649"/>
                  </a:cubicBezTo>
                  <a:cubicBezTo>
                    <a:pt x="483299" y="375104"/>
                    <a:pt x="375104" y="483298"/>
                    <a:pt x="241649" y="483298"/>
                  </a:cubicBezTo>
                  <a:cubicBezTo>
                    <a:pt x="108195" y="483298"/>
                    <a:pt x="0" y="375104"/>
                    <a:pt x="0" y="241649"/>
                  </a:cubicBezTo>
                  <a:cubicBezTo>
                    <a:pt x="-57" y="108242"/>
                    <a:pt x="108052" y="57"/>
                    <a:pt x="241459" y="0"/>
                  </a:cubicBezTo>
                  <a:cubicBezTo>
                    <a:pt x="241525" y="0"/>
                    <a:pt x="241583" y="0"/>
                    <a:pt x="241649" y="0"/>
                  </a:cubicBezTo>
                  <a:close/>
                  <a:moveTo>
                    <a:pt x="435578" y="241649"/>
                  </a:moveTo>
                  <a:cubicBezTo>
                    <a:pt x="435635" y="134493"/>
                    <a:pt x="348805" y="47587"/>
                    <a:pt x="241649" y="47530"/>
                  </a:cubicBezTo>
                  <a:cubicBezTo>
                    <a:pt x="134493" y="47472"/>
                    <a:pt x="47587" y="134303"/>
                    <a:pt x="47530" y="241459"/>
                  </a:cubicBezTo>
                  <a:cubicBezTo>
                    <a:pt x="47473" y="348615"/>
                    <a:pt x="134303" y="435521"/>
                    <a:pt x="241459" y="435578"/>
                  </a:cubicBezTo>
                  <a:cubicBezTo>
                    <a:pt x="241525" y="435578"/>
                    <a:pt x="241583" y="435578"/>
                    <a:pt x="241649" y="435578"/>
                  </a:cubicBezTo>
                  <a:cubicBezTo>
                    <a:pt x="348749" y="435578"/>
                    <a:pt x="435578" y="348758"/>
                    <a:pt x="435578" y="2416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4" name="Полилиния 293">
              <a:extLst>
                <a:ext uri="{FF2B5EF4-FFF2-40B4-BE49-F238E27FC236}">
                  <a16:creationId xmlns:a16="http://schemas.microsoft.com/office/drawing/2014/main" id="{20C0E20A-1915-C043-96D6-68D0D4E265C4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95250 w 95250"/>
                <a:gd name="connsiteY0" fmla="*/ 95250 h 1382267"/>
                <a:gd name="connsiteX1" fmla="*/ 95250 w 95250"/>
                <a:gd name="connsiteY1" fmla="*/ 1382268 h 1382267"/>
                <a:gd name="connsiteX2" fmla="*/ 0 w 95250"/>
                <a:gd name="connsiteY2" fmla="*/ 1291304 h 1382267"/>
                <a:gd name="connsiteX3" fmla="*/ 0 w 95250"/>
                <a:gd name="connsiteY3" fmla="*/ 1291304 h 1382267"/>
                <a:gd name="connsiteX4" fmla="*/ 0 w 95250"/>
                <a:gd name="connsiteY4" fmla="*/ 0 h 1382267"/>
                <a:gd name="connsiteX5" fmla="*/ 95250 w 95250"/>
                <a:gd name="connsiteY5" fmla="*/ 0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382267">
                  <a:moveTo>
                    <a:pt x="95250" y="95250"/>
                  </a:moveTo>
                  <a:lnTo>
                    <a:pt x="95250" y="1382268"/>
                  </a:lnTo>
                  <a:cubicBezTo>
                    <a:pt x="59760" y="1356122"/>
                    <a:pt x="27756" y="1325546"/>
                    <a:pt x="0" y="1291304"/>
                  </a:cubicBezTo>
                  <a:lnTo>
                    <a:pt x="0" y="1291304"/>
                  </a:lnTo>
                  <a:lnTo>
                    <a:pt x="0" y="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5" name="Полилиния 294">
              <a:extLst>
                <a:ext uri="{FF2B5EF4-FFF2-40B4-BE49-F238E27FC236}">
                  <a16:creationId xmlns:a16="http://schemas.microsoft.com/office/drawing/2014/main" id="{939B5114-EB8B-BE45-A601-EF2745A4CF4E}"/>
                </a:ext>
              </a:extLst>
            </p:cNvPr>
            <p:cNvSpPr/>
            <p:nvPr/>
          </p:nvSpPr>
          <p:spPr>
            <a:xfrm>
              <a:off x="5212079" y="2274760"/>
              <a:ext cx="1577339" cy="2118074"/>
            </a:xfrm>
            <a:custGeom>
              <a:avLst/>
              <a:gdLst>
                <a:gd name="connsiteX0" fmla="*/ 1577340 w 1577339"/>
                <a:gd name="connsiteY0" fmla="*/ 95250 h 2118074"/>
                <a:gd name="connsiteX1" fmla="*/ 1577340 w 1577339"/>
                <a:gd name="connsiteY1" fmla="*/ 1386554 h 2118074"/>
                <a:gd name="connsiteX2" fmla="*/ 1577340 w 1577339"/>
                <a:gd name="connsiteY2" fmla="*/ 1386554 h 2118074"/>
                <a:gd name="connsiteX3" fmla="*/ 1177957 w 1577339"/>
                <a:gd name="connsiteY3" fmla="*/ 1577531 h 2118074"/>
                <a:gd name="connsiteX4" fmla="*/ 1177957 w 1577339"/>
                <a:gd name="connsiteY4" fmla="*/ 2059114 h 2118074"/>
                <a:gd name="connsiteX5" fmla="*/ 1187482 w 1577339"/>
                <a:gd name="connsiteY5" fmla="*/ 2118074 h 2118074"/>
                <a:gd name="connsiteX6" fmla="*/ 0 w 1577339"/>
                <a:gd name="connsiteY6" fmla="*/ 2118074 h 2118074"/>
                <a:gd name="connsiteX7" fmla="*/ 0 w 1577339"/>
                <a:gd name="connsiteY7" fmla="*/ 0 h 2118074"/>
                <a:gd name="connsiteX8" fmla="*/ 1577340 w 1577339"/>
                <a:gd name="connsiteY8" fmla="*/ 0 h 211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8074">
                  <a:moveTo>
                    <a:pt x="1577340" y="95250"/>
                  </a:moveTo>
                  <a:lnTo>
                    <a:pt x="1577340" y="1386554"/>
                  </a:lnTo>
                  <a:lnTo>
                    <a:pt x="1577340" y="1386554"/>
                  </a:lnTo>
                  <a:cubicBezTo>
                    <a:pt x="1480052" y="1507465"/>
                    <a:pt x="1333148" y="1577712"/>
                    <a:pt x="1177957" y="1577531"/>
                  </a:cubicBezTo>
                  <a:lnTo>
                    <a:pt x="1177957" y="2059114"/>
                  </a:lnTo>
                  <a:cubicBezTo>
                    <a:pt x="1178128" y="2079136"/>
                    <a:pt x="1181338" y="2099015"/>
                    <a:pt x="1187482" y="2118074"/>
                  </a:cubicBezTo>
                  <a:lnTo>
                    <a:pt x="0" y="2118074"/>
                  </a:lnTo>
                  <a:lnTo>
                    <a:pt x="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:a16="http://schemas.microsoft.com/office/drawing/2014/main" id="{69FE5694-203C-4548-98AD-655EE75D2EA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  <a:gd name="connsiteX3" fmla="*/ 1048702 w 1144047"/>
                <a:gd name="connsiteY3" fmla="*/ 0 h 95250"/>
                <a:gd name="connsiteX4" fmla="*/ 1144048 w 114404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48702" y="0"/>
                  </a:lnTo>
                  <a:cubicBezTo>
                    <a:pt x="1076839" y="35205"/>
                    <a:pt x="1108815" y="67151"/>
                    <a:pt x="1144048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7" name="Полилиния 296">
              <a:extLst>
                <a:ext uri="{FF2B5EF4-FFF2-40B4-BE49-F238E27FC236}">
                  <a16:creationId xmlns:a16="http://schemas.microsoft.com/office/drawing/2014/main" id="{9AB10857-95CB-A14B-BC61-14F83CB55E1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0 w 1143857"/>
                <a:gd name="connsiteY1" fmla="*/ 95250 h 95250"/>
                <a:gd name="connsiteX2" fmla="*/ 0 w 1143857"/>
                <a:gd name="connsiteY2" fmla="*/ 0 h 95250"/>
                <a:gd name="connsiteX3" fmla="*/ 1091851 w 1143857"/>
                <a:gd name="connsiteY3" fmla="*/ 0 h 95250"/>
                <a:gd name="connsiteX4" fmla="*/ 1143857 w 114385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91851" y="0"/>
                  </a:lnTo>
                  <a:cubicBezTo>
                    <a:pt x="1103338" y="34614"/>
                    <a:pt x="1120950" y="66875"/>
                    <a:pt x="1143857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8" name="Полилиния 297">
              <a:extLst>
                <a:ext uri="{FF2B5EF4-FFF2-40B4-BE49-F238E27FC236}">
                  <a16:creationId xmlns:a16="http://schemas.microsoft.com/office/drawing/2014/main" id="{7FE21D2C-EF78-BB4A-9197-2F7E8FDB55C2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187101 w 1577339"/>
                <a:gd name="connsiteY0" fmla="*/ 2117979 h 2117978"/>
                <a:gd name="connsiteX1" fmla="*/ 9525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1577340 w 1577339"/>
                <a:gd name="connsiteY5" fmla="*/ 95250 h 2117978"/>
                <a:gd name="connsiteX6" fmla="*/ 1577340 w 1577339"/>
                <a:gd name="connsiteY6" fmla="*/ 1386554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187101" y="2117979"/>
                  </a:move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lnTo>
                    <a:pt x="1577340" y="138655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9" name="Полилиния 298">
              <a:extLst>
                <a:ext uri="{FF2B5EF4-FFF2-40B4-BE49-F238E27FC236}">
                  <a16:creationId xmlns:a16="http://schemas.microsoft.com/office/drawing/2014/main" id="{00A7EA57-B0CE-6B4B-BBE3-ED2117DA348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95250 w 1143857"/>
                <a:gd name="connsiteY1" fmla="*/ 95250 h 95250"/>
                <a:gd name="connsiteX2" fmla="*/ 0 w 1143857"/>
                <a:gd name="connsiteY2" fmla="*/ 95250 h 95250"/>
                <a:gd name="connsiteX3" fmla="*/ 0 w 1143857"/>
                <a:gd name="connsiteY3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95250" y="95250"/>
                  </a:ln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0" name="Полилиния 299">
              <a:extLst>
                <a:ext uri="{FF2B5EF4-FFF2-40B4-BE49-F238E27FC236}">
                  <a16:creationId xmlns:a16="http://schemas.microsoft.com/office/drawing/2014/main" id="{3149C5F9-1FE5-9E42-9FAF-DFB5F55EE26D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0 w 95250"/>
                <a:gd name="connsiteY0" fmla="*/ 0 h 1382267"/>
                <a:gd name="connsiteX1" fmla="*/ 95250 w 95250"/>
                <a:gd name="connsiteY1" fmla="*/ 0 h 1382267"/>
                <a:gd name="connsiteX2" fmla="*/ 95250 w 95250"/>
                <a:gd name="connsiteY2" fmla="*/ 95250 h 1382267"/>
                <a:gd name="connsiteX3" fmla="*/ 95250 w 95250"/>
                <a:gd name="connsiteY3" fmla="*/ 1382268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82267">
                  <a:moveTo>
                    <a:pt x="0" y="0"/>
                  </a:moveTo>
                  <a:lnTo>
                    <a:pt x="95250" y="0"/>
                  </a:lnTo>
                  <a:lnTo>
                    <a:pt x="95250" y="95250"/>
                  </a:lnTo>
                  <a:lnTo>
                    <a:pt x="95250" y="138226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1" name="Полилиния 300">
              <a:extLst>
                <a:ext uri="{FF2B5EF4-FFF2-40B4-BE49-F238E27FC236}">
                  <a16:creationId xmlns:a16="http://schemas.microsoft.com/office/drawing/2014/main" id="{7AD624FB-7BC3-9A4F-B4CD-88300D62B28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2" name="Полилиния 301">
              <a:extLst>
                <a:ext uri="{FF2B5EF4-FFF2-40B4-BE49-F238E27FC236}">
                  <a16:creationId xmlns:a16="http://schemas.microsoft.com/office/drawing/2014/main" id="{61835C9D-A0BB-EF4A-AC44-142F600A933A}"/>
                </a:ext>
              </a:extLst>
            </p:cNvPr>
            <p:cNvSpPr/>
            <p:nvPr/>
          </p:nvSpPr>
          <p:spPr>
            <a:xfrm>
              <a:off x="6884669" y="2465260"/>
              <a:ext cx="95250" cy="1342643"/>
            </a:xfrm>
            <a:custGeom>
              <a:avLst/>
              <a:gdLst>
                <a:gd name="connsiteX0" fmla="*/ 0 w 95250"/>
                <a:gd name="connsiteY0" fmla="*/ 0 h 1342643"/>
                <a:gd name="connsiteX1" fmla="*/ 95250 w 95250"/>
                <a:gd name="connsiteY1" fmla="*/ 0 h 1342643"/>
                <a:gd name="connsiteX2" fmla="*/ 95250 w 95250"/>
                <a:gd name="connsiteY2" fmla="*/ 1342549 h 1342643"/>
                <a:gd name="connsiteX3" fmla="*/ 95250 w 95250"/>
                <a:gd name="connsiteY3" fmla="*/ 1342644 h 134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2643">
                  <a:moveTo>
                    <a:pt x="0" y="0"/>
                  </a:moveTo>
                  <a:lnTo>
                    <a:pt x="95250" y="0"/>
                  </a:lnTo>
                  <a:lnTo>
                    <a:pt x="95250" y="1342549"/>
                  </a:lnTo>
                  <a:lnTo>
                    <a:pt x="95250" y="134264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3" name="Полилиния 302">
              <a:extLst>
                <a:ext uri="{FF2B5EF4-FFF2-40B4-BE49-F238E27FC236}">
                  <a16:creationId xmlns:a16="http://schemas.microsoft.com/office/drawing/2014/main" id="{6202A0D9-0DD8-8C45-99FF-4A6D93887E69}"/>
                </a:ext>
              </a:extLst>
            </p:cNvPr>
            <p:cNvSpPr/>
            <p:nvPr/>
          </p:nvSpPr>
          <p:spPr>
            <a:xfrm>
              <a:off x="5464397" y="2868834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4" name="Полилиния 303">
              <a:extLst>
                <a:ext uri="{FF2B5EF4-FFF2-40B4-BE49-F238E27FC236}">
                  <a16:creationId xmlns:a16="http://schemas.microsoft.com/office/drawing/2014/main" id="{3B63B363-28AC-DF41-BF47-F062F24E4CFC}"/>
                </a:ext>
              </a:extLst>
            </p:cNvPr>
            <p:cNvSpPr/>
            <p:nvPr/>
          </p:nvSpPr>
          <p:spPr>
            <a:xfrm>
              <a:off x="5915977" y="2868834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5" name="Полилиния 304">
              <a:extLst>
                <a:ext uri="{FF2B5EF4-FFF2-40B4-BE49-F238E27FC236}">
                  <a16:creationId xmlns:a16="http://schemas.microsoft.com/office/drawing/2014/main" id="{19043A35-B48D-1540-A595-691EC47B2DF3}"/>
                </a:ext>
              </a:extLst>
            </p:cNvPr>
            <p:cNvSpPr/>
            <p:nvPr/>
          </p:nvSpPr>
          <p:spPr>
            <a:xfrm>
              <a:off x="5464397" y="3002184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6" name="Полилиния 305">
              <a:extLst>
                <a:ext uri="{FF2B5EF4-FFF2-40B4-BE49-F238E27FC236}">
                  <a16:creationId xmlns:a16="http://schemas.microsoft.com/office/drawing/2014/main" id="{1A3BE716-4D5B-A54F-AE75-20F4C1D683EF}"/>
                </a:ext>
              </a:extLst>
            </p:cNvPr>
            <p:cNvSpPr/>
            <p:nvPr/>
          </p:nvSpPr>
          <p:spPr>
            <a:xfrm>
              <a:off x="6096000" y="3002184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1" name="Полилиния 310">
              <a:extLst>
                <a:ext uri="{FF2B5EF4-FFF2-40B4-BE49-F238E27FC236}">
                  <a16:creationId xmlns:a16="http://schemas.microsoft.com/office/drawing/2014/main" id="{2505ABF8-540D-7846-B4B0-20250DE8F2C3}"/>
                </a:ext>
              </a:extLst>
            </p:cNvPr>
            <p:cNvSpPr/>
            <p:nvPr/>
          </p:nvSpPr>
          <p:spPr>
            <a:xfrm>
              <a:off x="6325457" y="3002184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2" name="Полилиния 311">
              <a:extLst>
                <a:ext uri="{FF2B5EF4-FFF2-40B4-BE49-F238E27FC236}">
                  <a16:creationId xmlns:a16="http://schemas.microsoft.com/office/drawing/2014/main" id="{C2D356EF-E8B6-8942-A397-9E910311261C}"/>
                </a:ext>
              </a:extLst>
            </p:cNvPr>
            <p:cNvSpPr/>
            <p:nvPr/>
          </p:nvSpPr>
          <p:spPr>
            <a:xfrm>
              <a:off x="5464397" y="3135534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3" name="Полилиния 312">
              <a:extLst>
                <a:ext uri="{FF2B5EF4-FFF2-40B4-BE49-F238E27FC236}">
                  <a16:creationId xmlns:a16="http://schemas.microsoft.com/office/drawing/2014/main" id="{BC18BAA8-1573-E749-8EBF-210F8555DB5B}"/>
                </a:ext>
              </a:extLst>
            </p:cNvPr>
            <p:cNvSpPr/>
            <p:nvPr/>
          </p:nvSpPr>
          <p:spPr>
            <a:xfrm>
              <a:off x="5703665" y="3135534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4" name="Полилиния 313">
              <a:extLst>
                <a:ext uri="{FF2B5EF4-FFF2-40B4-BE49-F238E27FC236}">
                  <a16:creationId xmlns:a16="http://schemas.microsoft.com/office/drawing/2014/main" id="{0B201C9E-91B7-294D-B1E8-D250EF7781FE}"/>
                </a:ext>
              </a:extLst>
            </p:cNvPr>
            <p:cNvSpPr/>
            <p:nvPr/>
          </p:nvSpPr>
          <p:spPr>
            <a:xfrm>
              <a:off x="5464397" y="3268884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5" name="Полилиния 314">
              <a:extLst>
                <a:ext uri="{FF2B5EF4-FFF2-40B4-BE49-F238E27FC236}">
                  <a16:creationId xmlns:a16="http://schemas.microsoft.com/office/drawing/2014/main" id="{A3D4AEC4-64FA-1F40-B616-C419925B003F}"/>
                </a:ext>
              </a:extLst>
            </p:cNvPr>
            <p:cNvSpPr/>
            <p:nvPr/>
          </p:nvSpPr>
          <p:spPr>
            <a:xfrm>
              <a:off x="6226587" y="3268884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6" name="Полилиния 315">
              <a:extLst>
                <a:ext uri="{FF2B5EF4-FFF2-40B4-BE49-F238E27FC236}">
                  <a16:creationId xmlns:a16="http://schemas.microsoft.com/office/drawing/2014/main" id="{085E92A9-D4FD-2947-97E9-EB6DA6A4A1AF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7" name="Полилиния 316">
              <a:extLst>
                <a:ext uri="{FF2B5EF4-FFF2-40B4-BE49-F238E27FC236}">
                  <a16:creationId xmlns:a16="http://schemas.microsoft.com/office/drawing/2014/main" id="{64E553B2-5FC8-C34C-B7B2-D013A06D2D19}"/>
                </a:ext>
              </a:extLst>
            </p:cNvPr>
            <p:cNvSpPr/>
            <p:nvPr/>
          </p:nvSpPr>
          <p:spPr>
            <a:xfrm>
              <a:off x="5464397" y="37810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8" name="Полилиния 317">
              <a:extLst>
                <a:ext uri="{FF2B5EF4-FFF2-40B4-BE49-F238E27FC236}">
                  <a16:creationId xmlns:a16="http://schemas.microsoft.com/office/drawing/2014/main" id="{98456356-708C-3644-B52B-E57ACD4AC619}"/>
                </a:ext>
              </a:extLst>
            </p:cNvPr>
            <p:cNvSpPr/>
            <p:nvPr/>
          </p:nvSpPr>
          <p:spPr>
            <a:xfrm>
              <a:off x="5464397" y="391439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9" name="Полилиния 318">
              <a:extLst>
                <a:ext uri="{FF2B5EF4-FFF2-40B4-BE49-F238E27FC236}">
                  <a16:creationId xmlns:a16="http://schemas.microsoft.com/office/drawing/2014/main" id="{0A2CED51-E70E-3647-B541-50997E9645DA}"/>
                </a:ext>
              </a:extLst>
            </p:cNvPr>
            <p:cNvSpPr/>
            <p:nvPr/>
          </p:nvSpPr>
          <p:spPr>
            <a:xfrm>
              <a:off x="5464397" y="40477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0" name="Полилиния 319">
              <a:extLst>
                <a:ext uri="{FF2B5EF4-FFF2-40B4-BE49-F238E27FC236}">
                  <a16:creationId xmlns:a16="http://schemas.microsoft.com/office/drawing/2014/main" id="{69F0C855-1E0B-C24A-AB36-C1237AEFA6E8}"/>
                </a:ext>
              </a:extLst>
            </p:cNvPr>
            <p:cNvSpPr/>
            <p:nvPr/>
          </p:nvSpPr>
          <p:spPr>
            <a:xfrm>
              <a:off x="6390036" y="3661314"/>
              <a:ext cx="799623" cy="1072038"/>
            </a:xfrm>
            <a:custGeom>
              <a:avLst/>
              <a:gdLst>
                <a:gd name="connsiteX0" fmla="*/ 494633 w 799623"/>
                <a:gd name="connsiteY0" fmla="*/ 90964 h 1072038"/>
                <a:gd name="connsiteX1" fmla="*/ 399383 w 799623"/>
                <a:gd name="connsiteY1" fmla="*/ 0 h 1072038"/>
                <a:gd name="connsiteX2" fmla="*/ 399383 w 799623"/>
                <a:gd name="connsiteY2" fmla="*/ 0 h 1072038"/>
                <a:gd name="connsiteX3" fmla="*/ 0 w 799623"/>
                <a:gd name="connsiteY3" fmla="*/ 190976 h 1072038"/>
                <a:gd name="connsiteX4" fmla="*/ 0 w 799623"/>
                <a:gd name="connsiteY4" fmla="*/ 672560 h 1072038"/>
                <a:gd name="connsiteX5" fmla="*/ 9525 w 799623"/>
                <a:gd name="connsiteY5" fmla="*/ 7315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156781 w 799623"/>
                <a:gd name="connsiteY8" fmla="*/ 922020 h 1072038"/>
                <a:gd name="connsiteX9" fmla="*/ 399574 w 799623"/>
                <a:gd name="connsiteY9" fmla="*/ 1072039 h 1072038"/>
                <a:gd name="connsiteX10" fmla="*/ 599599 w 799623"/>
                <a:gd name="connsiteY10" fmla="*/ 955072 h 1072038"/>
                <a:gd name="connsiteX11" fmla="*/ 799624 w 799623"/>
                <a:gd name="connsiteY11" fmla="*/ 672560 h 1072038"/>
                <a:gd name="connsiteX12" fmla="*/ 799624 w 799623"/>
                <a:gd name="connsiteY12" fmla="*/ 190976 h 1072038"/>
                <a:gd name="connsiteX13" fmla="*/ 590645 w 799623"/>
                <a:gd name="connsiteY13" fmla="*/ 146494 h 1072038"/>
                <a:gd name="connsiteX14" fmla="*/ 494633 w 799623"/>
                <a:gd name="connsiteY14" fmla="*/ 90964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623" h="1072038">
                  <a:moveTo>
                    <a:pt x="494633" y="90964"/>
                  </a:moveTo>
                  <a:cubicBezTo>
                    <a:pt x="459143" y="64818"/>
                    <a:pt x="427139" y="34242"/>
                    <a:pt x="399383" y="0"/>
                  </a:cubicBezTo>
                  <a:lnTo>
                    <a:pt x="399383" y="0"/>
                  </a:lnTo>
                  <a:cubicBezTo>
                    <a:pt x="302095" y="120910"/>
                    <a:pt x="155191" y="191157"/>
                    <a:pt x="0" y="190976"/>
                  </a:cubicBezTo>
                  <a:lnTo>
                    <a:pt x="0" y="672560"/>
                  </a:lnTo>
                  <a:cubicBezTo>
                    <a:pt x="172" y="692582"/>
                    <a:pt x="3381" y="712460"/>
                    <a:pt x="9525" y="731520"/>
                  </a:cubicBezTo>
                  <a:cubicBezTo>
                    <a:pt x="21012" y="766134"/>
                    <a:pt x="38624" y="798395"/>
                    <a:pt x="61531" y="826770"/>
                  </a:cubicBezTo>
                  <a:lnTo>
                    <a:pt x="61531" y="826770"/>
                  </a:lnTo>
                  <a:cubicBezTo>
                    <a:pt x="89640" y="861965"/>
                    <a:pt x="121587" y="893912"/>
                    <a:pt x="156781" y="922020"/>
                  </a:cubicBezTo>
                  <a:cubicBezTo>
                    <a:pt x="231638" y="981246"/>
                    <a:pt x="313115" y="1031595"/>
                    <a:pt x="399574" y="1072039"/>
                  </a:cubicBezTo>
                  <a:cubicBezTo>
                    <a:pt x="469678" y="1039244"/>
                    <a:pt x="536638" y="1000087"/>
                    <a:pt x="599599" y="955072"/>
                  </a:cubicBezTo>
                  <a:cubicBezTo>
                    <a:pt x="699516" y="882777"/>
                    <a:pt x="799624" y="782955"/>
                    <a:pt x="799624" y="672560"/>
                  </a:cubicBezTo>
                  <a:lnTo>
                    <a:pt x="799624" y="190976"/>
                  </a:lnTo>
                  <a:cubicBezTo>
                    <a:pt x="727605" y="191071"/>
                    <a:pt x="656377" y="175917"/>
                    <a:pt x="590645" y="146494"/>
                  </a:cubicBezTo>
                  <a:cubicBezTo>
                    <a:pt x="556689" y="131588"/>
                    <a:pt x="524485" y="112966"/>
                    <a:pt x="494633" y="9096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1" name="Полилиния 320">
              <a:extLst>
                <a:ext uri="{FF2B5EF4-FFF2-40B4-BE49-F238E27FC236}">
                  <a16:creationId xmlns:a16="http://schemas.microsoft.com/office/drawing/2014/main" id="{C192AF97-28CC-5F4C-B992-7F548438EE23}"/>
                </a:ext>
              </a:extLst>
            </p:cNvPr>
            <p:cNvSpPr/>
            <p:nvPr/>
          </p:nvSpPr>
          <p:spPr>
            <a:xfrm>
              <a:off x="6453854" y="3755612"/>
              <a:ext cx="670845" cy="906875"/>
            </a:xfrm>
            <a:custGeom>
              <a:avLst/>
              <a:gdLst>
                <a:gd name="connsiteX0" fmla="*/ 335566 w 670845"/>
                <a:gd name="connsiteY0" fmla="*/ 906875 h 906875"/>
                <a:gd name="connsiteX1" fmla="*/ 0 w 670845"/>
                <a:gd name="connsiteY1" fmla="*/ 578167 h 906875"/>
                <a:gd name="connsiteX2" fmla="*/ 0 w 670845"/>
                <a:gd name="connsiteY2" fmla="*/ 157163 h 906875"/>
                <a:gd name="connsiteX3" fmla="*/ 335566 w 670845"/>
                <a:gd name="connsiteY3" fmla="*/ 0 h 906875"/>
                <a:gd name="connsiteX4" fmla="*/ 670846 w 670845"/>
                <a:gd name="connsiteY4" fmla="*/ 157163 h 906875"/>
                <a:gd name="connsiteX5" fmla="*/ 670846 w 670845"/>
                <a:gd name="connsiteY5" fmla="*/ 578263 h 906875"/>
                <a:gd name="connsiteX6" fmla="*/ 335566 w 670845"/>
                <a:gd name="connsiteY6" fmla="*/ 906875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845" h="906875">
                  <a:moveTo>
                    <a:pt x="335566" y="906875"/>
                  </a:moveTo>
                  <a:cubicBezTo>
                    <a:pt x="226028" y="852202"/>
                    <a:pt x="0" y="712089"/>
                    <a:pt x="0" y="578167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853" y="88039"/>
                    <a:pt x="544773" y="143313"/>
                    <a:pt x="670846" y="157163"/>
                  </a:cubicBezTo>
                  <a:lnTo>
                    <a:pt x="670846" y="578263"/>
                  </a:lnTo>
                  <a:cubicBezTo>
                    <a:pt x="670846" y="712470"/>
                    <a:pt x="445103" y="852392"/>
                    <a:pt x="335566" y="90687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2" name="Полилиния 321">
              <a:extLst>
                <a:ext uri="{FF2B5EF4-FFF2-40B4-BE49-F238E27FC236}">
                  <a16:creationId xmlns:a16="http://schemas.microsoft.com/office/drawing/2014/main" id="{130746EE-055E-DA48-8898-99003F4F9AB0}"/>
                </a:ext>
              </a:extLst>
            </p:cNvPr>
            <p:cNvSpPr/>
            <p:nvPr/>
          </p:nvSpPr>
          <p:spPr>
            <a:xfrm>
              <a:off x="6547675" y="3977068"/>
              <a:ext cx="483298" cy="483298"/>
            </a:xfrm>
            <a:custGeom>
              <a:avLst/>
              <a:gdLst>
                <a:gd name="connsiteX0" fmla="*/ 483298 w 483298"/>
                <a:gd name="connsiteY0" fmla="*/ 241649 h 483298"/>
                <a:gd name="connsiteX1" fmla="*/ 241649 w 483298"/>
                <a:gd name="connsiteY1" fmla="*/ 483298 h 483298"/>
                <a:gd name="connsiteX2" fmla="*/ 0 w 483298"/>
                <a:gd name="connsiteY2" fmla="*/ 241649 h 483298"/>
                <a:gd name="connsiteX3" fmla="*/ 241649 w 483298"/>
                <a:gd name="connsiteY3" fmla="*/ 0 h 483298"/>
                <a:gd name="connsiteX4" fmla="*/ 241744 w 483298"/>
                <a:gd name="connsiteY4" fmla="*/ 0 h 483298"/>
                <a:gd name="connsiteX5" fmla="*/ 483298 w 483298"/>
                <a:gd name="connsiteY5" fmla="*/ 241363 h 483298"/>
                <a:gd name="connsiteX6" fmla="*/ 483298 w 483298"/>
                <a:gd name="connsiteY6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98" h="483298">
                  <a:moveTo>
                    <a:pt x="483298" y="241649"/>
                  </a:moveTo>
                  <a:cubicBezTo>
                    <a:pt x="483298" y="375104"/>
                    <a:pt x="375104" y="483298"/>
                    <a:pt x="241649" y="483298"/>
                  </a:cubicBezTo>
                  <a:cubicBezTo>
                    <a:pt x="108194" y="483298"/>
                    <a:pt x="0" y="375104"/>
                    <a:pt x="0" y="241649"/>
                  </a:cubicBezTo>
                  <a:cubicBezTo>
                    <a:pt x="0" y="108194"/>
                    <a:pt x="108194" y="0"/>
                    <a:pt x="241649" y="0"/>
                  </a:cubicBezTo>
                  <a:cubicBezTo>
                    <a:pt x="241678" y="0"/>
                    <a:pt x="241716" y="0"/>
                    <a:pt x="241744" y="0"/>
                  </a:cubicBezTo>
                  <a:cubicBezTo>
                    <a:pt x="375094" y="-57"/>
                    <a:pt x="483251" y="108013"/>
                    <a:pt x="483298" y="241363"/>
                  </a:cubicBezTo>
                  <a:cubicBezTo>
                    <a:pt x="483298" y="241459"/>
                    <a:pt x="483298" y="241554"/>
                    <a:pt x="483298" y="241649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3" name="Полилиния 322">
              <a:extLst>
                <a:ext uri="{FF2B5EF4-FFF2-40B4-BE49-F238E27FC236}">
                  <a16:creationId xmlns:a16="http://schemas.microsoft.com/office/drawing/2014/main" id="{6ED79D9F-7021-894F-BEAB-EF412AE293CB}"/>
                </a:ext>
              </a:extLst>
            </p:cNvPr>
            <p:cNvSpPr/>
            <p:nvPr/>
          </p:nvSpPr>
          <p:spPr>
            <a:xfrm>
              <a:off x="6595300" y="4024693"/>
              <a:ext cx="388048" cy="388048"/>
            </a:xfrm>
            <a:custGeom>
              <a:avLst/>
              <a:gdLst>
                <a:gd name="connsiteX0" fmla="*/ 388048 w 388048"/>
                <a:gd name="connsiteY0" fmla="*/ 194024 h 388048"/>
                <a:gd name="connsiteX1" fmla="*/ 194024 w 388048"/>
                <a:gd name="connsiteY1" fmla="*/ 388048 h 388048"/>
                <a:gd name="connsiteX2" fmla="*/ 0 w 388048"/>
                <a:gd name="connsiteY2" fmla="*/ 194024 h 388048"/>
                <a:gd name="connsiteX3" fmla="*/ 194024 w 388048"/>
                <a:gd name="connsiteY3" fmla="*/ 0 h 388048"/>
                <a:gd name="connsiteX4" fmla="*/ 194119 w 388048"/>
                <a:gd name="connsiteY4" fmla="*/ 0 h 388048"/>
                <a:gd name="connsiteX5" fmla="*/ 388048 w 388048"/>
                <a:gd name="connsiteY5" fmla="*/ 193739 h 388048"/>
                <a:gd name="connsiteX6" fmla="*/ 388048 w 388048"/>
                <a:gd name="connsiteY6" fmla="*/ 194024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048" h="388048">
                  <a:moveTo>
                    <a:pt x="388048" y="194024"/>
                  </a:moveTo>
                  <a:cubicBezTo>
                    <a:pt x="388048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0" y="86868"/>
                    <a:pt x="86868" y="0"/>
                    <a:pt x="194024" y="0"/>
                  </a:cubicBezTo>
                  <a:cubicBezTo>
                    <a:pt x="194053" y="0"/>
                    <a:pt x="194091" y="0"/>
                    <a:pt x="194119" y="0"/>
                  </a:cubicBezTo>
                  <a:cubicBezTo>
                    <a:pt x="301171" y="-57"/>
                    <a:pt x="388001" y="86687"/>
                    <a:pt x="388048" y="193739"/>
                  </a:cubicBezTo>
                  <a:cubicBezTo>
                    <a:pt x="388048" y="193834"/>
                    <a:pt x="388048" y="193929"/>
                    <a:pt x="388048" y="19402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4" name="Полилиния 323">
              <a:extLst>
                <a:ext uri="{FF2B5EF4-FFF2-40B4-BE49-F238E27FC236}">
                  <a16:creationId xmlns:a16="http://schemas.microsoft.com/office/drawing/2014/main" id="{9A470E8B-95CE-374E-AB13-32BC847B0D2A}"/>
                </a:ext>
              </a:extLst>
            </p:cNvPr>
            <p:cNvSpPr/>
            <p:nvPr/>
          </p:nvSpPr>
          <p:spPr>
            <a:xfrm>
              <a:off x="6708838" y="4133088"/>
              <a:ext cx="161163" cy="177450"/>
            </a:xfrm>
            <a:custGeom>
              <a:avLst/>
              <a:gdLst>
                <a:gd name="connsiteX0" fmla="*/ 161163 w 161163"/>
                <a:gd name="connsiteY0" fmla="*/ 0 h 177450"/>
                <a:gd name="connsiteX1" fmla="*/ 64579 w 161163"/>
                <a:gd name="connsiteY1" fmla="*/ 177451 h 177450"/>
                <a:gd name="connsiteX2" fmla="*/ 0 w 161163"/>
                <a:gd name="connsiteY2" fmla="*/ 58769 h 1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63" h="177450">
                  <a:moveTo>
                    <a:pt x="161163" y="0"/>
                  </a:moveTo>
                  <a:lnTo>
                    <a:pt x="64579" y="177451"/>
                  </a:lnTo>
                  <a:lnTo>
                    <a:pt x="0" y="5876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328" name="Прямоугольник 327"/>
          <p:cNvSpPr/>
          <p:nvPr/>
        </p:nvSpPr>
        <p:spPr>
          <a:xfrm>
            <a:off x="6175112" y="7727322"/>
            <a:ext cx="5920012" cy="934330"/>
          </a:xfrm>
          <a:prstGeom prst="rect">
            <a:avLst/>
          </a:prstGeom>
        </p:spPr>
        <p:txBody>
          <a:bodyPr wrap="square" lIns="163294" tIns="81647" rIns="163294" bIns="81647">
            <a:spAutoFit/>
          </a:bodyPr>
          <a:lstStyle/>
          <a:p>
            <a:pPr algn="ctr"/>
            <a:r>
              <a:rPr lang="en-US" sz="5000" dirty="0" smtClean="0"/>
              <a:t>www</a:t>
            </a:r>
            <a:r>
              <a:rPr lang="ru-RU" sz="5000" dirty="0" smtClean="0"/>
              <a:t>.</a:t>
            </a:r>
            <a:r>
              <a:rPr lang="en-US" sz="5000" dirty="0" err="1" smtClean="0"/>
              <a:t>gosuslugi</a:t>
            </a:r>
            <a:r>
              <a:rPr lang="ru-RU" sz="5000" dirty="0" smtClean="0"/>
              <a:t>.</a:t>
            </a:r>
            <a:r>
              <a:rPr lang="en-US" sz="5000" dirty="0" err="1" smtClean="0"/>
              <a:t>ru</a:t>
            </a:r>
            <a:endParaRPr lang="ru-RU" sz="5000" dirty="0"/>
          </a:p>
        </p:txBody>
      </p:sp>
      <p:sp>
        <p:nvSpPr>
          <p:cNvPr id="329" name="TextBox 328"/>
          <p:cNvSpPr txBox="1"/>
          <p:nvPr/>
        </p:nvSpPr>
        <p:spPr>
          <a:xfrm>
            <a:off x="14080859" y="2109555"/>
            <a:ext cx="2723994" cy="5385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ru-RU" sz="2900" dirty="0" smtClean="0"/>
              <a:t>заявитель</a:t>
            </a:r>
            <a:endParaRPr lang="ru-RU" sz="4300" dirty="0"/>
          </a:p>
        </p:txBody>
      </p:sp>
      <p:grpSp>
        <p:nvGrpSpPr>
          <p:cNvPr id="8" name="Рисунок 721">
            <a:extLst>
              <a:ext uri="{FF2B5EF4-FFF2-40B4-BE49-F238E27FC236}">
                <a16:creationId xmlns:a16="http://schemas.microsoft.com/office/drawing/2014/main" id="{AB59AA20-3612-FA4D-9711-7E12ACD7EAB4}"/>
              </a:ext>
            </a:extLst>
          </p:cNvPr>
          <p:cNvGrpSpPr/>
          <p:nvPr/>
        </p:nvGrpSpPr>
        <p:grpSpPr>
          <a:xfrm>
            <a:off x="12685674" y="2705100"/>
            <a:ext cx="1276349" cy="1733549"/>
            <a:chOff x="5212079" y="2274760"/>
            <a:chExt cx="1767839" cy="2308478"/>
          </a:xfrm>
        </p:grpSpPr>
        <p:sp>
          <p:nvSpPr>
            <p:cNvPr id="185" name="Полилиния 184">
              <a:extLst>
                <a:ext uri="{FF2B5EF4-FFF2-40B4-BE49-F238E27FC236}">
                  <a16:creationId xmlns:a16="http://schemas.microsoft.com/office/drawing/2014/main" id="{97C1AB6C-E112-884C-AC24-CE6B6C8F4F13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6" name="Полилиния 185">
              <a:extLst>
                <a:ext uri="{FF2B5EF4-FFF2-40B4-BE49-F238E27FC236}">
                  <a16:creationId xmlns:a16="http://schemas.microsoft.com/office/drawing/2014/main" id="{F5077A11-65D5-4143-B5DB-3DCF4AE0CD4E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:a16="http://schemas.microsoft.com/office/drawing/2014/main" id="{05DC229E-F097-EB45-8D94-035684B9F84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:a16="http://schemas.microsoft.com/office/drawing/2014/main" id="{B67C6961-7A7E-9C47-A3D0-8D0203388F14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344615 w 1577339"/>
                <a:gd name="connsiteY5" fmla="*/ 1104900 h 2117978"/>
                <a:gd name="connsiteX6" fmla="*/ 344615 w 1577339"/>
                <a:gd name="connsiteY6" fmla="*/ 1012603 h 2117978"/>
                <a:gd name="connsiteX7" fmla="*/ 252317 w 1577339"/>
                <a:gd name="connsiteY7" fmla="*/ 1012603 h 2117978"/>
                <a:gd name="connsiteX8" fmla="*/ 252317 w 1577339"/>
                <a:gd name="connsiteY8" fmla="*/ 1104900 h 2117978"/>
                <a:gd name="connsiteX9" fmla="*/ 344615 w 1577339"/>
                <a:gd name="connsiteY9" fmla="*/ 893921 h 2117978"/>
                <a:gd name="connsiteX10" fmla="*/ 344615 w 1577339"/>
                <a:gd name="connsiteY10" fmla="*/ 801814 h 2117978"/>
                <a:gd name="connsiteX11" fmla="*/ 252317 w 1577339"/>
                <a:gd name="connsiteY11" fmla="*/ 801814 h 2117978"/>
                <a:gd name="connsiteX12" fmla="*/ 252317 w 1577339"/>
                <a:gd name="connsiteY12" fmla="*/ 894112 h 2117978"/>
                <a:gd name="connsiteX13" fmla="*/ 344615 w 1577339"/>
                <a:gd name="connsiteY13" fmla="*/ 683133 h 2117978"/>
                <a:gd name="connsiteX14" fmla="*/ 344615 w 1577339"/>
                <a:gd name="connsiteY14" fmla="*/ 590836 h 2117978"/>
                <a:gd name="connsiteX15" fmla="*/ 252317 w 1577339"/>
                <a:gd name="connsiteY15" fmla="*/ 590836 h 2117978"/>
                <a:gd name="connsiteX16" fmla="*/ 252317 w 1577339"/>
                <a:gd name="connsiteY16" fmla="*/ 683133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close/>
                  <a:moveTo>
                    <a:pt x="344615" y="1104900"/>
                  </a:moveTo>
                  <a:lnTo>
                    <a:pt x="344615" y="1012603"/>
                  </a:lnTo>
                  <a:lnTo>
                    <a:pt x="252317" y="1012603"/>
                  </a:lnTo>
                  <a:lnTo>
                    <a:pt x="252317" y="1104900"/>
                  </a:lnTo>
                  <a:close/>
                  <a:moveTo>
                    <a:pt x="344615" y="893921"/>
                  </a:moveTo>
                  <a:lnTo>
                    <a:pt x="344615" y="801814"/>
                  </a:lnTo>
                  <a:lnTo>
                    <a:pt x="252317" y="801814"/>
                  </a:lnTo>
                  <a:lnTo>
                    <a:pt x="252317" y="894112"/>
                  </a:lnTo>
                  <a:close/>
                  <a:moveTo>
                    <a:pt x="344615" y="683133"/>
                  </a:moveTo>
                  <a:lnTo>
                    <a:pt x="344615" y="590836"/>
                  </a:lnTo>
                  <a:lnTo>
                    <a:pt x="252317" y="590836"/>
                  </a:lnTo>
                  <a:lnTo>
                    <a:pt x="252317" y="68313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:a16="http://schemas.microsoft.com/office/drawing/2014/main" id="{FAA5665D-DCF6-DE44-90E2-FFDB3A41B89A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577340 w 1577339"/>
                <a:gd name="connsiteY0" fmla="*/ 0 h 2117978"/>
                <a:gd name="connsiteX1" fmla="*/ 157734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2022729 h 2117978"/>
                <a:gd name="connsiteX4" fmla="*/ 1482090 w 1577339"/>
                <a:gd name="connsiteY4" fmla="*/ 2022729 h 2117978"/>
                <a:gd name="connsiteX5" fmla="*/ 1482090 w 1577339"/>
                <a:gd name="connsiteY5" fmla="*/ 0 h 2117978"/>
                <a:gd name="connsiteX6" fmla="*/ 1577340 w 1577339"/>
                <a:gd name="connsiteY6" fmla="*/ 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0"/>
                  </a:move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:a16="http://schemas.microsoft.com/office/drawing/2014/main" id="{D6C57971-805F-E846-ADA0-9CAE951A6E5B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  <a:gd name="connsiteX5" fmla="*/ 1482090 w 1577339"/>
                <a:gd name="connsiteY5" fmla="*/ 2022729 h 2117978"/>
                <a:gd name="connsiteX6" fmla="*/ 1482090 w 1577339"/>
                <a:gd name="connsiteY6" fmla="*/ 0 h 2117978"/>
                <a:gd name="connsiteX7" fmla="*/ 1577340 w 1577339"/>
                <a:gd name="connsiteY7" fmla="*/ 0 h 2117978"/>
                <a:gd name="connsiteX8" fmla="*/ 1577340 w 1577339"/>
                <a:gd name="connsiteY8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  <a:lnTo>
                    <a:pt x="1482090" y="2022729"/>
                  </a:lnTo>
                  <a:lnTo>
                    <a:pt x="148209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:a16="http://schemas.microsoft.com/office/drawing/2014/main" id="{AD74AE0B-7601-8A42-8319-C3696B3D017D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577340 w 1577339"/>
                <a:gd name="connsiteY0" fmla="*/ 95250 h 2117978"/>
                <a:gd name="connsiteX1" fmla="*/ 1577340 w 1577339"/>
                <a:gd name="connsiteY1" fmla="*/ 2117979 h 2117978"/>
                <a:gd name="connsiteX2" fmla="*/ 9525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0 h 2117978"/>
                <a:gd name="connsiteX5" fmla="*/ 1577340 w 1577339"/>
                <a:gd name="connsiteY5" fmla="*/ 0 h 2117978"/>
                <a:gd name="connsiteX6" fmla="*/ 1577340 w 1577339"/>
                <a:gd name="connsiteY6" fmla="*/ 95250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577340" y="95250"/>
                  </a:move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:a16="http://schemas.microsoft.com/office/drawing/2014/main" id="{1945DD1F-1E8F-3B4D-BC1F-12D32B713B57}"/>
                </a:ext>
              </a:extLst>
            </p:cNvPr>
            <p:cNvSpPr/>
            <p:nvPr/>
          </p:nvSpPr>
          <p:spPr>
            <a:xfrm>
              <a:off x="5307329" y="237001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95250 h 2117978"/>
                <a:gd name="connsiteX3" fmla="*/ 1577340 w 1577339"/>
                <a:gd name="connsiteY3" fmla="*/ 2117979 h 2117978"/>
                <a:gd name="connsiteX4" fmla="*/ 95250 w 1577339"/>
                <a:gd name="connsiteY4" fmla="*/ 2117979 h 2117978"/>
                <a:gd name="connsiteX5" fmla="*/ 0 w 1577339"/>
                <a:gd name="connsiteY5" fmla="*/ 2117979 h 2117978"/>
                <a:gd name="connsiteX6" fmla="*/ 0 w 1577339"/>
                <a:gd name="connsiteY6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95250"/>
                  </a:lnTo>
                  <a:lnTo>
                    <a:pt x="1577340" y="2117979"/>
                  </a:lnTo>
                  <a:lnTo>
                    <a:pt x="9525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:a16="http://schemas.microsoft.com/office/drawing/2014/main" id="{CB5B3309-EC5F-154B-BB9B-D8C8738EDE37}"/>
                </a:ext>
              </a:extLst>
            </p:cNvPr>
            <p:cNvSpPr/>
            <p:nvPr/>
          </p:nvSpPr>
          <p:spPr>
            <a:xfrm>
              <a:off x="5402579" y="2465260"/>
              <a:ext cx="1577339" cy="2117978"/>
            </a:xfrm>
            <a:custGeom>
              <a:avLst/>
              <a:gdLst>
                <a:gd name="connsiteX0" fmla="*/ 1482090 w 1577339"/>
                <a:gd name="connsiteY0" fmla="*/ 0 h 2117978"/>
                <a:gd name="connsiteX1" fmla="*/ 1577340 w 1577339"/>
                <a:gd name="connsiteY1" fmla="*/ 0 h 2117978"/>
                <a:gd name="connsiteX2" fmla="*/ 1577340 w 1577339"/>
                <a:gd name="connsiteY2" fmla="*/ 2117979 h 2117978"/>
                <a:gd name="connsiteX3" fmla="*/ 0 w 1577339"/>
                <a:gd name="connsiteY3" fmla="*/ 2117979 h 2117978"/>
                <a:gd name="connsiteX4" fmla="*/ 0 w 1577339"/>
                <a:gd name="connsiteY4" fmla="*/ 2022729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339" h="2117978">
                  <a:moveTo>
                    <a:pt x="1482090" y="0"/>
                  </a:moveTo>
                  <a:lnTo>
                    <a:pt x="1577340" y="0"/>
                  </a:lnTo>
                  <a:lnTo>
                    <a:pt x="1577340" y="2117979"/>
                  </a:lnTo>
                  <a:lnTo>
                    <a:pt x="0" y="2117979"/>
                  </a:lnTo>
                  <a:lnTo>
                    <a:pt x="0" y="202272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:a16="http://schemas.microsoft.com/office/drawing/2014/main" id="{19F0645E-7AB0-DF49-A2A7-B55FA53F3E86}"/>
                </a:ext>
              </a:extLst>
            </p:cNvPr>
            <p:cNvSpPr/>
            <p:nvPr/>
          </p:nvSpPr>
          <p:spPr>
            <a:xfrm>
              <a:off x="5464397" y="2865882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:a16="http://schemas.microsoft.com/office/drawing/2014/main" id="{56BA024B-B834-444D-86B5-8033F8D9A36F}"/>
                </a:ext>
              </a:extLst>
            </p:cNvPr>
            <p:cNvSpPr/>
            <p:nvPr/>
          </p:nvSpPr>
          <p:spPr>
            <a:xfrm>
              <a:off x="5649087" y="2924365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:a16="http://schemas.microsoft.com/office/drawing/2014/main" id="{FE48A848-9448-2B44-8101-07C151C19530}"/>
                </a:ext>
              </a:extLst>
            </p:cNvPr>
            <p:cNvSpPr/>
            <p:nvPr/>
          </p:nvSpPr>
          <p:spPr>
            <a:xfrm>
              <a:off x="5464397" y="3076670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:a16="http://schemas.microsoft.com/office/drawing/2014/main" id="{DA2A4CC7-71F3-D94B-A8FC-1CC1DAB7C670}"/>
                </a:ext>
              </a:extLst>
            </p:cNvPr>
            <p:cNvSpPr/>
            <p:nvPr/>
          </p:nvSpPr>
          <p:spPr>
            <a:xfrm>
              <a:off x="5649087" y="3135249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:a16="http://schemas.microsoft.com/office/drawing/2014/main" id="{C9F494E6-941D-874C-8D63-523D8360794A}"/>
                </a:ext>
              </a:extLst>
            </p:cNvPr>
            <p:cNvSpPr/>
            <p:nvPr/>
          </p:nvSpPr>
          <p:spPr>
            <a:xfrm>
              <a:off x="5464397" y="3287649"/>
              <a:ext cx="92297" cy="92297"/>
            </a:xfrm>
            <a:custGeom>
              <a:avLst/>
              <a:gdLst>
                <a:gd name="connsiteX0" fmla="*/ 0 w 92297"/>
                <a:gd name="connsiteY0" fmla="*/ 0 h 92297"/>
                <a:gd name="connsiteX1" fmla="*/ 92297 w 92297"/>
                <a:gd name="connsiteY1" fmla="*/ 0 h 92297"/>
                <a:gd name="connsiteX2" fmla="*/ 92297 w 92297"/>
                <a:gd name="connsiteY2" fmla="*/ 92297 h 92297"/>
                <a:gd name="connsiteX3" fmla="*/ 0 w 92297"/>
                <a:gd name="connsiteY3" fmla="*/ 92297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97" h="92297">
                  <a:moveTo>
                    <a:pt x="0" y="0"/>
                  </a:moveTo>
                  <a:lnTo>
                    <a:pt x="92297" y="0"/>
                  </a:lnTo>
                  <a:lnTo>
                    <a:pt x="92297" y="92297"/>
                  </a:lnTo>
                  <a:lnTo>
                    <a:pt x="0" y="92297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:a16="http://schemas.microsoft.com/office/drawing/2014/main" id="{ECD10115-BF94-4645-8AD9-F3F13882E08D}"/>
                </a:ext>
              </a:extLst>
            </p:cNvPr>
            <p:cNvSpPr/>
            <p:nvPr/>
          </p:nvSpPr>
          <p:spPr>
            <a:xfrm>
              <a:off x="5649087" y="3346132"/>
              <a:ext cx="888015" cy="9525"/>
            </a:xfrm>
            <a:custGeom>
              <a:avLst/>
              <a:gdLst>
                <a:gd name="connsiteX0" fmla="*/ 0 w 888015"/>
                <a:gd name="connsiteY0" fmla="*/ 0 h 9525"/>
                <a:gd name="connsiteX1" fmla="*/ 888016 w 8880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015" h="9525">
                  <a:moveTo>
                    <a:pt x="0" y="0"/>
                  </a:moveTo>
                  <a:lnTo>
                    <a:pt x="88801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:a16="http://schemas.microsoft.com/office/drawing/2014/main" id="{932A4FCC-1F74-2B4B-B3B7-1F482EEFD1F1}"/>
                </a:ext>
              </a:extLst>
            </p:cNvPr>
            <p:cNvSpPr/>
            <p:nvPr/>
          </p:nvSpPr>
          <p:spPr>
            <a:xfrm>
              <a:off x="5464397" y="3592068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:a16="http://schemas.microsoft.com/office/drawing/2014/main" id="{343E9EE4-0D83-244E-A73D-34A6EE4E08A8}"/>
                </a:ext>
              </a:extLst>
            </p:cNvPr>
            <p:cNvSpPr/>
            <p:nvPr/>
          </p:nvSpPr>
          <p:spPr>
            <a:xfrm>
              <a:off x="5915977" y="3592068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:a16="http://schemas.microsoft.com/office/drawing/2014/main" id="{405329CF-F6C7-8748-A7FF-2E3F392C4EA7}"/>
                </a:ext>
              </a:extLst>
            </p:cNvPr>
            <p:cNvSpPr/>
            <p:nvPr/>
          </p:nvSpPr>
          <p:spPr>
            <a:xfrm>
              <a:off x="5464397" y="3725418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:a16="http://schemas.microsoft.com/office/drawing/2014/main" id="{1418417B-CCC3-2F4A-9C24-855A19F44CE6}"/>
                </a:ext>
              </a:extLst>
            </p:cNvPr>
            <p:cNvSpPr/>
            <p:nvPr/>
          </p:nvSpPr>
          <p:spPr>
            <a:xfrm>
              <a:off x="6096000" y="3725418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id="{9B17F502-C0DE-464E-B785-92E26B1C18DF}"/>
                </a:ext>
              </a:extLst>
            </p:cNvPr>
            <p:cNvSpPr/>
            <p:nvPr/>
          </p:nvSpPr>
          <p:spPr>
            <a:xfrm>
              <a:off x="6325457" y="3725418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id="{BE36358A-E96E-7947-BF1A-9846388AC97F}"/>
                </a:ext>
              </a:extLst>
            </p:cNvPr>
            <p:cNvSpPr/>
            <p:nvPr/>
          </p:nvSpPr>
          <p:spPr>
            <a:xfrm>
              <a:off x="5464397" y="3858768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id="{40EE539B-8CFF-9945-8F2A-35B887818C7C}"/>
                </a:ext>
              </a:extLst>
            </p:cNvPr>
            <p:cNvSpPr/>
            <p:nvPr/>
          </p:nvSpPr>
          <p:spPr>
            <a:xfrm>
              <a:off x="5703665" y="3858768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id="{71477E0D-906F-C445-A85D-B01715B625A7}"/>
                </a:ext>
              </a:extLst>
            </p:cNvPr>
            <p:cNvSpPr/>
            <p:nvPr/>
          </p:nvSpPr>
          <p:spPr>
            <a:xfrm>
              <a:off x="5464397" y="3992118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id="{1E45A662-8F7D-454E-B74F-A060A0DFB6B9}"/>
                </a:ext>
              </a:extLst>
            </p:cNvPr>
            <p:cNvSpPr/>
            <p:nvPr/>
          </p:nvSpPr>
          <p:spPr>
            <a:xfrm>
              <a:off x="6226587" y="3992118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id="{24127323-9E69-BF49-9257-C1A911E6F48D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/>
            </a:p>
          </p:txBody>
        </p:sp>
      </p:grpSp>
      <p:sp>
        <p:nvSpPr>
          <p:cNvPr id="210" name="Прямоугольник 209"/>
          <p:cNvSpPr/>
          <p:nvPr/>
        </p:nvSpPr>
        <p:spPr>
          <a:xfrm>
            <a:off x="1598574" y="4914900"/>
            <a:ext cx="4305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+7 (383) 319 – 90 – 67</a:t>
            </a:r>
            <a:endParaRPr lang="ru-RU" sz="3200" b="1" dirty="0"/>
          </a:p>
        </p:txBody>
      </p:sp>
      <p:sp>
        <p:nvSpPr>
          <p:cNvPr id="211" name="Прямоугольник 210"/>
          <p:cNvSpPr/>
          <p:nvPr/>
        </p:nvSpPr>
        <p:spPr>
          <a:xfrm>
            <a:off x="5922924" y="3810000"/>
            <a:ext cx="6286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форма определена приказом ФТС России от 7 февраля 2019 года № 205</a:t>
            </a:r>
          </a:p>
        </p:txBody>
      </p:sp>
      <p:sp>
        <p:nvSpPr>
          <p:cNvPr id="179" name="Slide Number Placeholder 5">
            <a:extLst>
              <a:ext uri="{FF2B5EF4-FFF2-40B4-BE49-F238E27FC236}">
                <a16:creationId xmlns:a16="http://schemas.microsoft.com/office/drawing/2014/main" id="{8DCBB975-1A5C-064C-8E8E-50A27526B6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2641" y="9955823"/>
            <a:ext cx="3561130" cy="319183"/>
          </a:xfrm>
          <a:prstGeom prst="rect">
            <a:avLst/>
          </a:prstGeom>
        </p:spPr>
        <p:txBody>
          <a:bodyPr vert="horz" lIns="163294" tIns="81647" rIns="163294" bIns="81647" rtlCol="0" anchor="ctr"/>
          <a:lstStyle>
            <a:lvl1pPr algn="l">
              <a:defRPr sz="18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2700" smtClean="0"/>
              <a:pPr/>
              <a:t>5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83259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5332660" cy="1308293"/>
          </a:xfrm>
        </p:spPr>
        <p:txBody>
          <a:bodyPr/>
          <a:lstStyle/>
          <a:p>
            <a:r>
              <a:rPr lang="ru-RU" dirty="0" smtClean="0"/>
              <a:t>преимущества подачи заявления в электронном виде</a:t>
            </a:r>
            <a:endParaRPr lang="ru-RU" spc="-20" dirty="0"/>
          </a:p>
        </p:txBody>
      </p:sp>
      <p:sp>
        <p:nvSpPr>
          <p:cNvPr id="178" name="Полилиния 177">
            <a:extLst>
              <a:ext uri="{FF2B5EF4-FFF2-40B4-BE49-F238E27FC236}">
                <a16:creationId xmlns:a16="http://schemas.microsoft.com/office/drawing/2014/main" id="{FB9E2583-9D4E-F64B-919A-EAE479076F47}"/>
              </a:ext>
            </a:extLst>
          </p:cNvPr>
          <p:cNvSpPr/>
          <p:nvPr/>
        </p:nvSpPr>
        <p:spPr>
          <a:xfrm rot="5400000">
            <a:off x="10535622" y="7444202"/>
            <a:ext cx="816556" cy="272263"/>
          </a:xfrm>
          <a:custGeom>
            <a:avLst/>
            <a:gdLst>
              <a:gd name="connsiteX0" fmla="*/ 0 w 1439989"/>
              <a:gd name="connsiteY0" fmla="*/ 0 h 480059"/>
              <a:gd name="connsiteX1" fmla="*/ 1439990 w 1439989"/>
              <a:gd name="connsiteY1" fmla="*/ 0 h 480059"/>
              <a:gd name="connsiteX2" fmla="*/ 1439990 w 1439989"/>
              <a:gd name="connsiteY2" fmla="*/ 480060 h 480059"/>
              <a:gd name="connsiteX3" fmla="*/ 0 w 1439989"/>
              <a:gd name="connsiteY3" fmla="*/ 480060 h 48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9989" h="480059">
                <a:moveTo>
                  <a:pt x="0" y="0"/>
                </a:moveTo>
                <a:lnTo>
                  <a:pt x="1439990" y="0"/>
                </a:lnTo>
                <a:lnTo>
                  <a:pt x="1439990" y="480060"/>
                </a:lnTo>
                <a:lnTo>
                  <a:pt x="0" y="48006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9" name="Полилиния 178">
            <a:extLst>
              <a:ext uri="{FF2B5EF4-FFF2-40B4-BE49-F238E27FC236}">
                <a16:creationId xmlns:a16="http://schemas.microsoft.com/office/drawing/2014/main" id="{6B1AD400-1315-CB4C-A3A3-E69CAF751F81}"/>
              </a:ext>
            </a:extLst>
          </p:cNvPr>
          <p:cNvSpPr/>
          <p:nvPr/>
        </p:nvSpPr>
        <p:spPr>
          <a:xfrm>
            <a:off x="571500" y="4286251"/>
            <a:ext cx="2552700" cy="2800350"/>
          </a:xfrm>
          <a:custGeom>
            <a:avLst/>
            <a:gdLst>
              <a:gd name="connsiteX0" fmla="*/ 1026224 w 2052446"/>
              <a:gd name="connsiteY0" fmla="*/ 0 h 2052446"/>
              <a:gd name="connsiteX1" fmla="*/ 2052447 w 2052446"/>
              <a:gd name="connsiteY1" fmla="*/ 1026224 h 2052446"/>
              <a:gd name="connsiteX2" fmla="*/ 1026224 w 2052446"/>
              <a:gd name="connsiteY2" fmla="*/ 2052447 h 2052446"/>
              <a:gd name="connsiteX3" fmla="*/ 0 w 2052446"/>
              <a:gd name="connsiteY3" fmla="*/ 1026224 h 2052446"/>
              <a:gd name="connsiteX4" fmla="*/ 1026224 w 2052446"/>
              <a:gd name="connsiteY4" fmla="*/ 0 h 2052446"/>
              <a:gd name="connsiteX5" fmla="*/ 1746218 w 2052446"/>
              <a:gd name="connsiteY5" fmla="*/ 1266254 h 2052446"/>
              <a:gd name="connsiteX6" fmla="*/ 1746218 w 2052446"/>
              <a:gd name="connsiteY6" fmla="*/ 786194 h 2052446"/>
              <a:gd name="connsiteX7" fmla="*/ 306229 w 2052446"/>
              <a:gd name="connsiteY7" fmla="*/ 786194 h 2052446"/>
              <a:gd name="connsiteX8" fmla="*/ 306229 w 2052446"/>
              <a:gd name="connsiteY8" fmla="*/ 1266254 h 205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2446" h="2052446">
                <a:moveTo>
                  <a:pt x="1026224" y="0"/>
                </a:moveTo>
                <a:cubicBezTo>
                  <a:pt x="1592990" y="0"/>
                  <a:pt x="2052447" y="459457"/>
                  <a:pt x="2052447" y="1026224"/>
                </a:cubicBezTo>
                <a:cubicBezTo>
                  <a:pt x="2052447" y="1592990"/>
                  <a:pt x="1592990" y="2052447"/>
                  <a:pt x="1026224" y="2052447"/>
                </a:cubicBezTo>
                <a:cubicBezTo>
                  <a:pt x="459457" y="2052447"/>
                  <a:pt x="0" y="1592990"/>
                  <a:pt x="0" y="1026224"/>
                </a:cubicBezTo>
                <a:cubicBezTo>
                  <a:pt x="0" y="459457"/>
                  <a:pt x="459457" y="0"/>
                  <a:pt x="1026224" y="0"/>
                </a:cubicBezTo>
                <a:close/>
                <a:moveTo>
                  <a:pt x="1746218" y="1266254"/>
                </a:moveTo>
                <a:lnTo>
                  <a:pt x="1746218" y="786194"/>
                </a:lnTo>
                <a:lnTo>
                  <a:pt x="306229" y="786194"/>
                </a:lnTo>
                <a:lnTo>
                  <a:pt x="306229" y="1266254"/>
                </a:lnTo>
                <a:close/>
              </a:path>
            </a:pathLst>
          </a:custGeom>
          <a:solidFill>
            <a:srgbClr val="00B050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/>
          </a:p>
        </p:txBody>
      </p:sp>
      <p:sp>
        <p:nvSpPr>
          <p:cNvPr id="180" name="Полилиния 179">
            <a:extLst>
              <a:ext uri="{FF2B5EF4-FFF2-40B4-BE49-F238E27FC236}">
                <a16:creationId xmlns:a16="http://schemas.microsoft.com/office/drawing/2014/main" id="{FB9E2583-9D4E-F64B-919A-EAE479076F47}"/>
              </a:ext>
            </a:extLst>
          </p:cNvPr>
          <p:cNvSpPr/>
          <p:nvPr/>
        </p:nvSpPr>
        <p:spPr>
          <a:xfrm rot="5400000">
            <a:off x="872295" y="5360775"/>
            <a:ext cx="1964412" cy="597159"/>
          </a:xfrm>
          <a:custGeom>
            <a:avLst/>
            <a:gdLst>
              <a:gd name="connsiteX0" fmla="*/ 0 w 1439989"/>
              <a:gd name="connsiteY0" fmla="*/ 0 h 480059"/>
              <a:gd name="connsiteX1" fmla="*/ 1439990 w 1439989"/>
              <a:gd name="connsiteY1" fmla="*/ 0 h 480059"/>
              <a:gd name="connsiteX2" fmla="*/ 1439990 w 1439989"/>
              <a:gd name="connsiteY2" fmla="*/ 480060 h 480059"/>
              <a:gd name="connsiteX3" fmla="*/ 0 w 1439989"/>
              <a:gd name="connsiteY3" fmla="*/ 480060 h 48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9989" h="480059">
                <a:moveTo>
                  <a:pt x="0" y="0"/>
                </a:moveTo>
                <a:lnTo>
                  <a:pt x="1439990" y="0"/>
                </a:lnTo>
                <a:lnTo>
                  <a:pt x="1439990" y="480060"/>
                </a:lnTo>
                <a:lnTo>
                  <a:pt x="0" y="48006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/>
          </a:p>
        </p:txBody>
      </p:sp>
      <p:sp>
        <p:nvSpPr>
          <p:cNvPr id="181" name="Прямоугольник 180"/>
          <p:cNvSpPr/>
          <p:nvPr/>
        </p:nvSpPr>
        <p:spPr>
          <a:xfrm>
            <a:off x="3448050" y="1657349"/>
            <a:ext cx="14249400" cy="792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/>
              <a:t>–	для физических лиц применяется понижающий коэффициент 0,7 (3000 руб) при оплате государственной пошлины за предоставление государственной услуги (5 000 руб);</a:t>
            </a:r>
          </a:p>
          <a:p>
            <a:pPr algn="just"/>
            <a:endParaRPr lang="ru-RU" sz="2600" dirty="0" smtClean="0"/>
          </a:p>
          <a:p>
            <a:pPr algn="just"/>
            <a:r>
              <a:rPr lang="ru-RU" sz="2600" dirty="0" smtClean="0"/>
              <a:t> –	не тратится время на доставку Заявления в таможенный орган, доставку уведомления о необходимости предоставления дополнительной информации и ответа заявителя на него;</a:t>
            </a:r>
          </a:p>
          <a:p>
            <a:pPr algn="just"/>
            <a:endParaRPr lang="ru-RU" sz="2600" dirty="0" smtClean="0"/>
          </a:p>
          <a:p>
            <a:pPr algn="just"/>
            <a:r>
              <a:rPr lang="ru-RU" sz="2600" dirty="0" smtClean="0"/>
              <a:t>–	исключаются расходы на почтовые услуги;</a:t>
            </a:r>
          </a:p>
          <a:p>
            <a:pPr algn="just"/>
            <a:endParaRPr lang="ru-RU" sz="2600" dirty="0" smtClean="0"/>
          </a:p>
          <a:p>
            <a:pPr algn="just"/>
            <a:r>
              <a:rPr lang="ru-RU" sz="2600" dirty="0" smtClean="0"/>
              <a:t>–	заявитель имеет возможность отслеживать в личном кабинете ход оказания государственной услуги практически в режиме реального времени; </a:t>
            </a:r>
          </a:p>
          <a:p>
            <a:pPr algn="just"/>
            <a:endParaRPr lang="ru-RU" sz="2600" dirty="0" smtClean="0"/>
          </a:p>
          <a:p>
            <a:pPr algn="just"/>
            <a:r>
              <a:rPr lang="ru-RU" sz="2600" dirty="0" smtClean="0"/>
              <a:t>–	исключаются случаи принятия предварительных решений с  опечатками, техническими ошибками, связанными с некорректным указанием таможенным органом сведений о заявителе, наименовании товара;</a:t>
            </a:r>
          </a:p>
          <a:p>
            <a:pPr algn="just"/>
            <a:endParaRPr lang="ru-RU" sz="2600" dirty="0" smtClean="0"/>
          </a:p>
          <a:p>
            <a:pPr algn="just"/>
            <a:r>
              <a:rPr lang="ru-RU" sz="2600" dirty="0" smtClean="0"/>
              <a:t>–	принятое предварительное решение направляется в личный кабинет заявителя в автоматическом режиме непосредственно после его регистрации, что сокращает сроки его получения заявителем.</a:t>
            </a:r>
            <a:endParaRPr lang="ru-RU" sz="2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CBB975-1A5C-064C-8E8E-50A27526B6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2641" y="9955823"/>
            <a:ext cx="3561130" cy="319183"/>
          </a:xfrm>
          <a:prstGeom prst="rect">
            <a:avLst/>
          </a:prstGeom>
        </p:spPr>
        <p:txBody>
          <a:bodyPr vert="horz" lIns="163294" tIns="81647" rIns="163294" bIns="81647" rtlCol="0" anchor="ctr"/>
          <a:lstStyle>
            <a:lvl1pPr algn="l">
              <a:defRPr sz="18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2700" smtClean="0"/>
              <a:pPr/>
              <a:t>6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83259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2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None/>
            </a:pPr>
            <a:r>
              <a:rPr lang="ru-RU" dirty="0"/>
              <a:t>ОБЩЕЕ КОЛИЧЕСТВО ЗАЯВЛЕНИЙ,  ИХ </a:t>
            </a:r>
            <a:r>
              <a:rPr lang="ru-RU" dirty="0" smtClean="0"/>
              <a:t>СТРУКТУРА</a:t>
            </a:r>
            <a:endParaRPr dirty="0"/>
          </a:p>
        </p:txBody>
      </p:sp>
      <p:sp>
        <p:nvSpPr>
          <p:cNvPr id="1626" name="Google Shape;1626;p2"/>
          <p:cNvSpPr txBox="1">
            <a:spLocks noGrp="1"/>
          </p:cNvSpPr>
          <p:nvPr>
            <p:ph type="sldNum" idx="4294967295"/>
          </p:nvPr>
        </p:nvSpPr>
        <p:spPr>
          <a:xfrm>
            <a:off x="802641" y="9955823"/>
            <a:ext cx="3561130" cy="31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2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857250" y="1543050"/>
          <a:ext cx="15716250" cy="819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CBB975-1A5C-064C-8E8E-50A27526B6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3048" y="9969405"/>
            <a:ext cx="3561130" cy="319183"/>
          </a:xfrm>
          <a:prstGeom prst="rect">
            <a:avLst/>
          </a:prstGeom>
        </p:spPr>
        <p:txBody>
          <a:bodyPr vert="horz" lIns="163294" tIns="81647" rIns="163294" bIns="81647" rtlCol="0" anchor="ctr"/>
          <a:lstStyle>
            <a:lvl1pPr algn="l">
              <a:defRPr sz="18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2700" smtClean="0"/>
              <a:pPr/>
              <a:t>7</a:t>
            </a:fld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2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None/>
            </a:pPr>
            <a:r>
              <a:rPr lang="ru-RU" dirty="0" smtClean="0"/>
              <a:t>КОЛИЧЕСТВО </a:t>
            </a:r>
            <a:r>
              <a:rPr lang="ru-RU" dirty="0"/>
              <a:t>ПРИНЯТЫХ ПРЕДВАРИТЕЛЬНЫХ </a:t>
            </a:r>
            <a:r>
              <a:rPr lang="ru-RU" dirty="0" smtClean="0"/>
              <a:t>РЕШЕНИЙ, СРОКИ ИХ ПРИНЯТИЯ</a:t>
            </a:r>
            <a:endParaRPr dirty="0"/>
          </a:p>
        </p:txBody>
      </p:sp>
      <p:sp>
        <p:nvSpPr>
          <p:cNvPr id="1626" name="Google Shape;1626;p2"/>
          <p:cNvSpPr txBox="1">
            <a:spLocks noGrp="1"/>
          </p:cNvSpPr>
          <p:nvPr>
            <p:ph type="sldNum" idx="4294967295"/>
          </p:nvPr>
        </p:nvSpPr>
        <p:spPr>
          <a:xfrm>
            <a:off x="802641" y="9955823"/>
            <a:ext cx="3561130" cy="31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2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627;p2"/>
          <p:cNvSpPr/>
          <p:nvPr/>
        </p:nvSpPr>
        <p:spPr>
          <a:xfrm>
            <a:off x="-1123950" y="2088052"/>
            <a:ext cx="9144000" cy="98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Количество </a:t>
            </a:r>
            <a:r>
              <a:rPr lang="ru-RU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принятых СТУ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предварительных </a:t>
            </a:r>
            <a:r>
              <a:rPr lang="ru-RU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решений</a:t>
            </a:r>
            <a:endParaRPr sz="28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627;p2"/>
          <p:cNvSpPr/>
          <p:nvPr/>
        </p:nvSpPr>
        <p:spPr>
          <a:xfrm>
            <a:off x="0" y="4735613"/>
            <a:ext cx="6496050" cy="95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25" rIns="91300" bIns="456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Среднее время принятия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предварительного решения, дней</a:t>
            </a:r>
            <a:endParaRPr sz="28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31920423"/>
              </p:ext>
            </p:extLst>
          </p:nvPr>
        </p:nvGraphicFramePr>
        <p:xfrm>
          <a:off x="6531429" y="1390650"/>
          <a:ext cx="10575471" cy="434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200149" y="5619750"/>
          <a:ext cx="16216993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DCBB975-1A5C-064C-8E8E-50A27526B6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4045" y="9969405"/>
            <a:ext cx="3561130" cy="319183"/>
          </a:xfrm>
          <a:prstGeom prst="rect">
            <a:avLst/>
          </a:prstGeom>
        </p:spPr>
        <p:txBody>
          <a:bodyPr vert="horz" lIns="163294" tIns="81647" rIns="163294" bIns="81647" rtlCol="0" anchor="ctr"/>
          <a:lstStyle>
            <a:lvl1pPr algn="l">
              <a:defRPr sz="18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2700" smtClean="0"/>
              <a:pPr/>
              <a:t>8</a:t>
            </a:fld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3"/>
          <p:cNvSpPr txBox="1">
            <a:spLocks noGrp="1"/>
          </p:cNvSpPr>
          <p:nvPr>
            <p:ph type="title"/>
          </p:nvPr>
        </p:nvSpPr>
        <p:spPr>
          <a:xfrm>
            <a:off x="401320" y="2"/>
            <a:ext cx="14397892" cy="1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None/>
            </a:pPr>
            <a:r>
              <a:rPr lang="ru-RU" dirty="0"/>
              <a:t>КОЛИЧЕСТВО ОТКАЗОВ В РАССМОТРЕНИИ ЗАЯВЛЕНИЙ, ПОСТУПИВШИХ  В СТУ  </a:t>
            </a:r>
            <a:r>
              <a:rPr lang="ru-RU" dirty="0" smtClean="0"/>
              <a:t>В 2021 г.</a:t>
            </a:r>
            <a:endParaRPr dirty="0"/>
          </a:p>
        </p:txBody>
      </p:sp>
      <p:sp>
        <p:nvSpPr>
          <p:cNvPr id="1650" name="Google Shape;1650;p3"/>
          <p:cNvSpPr txBox="1">
            <a:spLocks noGrp="1"/>
          </p:cNvSpPr>
          <p:nvPr>
            <p:ph type="sldNum" idx="4294967295"/>
          </p:nvPr>
        </p:nvSpPr>
        <p:spPr>
          <a:xfrm>
            <a:off x="802641" y="9955823"/>
            <a:ext cx="3561130" cy="31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2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76250" y="1524000"/>
          <a:ext cx="16935450" cy="809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CBB975-1A5C-064C-8E8E-50A27526B6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549" y="9969405"/>
            <a:ext cx="3561130" cy="319183"/>
          </a:xfrm>
          <a:prstGeom prst="rect">
            <a:avLst/>
          </a:prstGeom>
        </p:spPr>
        <p:txBody>
          <a:bodyPr vert="horz" lIns="163294" tIns="81647" rIns="163294" bIns="81647" rtlCol="0" anchor="ctr"/>
          <a:lstStyle>
            <a:lvl1pPr algn="l">
              <a:defRPr sz="18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z="2700" smtClean="0"/>
              <a:pPr/>
              <a:t>9</a:t>
            </a:fld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ТС">
  <a:themeElements>
    <a:clrScheme name="фтс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ФТС">
  <a:themeElements>
    <a:clrScheme name="фтс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ФТС">
  <a:themeElements>
    <a:clrScheme name="фтс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4427</TotalTime>
  <Words>509</Words>
  <Application>Microsoft Office PowerPoint</Application>
  <PresentationFormat>Произвольный</PresentationFormat>
  <Paragraphs>89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Roboto Light</vt:lpstr>
      <vt:lpstr>Calibri</vt:lpstr>
      <vt:lpstr>Times New Roman</vt:lpstr>
      <vt:lpstr>Open Sans</vt:lpstr>
      <vt:lpstr>Open Sans Light</vt:lpstr>
      <vt:lpstr>Gill Sans</vt:lpstr>
      <vt:lpstr>Merriweather Bold</vt:lpstr>
      <vt:lpstr>Noto Sans Symbols</vt:lpstr>
      <vt:lpstr>ФТС</vt:lpstr>
      <vt:lpstr>5_ФТС</vt:lpstr>
      <vt:lpstr>2_ФТС</vt:lpstr>
      <vt:lpstr>Мазур Наталья Евгеньевна</vt:lpstr>
      <vt:lpstr>классификация товаров, результаты проверок в 2021 году </vt:lpstr>
      <vt:lpstr>СРОК и Регион действия предварительного решения о классификации товаров</vt:lpstr>
      <vt:lpstr>Полномочия по принятию предварительных решений  о классификации товаров</vt:lpstr>
      <vt:lpstr>Форма подачи заявления о принятии предварительного решения о классификации</vt:lpstr>
      <vt:lpstr>преимущества подачи заявления в электронном виде</vt:lpstr>
      <vt:lpstr>ОБЩЕЕ КОЛИЧЕСТВО ЗАЯВЛЕНИЙ,  ИХ СТРУКТУРА</vt:lpstr>
      <vt:lpstr>КОЛИЧЕСТВО ПРИНЯТЫХ ПРЕДВАРИТЕЛЬНЫХ РЕШЕНИЙ, СРОКИ ИХ ПРИНЯТИЯ</vt:lpstr>
      <vt:lpstr>КОЛИЧЕСТВО ОТКАЗОВ В РАССМОТРЕНИИ ЗАЯВЛЕНИЙ, ПОСТУПИВШИХ  В СТУ  В 2021 г.</vt:lpstr>
      <vt:lpstr>КОЛИЧЕСТВО ОТКАЗОВ В ПРИНЯТИИ ПРЕДВАРИТЕЛЬНЫХ РЕШЕНИЙ</vt:lpstr>
      <vt:lpstr>ПОВЫШЕНИЕ КАЧЕСТВА ОКАЗАНИЯ ГОСУДАРСТВЕННОЙ УСЛУГИ И МИНИМИЗАЦИИ ОТКАЗОВ В 2020-2021 ГГ.</vt:lpstr>
      <vt:lpstr>Доклад закончен.  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Колыханов  Дмитрий Анатольевич</dc:title>
  <dc:creator>Microsoft account</dc:creator>
  <cp:lastModifiedBy>Мазур Наталья Евгеньевна</cp:lastModifiedBy>
  <cp:revision>232</cp:revision>
  <dcterms:created xsi:type="dcterms:W3CDTF">2015-02-25T15:20:40Z</dcterms:created>
  <dcterms:modified xsi:type="dcterms:W3CDTF">2022-04-05T09:32:49Z</dcterms:modified>
</cp:coreProperties>
</file>