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146" r:id="rId4"/>
    <p:sldMasterId id="2147485252" r:id="rId5"/>
  </p:sldMasterIdLst>
  <p:notesMasterIdLst>
    <p:notesMasterId r:id="rId9"/>
  </p:notesMasterIdLst>
  <p:handoutMasterIdLst>
    <p:handoutMasterId r:id="rId10"/>
  </p:handoutMasterIdLst>
  <p:sldIdLst>
    <p:sldId id="3132" r:id="rId6"/>
    <p:sldId id="3129" r:id="rId7"/>
    <p:sldId id="3137" r:id="rId8"/>
  </p:sldIdLst>
  <p:sldSz cx="9144000" cy="5143500" type="screen16x9"/>
  <p:notesSz cx="6797675" cy="9874250"/>
  <p:defaultTextStyle>
    <a:defPPr>
      <a:defRPr lang="en-US"/>
    </a:defPPr>
    <a:lvl1pPr marL="0" algn="l" defTabSz="2284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418" algn="l" defTabSz="2284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6837" algn="l" defTabSz="2284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251" algn="l" defTabSz="2284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3669" algn="l" defTabSz="2284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085" algn="l" defTabSz="2284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0502" algn="l" defTabSz="2284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8920" algn="l" defTabSz="2284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7338" algn="l" defTabSz="228418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22" userDrawn="1">
          <p15:clr>
            <a:srgbClr val="A4A3A4"/>
          </p15:clr>
        </p15:guide>
        <p15:guide id="2" pos="159" userDrawn="1">
          <p15:clr>
            <a:srgbClr val="A4A3A4"/>
          </p15:clr>
        </p15:guide>
        <p15:guide id="3" pos="5602" userDrawn="1">
          <p15:clr>
            <a:srgbClr val="A4A3A4"/>
          </p15:clr>
        </p15:guide>
        <p15:guide id="4" pos="374" userDrawn="1">
          <p15:clr>
            <a:srgbClr val="A4A3A4"/>
          </p15:clr>
        </p15:guide>
        <p15:guide id="5" pos="5386" userDrawn="1">
          <p15:clr>
            <a:srgbClr val="A4A3A4"/>
          </p15:clr>
        </p15:guide>
        <p15:guide id="6" orient="horz" pos="1087" userDrawn="1">
          <p15:clr>
            <a:srgbClr val="A4A3A4"/>
          </p15:clr>
        </p15:guide>
        <p15:guide id="7" orient="horz" pos="16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D1FB"/>
    <a:srgbClr val="008A48"/>
    <a:srgbClr val="000000"/>
    <a:srgbClr val="00A651"/>
    <a:srgbClr val="001A2E"/>
    <a:srgbClr val="FBE771"/>
    <a:srgbClr val="FFD94F"/>
    <a:srgbClr val="A46704"/>
    <a:srgbClr val="0042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6352" autoAdjust="0"/>
  </p:normalViewPr>
  <p:slideViewPr>
    <p:cSldViewPr snapToGrid="0">
      <p:cViewPr varScale="1">
        <p:scale>
          <a:sx n="115" d="100"/>
          <a:sy n="115" d="100"/>
        </p:scale>
        <p:origin x="654" y="90"/>
      </p:cViewPr>
      <p:guideLst>
        <p:guide orient="horz" pos="2822"/>
        <p:guide pos="159"/>
        <p:guide pos="5602"/>
        <p:guide pos="374"/>
        <p:guide pos="5386"/>
        <p:guide orient="horz" pos="1087"/>
        <p:guide orient="horz" pos="1670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99" d="100"/>
          <a:sy n="99" d="100"/>
        </p:scale>
        <p:origin x="3920" y="184"/>
      </p:cViewPr>
      <p:guideLst>
        <p:guide orient="horz" pos="2880"/>
        <p:guide pos="2160"/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3713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5" y="9378824"/>
            <a:ext cx="2945659" cy="493713"/>
          </a:xfrm>
          <a:prstGeom prst="rect">
            <a:avLst/>
          </a:prstGeom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659" cy="495427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5427"/>
          </a:xfrm>
          <a:prstGeom prst="rect">
            <a:avLst/>
          </a:prstGeom>
        </p:spPr>
        <p:txBody>
          <a:bodyPr vert="horz" lIns="91414" tIns="45706" rIns="91414" bIns="4570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4/5/2022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33488"/>
            <a:ext cx="5924550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4" tIns="45706" rIns="91414" bIns="45706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983"/>
            <a:ext cx="5438140" cy="3887986"/>
          </a:xfrm>
          <a:prstGeom prst="rect">
            <a:avLst/>
          </a:prstGeom>
        </p:spPr>
        <p:txBody>
          <a:bodyPr vert="horz" lIns="91414" tIns="45706" rIns="91414" bIns="45706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14" tIns="45706" rIns="91414" bIns="4570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8824"/>
            <a:ext cx="2945659" cy="495426"/>
          </a:xfrm>
          <a:prstGeom prst="rect">
            <a:avLst/>
          </a:prstGeom>
        </p:spPr>
        <p:txBody>
          <a:bodyPr vert="horz" wrap="square" lIns="91414" tIns="45706" rIns="91414" bIns="4570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348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696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3044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3929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7409" algn="l" defTabSz="686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60893" algn="l" defTabSz="686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4374" algn="l" defTabSz="686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7857" algn="l" defTabSz="686965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2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4697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6563" y="1233488"/>
            <a:ext cx="592455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3</a:t>
            </a:fld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1646971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24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0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097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9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0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1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3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4" y="1761157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490174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67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67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1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63745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3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2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0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59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3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2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0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59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2226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4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21875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3" y="1001608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3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7401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797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22442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5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80647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29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65734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83032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38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296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59" y="2359779"/>
            <a:ext cx="2188369" cy="249166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65036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76917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0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89960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4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1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77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2" y="1488055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0320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2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39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2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39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529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1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417283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921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3" y="1627935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5080533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3889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2" y="1249198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46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06989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4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566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сер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362930"/>
      </p:ext>
    </p:extLst>
  </p:cSld>
  <p:clrMapOvr>
    <a:masterClrMapping/>
  </p:clrMapOvr>
  <p:transition/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66471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8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8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362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384" tIns="45692" rIns="91384" bIns="4569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+mj-lt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96890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79645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r>
              <a:rPr lang="ru-RU" dirty="0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85984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бложка зеленая с цветным герб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384" tIns="45692" rIns="91384" bIns="4569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823292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Шаблон обычной страницы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8312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сер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DFF16B1-5393-4D05-B8E8-9BC78E508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384" tIns="45692" rIns="91384" bIns="45692" anchor="t" anchorCtr="0"/>
          <a:lstStyle>
            <a:lvl1pPr algn="l">
              <a:defRPr sz="3300" b="0" cap="all" spc="50" baseline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649349"/>
      </p:ext>
    </p:extLst>
  </p:cSld>
  <p:clrMapOvr>
    <a:masterClrMapping/>
  </p:clrMapOvr>
  <p:transition/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зеле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lIns="91384" tIns="45692" rIns="91384" bIns="45692" anchor="t" anchorCtr="0"/>
          <a:lstStyle>
            <a:lvl1pPr algn="l">
              <a:defRPr sz="3300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130074"/>
      </p:ext>
    </p:extLst>
  </p:cSld>
  <p:clrMapOvr>
    <a:masterClrMapping/>
  </p:clrMapOvr>
  <p:transition/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4188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лист - зелены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0F7ED2F-CBC8-4C80-BC18-8EC0EDF449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1209" y="2838827"/>
            <a:ext cx="8772212" cy="740550"/>
          </a:xfrm>
          <a:prstGeom prst="rect">
            <a:avLst/>
          </a:prstGeom>
          <a:noFill/>
        </p:spPr>
        <p:txBody>
          <a:bodyPr anchor="t" anchorCtr="0"/>
          <a:lstStyle>
            <a:lvl1pPr algn="l">
              <a:defRPr sz="3299" b="0" cap="all" spc="50" baseline="0">
                <a:solidFill>
                  <a:schemeClr val="bg2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075679"/>
      </p:ext>
    </p:extLst>
  </p:cSld>
  <p:clrMapOvr>
    <a:masterClrMapping/>
  </p:clrMapOvr>
  <p:transition/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84382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8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88780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70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70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665070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70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1004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805" y="1345916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684" tIns="22840" rIns="45684" bIns="22840" numCol="1" anchor="t" anchorCtr="0" compatLnSpc="1">
            <a:prstTxWarp prst="textNoShape">
              <a:avLst/>
            </a:prstTxWarp>
          </a:bodyPr>
          <a:lstStyle/>
          <a:p>
            <a:endParaRPr lang="ru-RU" sz="400">
              <a:solidFill>
                <a:srgbClr val="000000"/>
              </a:solidFill>
            </a:endParaRPr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43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 lIns="91384" tIns="45692" rIns="91384" bIns="45692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799544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1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610101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667889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725684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783473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841265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899057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7956848" y="1761161"/>
            <a:ext cx="910963" cy="129936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77559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отрудники - руководство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552315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52315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52315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291845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291845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6031371" y="149359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031371" y="263291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291845" y="3772237"/>
            <a:ext cx="957943" cy="95767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068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0 фотограф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860037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381546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903048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5424554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7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946061" y="1487485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860037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381546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0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903048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24554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946061" y="3047530"/>
            <a:ext cx="1337915" cy="1269804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69337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и краткие тезис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80578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6178" y="1625354"/>
            <a:ext cx="1807029" cy="180675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94077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624537" y="1001612"/>
            <a:ext cx="1609725" cy="1610729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301377" y="3063576"/>
            <a:ext cx="2265241" cy="159804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03418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780801"/>
            <a:ext cx="4536758" cy="2019877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4624865" y="780796"/>
            <a:ext cx="4542886" cy="40428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1" y="2885327"/>
            <a:ext cx="2251276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2339386" y="2885327"/>
            <a:ext cx="2197374" cy="1938279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21913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1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8122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фото = 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314229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572000" y="2314229"/>
            <a:ext cx="4572000" cy="251732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319298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2603033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048000" y="2603033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6096000" y="2603033"/>
            <a:ext cx="3048000" cy="222851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786134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1542819"/>
            <a:ext cx="9144000" cy="210785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6347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 фото = 3 тезиса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8"/>
          <p:cNvSpPr>
            <a:spLocks noGrp="1"/>
          </p:cNvSpPr>
          <p:nvPr>
            <p:ph type="pic" sz="quarter" idx="12"/>
          </p:nvPr>
        </p:nvSpPr>
        <p:spPr>
          <a:xfrm>
            <a:off x="427042" y="2359783"/>
            <a:ext cx="2188369" cy="2491669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3"/>
          </p:nvPr>
        </p:nvSpPr>
        <p:spPr>
          <a:xfrm>
            <a:off x="3474300" y="2359783"/>
            <a:ext cx="2188369" cy="2491669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11" name="Рисунок 8"/>
          <p:cNvSpPr>
            <a:spLocks noGrp="1"/>
          </p:cNvSpPr>
          <p:nvPr>
            <p:ph type="pic" sz="quarter" idx="14"/>
          </p:nvPr>
        </p:nvSpPr>
        <p:spPr>
          <a:xfrm>
            <a:off x="6509663" y="2359783"/>
            <a:ext cx="2188369" cy="2491669"/>
          </a:xfrm>
          <a:prstGeom prst="rect">
            <a:avLst/>
          </a:prstGeom>
        </p:spPr>
        <p:txBody>
          <a:bodyPr lIns="91384" tIns="45692" rIns="91384" bIns="45692"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70668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Рисунок 3"/>
          <p:cNvSpPr>
            <a:spLocks noGrp="1"/>
          </p:cNvSpPr>
          <p:nvPr>
            <p:ph type="pic" sz="quarter" idx="11"/>
          </p:nvPr>
        </p:nvSpPr>
        <p:spPr>
          <a:xfrm>
            <a:off x="2681730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3"/>
          <p:cNvSpPr>
            <a:spLocks noGrp="1"/>
          </p:cNvSpPr>
          <p:nvPr>
            <p:ph type="pic" sz="quarter" idx="12"/>
          </p:nvPr>
        </p:nvSpPr>
        <p:spPr>
          <a:xfrm>
            <a:off x="473757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3"/>
          </p:nvPr>
        </p:nvSpPr>
        <p:spPr>
          <a:xfrm>
            <a:off x="6793411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Рисунок 3"/>
          <p:cNvSpPr>
            <a:spLocks noGrp="1"/>
          </p:cNvSpPr>
          <p:nvPr>
            <p:ph type="pic" sz="quarter" idx="10"/>
          </p:nvPr>
        </p:nvSpPr>
        <p:spPr>
          <a:xfrm>
            <a:off x="625892" y="1609295"/>
            <a:ext cx="1724702" cy="1724435"/>
          </a:xfrm>
          <a:custGeom>
            <a:avLst/>
            <a:gdLst>
              <a:gd name="connsiteX0" fmla="*/ 1724704 w 3449404"/>
              <a:gd name="connsiteY0" fmla="*/ 934788 h 3449402"/>
              <a:gd name="connsiteX1" fmla="*/ 1605245 w 3449404"/>
              <a:gd name="connsiteY1" fmla="*/ 984068 h 3449402"/>
              <a:gd name="connsiteX2" fmla="*/ 984064 w 3449404"/>
              <a:gd name="connsiteY2" fmla="*/ 1605249 h 3449402"/>
              <a:gd name="connsiteX3" fmla="*/ 934790 w 3449404"/>
              <a:gd name="connsiteY3" fmla="*/ 1724702 h 3449402"/>
              <a:gd name="connsiteX4" fmla="*/ 984064 w 3449404"/>
              <a:gd name="connsiteY4" fmla="*/ 1844165 h 3449402"/>
              <a:gd name="connsiteX5" fmla="*/ 1605244 w 3449404"/>
              <a:gd name="connsiteY5" fmla="*/ 2465345 h 3449402"/>
              <a:gd name="connsiteX6" fmla="*/ 1724704 w 3449404"/>
              <a:gd name="connsiteY6" fmla="*/ 2514616 h 3449402"/>
              <a:gd name="connsiteX7" fmla="*/ 1844161 w 3449404"/>
              <a:gd name="connsiteY7" fmla="*/ 2465346 h 3449402"/>
              <a:gd name="connsiteX8" fmla="*/ 2465342 w 3449404"/>
              <a:gd name="connsiteY8" fmla="*/ 1844165 h 3449402"/>
              <a:gd name="connsiteX9" fmla="*/ 2514615 w 3449404"/>
              <a:gd name="connsiteY9" fmla="*/ 1724702 h 3449402"/>
              <a:gd name="connsiteX10" fmla="*/ 2465347 w 3449404"/>
              <a:gd name="connsiteY10" fmla="*/ 1605243 h 3449402"/>
              <a:gd name="connsiteX11" fmla="*/ 1844167 w 3449404"/>
              <a:gd name="connsiteY11" fmla="*/ 984062 h 3449402"/>
              <a:gd name="connsiteX12" fmla="*/ 1724704 w 3449404"/>
              <a:gd name="connsiteY12" fmla="*/ 934788 h 3449402"/>
              <a:gd name="connsiteX13" fmla="*/ 1724704 w 3449404"/>
              <a:gd name="connsiteY13" fmla="*/ 0 h 3449402"/>
              <a:gd name="connsiteX14" fmla="*/ 1868438 w 3449404"/>
              <a:gd name="connsiteY14" fmla="*/ 18432 h 3449402"/>
              <a:gd name="connsiteX15" fmla="*/ 2125377 w 3449404"/>
              <a:gd name="connsiteY15" fmla="*/ 165989 h 3449402"/>
              <a:gd name="connsiteX16" fmla="*/ 3283425 w 3449404"/>
              <a:gd name="connsiteY16" fmla="*/ 1324036 h 3449402"/>
              <a:gd name="connsiteX17" fmla="*/ 3430969 w 3449404"/>
              <a:gd name="connsiteY17" fmla="*/ 1580963 h 3449402"/>
              <a:gd name="connsiteX18" fmla="*/ 3430969 w 3449404"/>
              <a:gd name="connsiteY18" fmla="*/ 1868436 h 3449402"/>
              <a:gd name="connsiteX19" fmla="*/ 3283415 w 3449404"/>
              <a:gd name="connsiteY19" fmla="*/ 2125375 h 3449402"/>
              <a:gd name="connsiteX20" fmla="*/ 2125367 w 3449404"/>
              <a:gd name="connsiteY20" fmla="*/ 3283424 h 3449402"/>
              <a:gd name="connsiteX21" fmla="*/ 1868438 w 3449404"/>
              <a:gd name="connsiteY21" fmla="*/ 3430968 h 3449402"/>
              <a:gd name="connsiteX22" fmla="*/ 1580965 w 3449404"/>
              <a:gd name="connsiteY22" fmla="*/ 3430968 h 3449402"/>
              <a:gd name="connsiteX23" fmla="*/ 1324038 w 3449404"/>
              <a:gd name="connsiteY23" fmla="*/ 3283423 h 3449402"/>
              <a:gd name="connsiteX24" fmla="*/ 165990 w 3449404"/>
              <a:gd name="connsiteY24" fmla="*/ 2125375 h 3449402"/>
              <a:gd name="connsiteX25" fmla="*/ 18434 w 3449404"/>
              <a:gd name="connsiteY25" fmla="*/ 1868437 h 3449402"/>
              <a:gd name="connsiteX26" fmla="*/ 18445 w 3449404"/>
              <a:gd name="connsiteY26" fmla="*/ 1580973 h 3449402"/>
              <a:gd name="connsiteX27" fmla="*/ 165979 w 3449404"/>
              <a:gd name="connsiteY27" fmla="*/ 1324036 h 3449402"/>
              <a:gd name="connsiteX28" fmla="*/ 1324027 w 3449404"/>
              <a:gd name="connsiteY28" fmla="*/ 165987 h 3449402"/>
              <a:gd name="connsiteX29" fmla="*/ 1580975 w 3449404"/>
              <a:gd name="connsiteY29" fmla="*/ 18442 h 3449402"/>
              <a:gd name="connsiteX30" fmla="*/ 1724704 w 3449404"/>
              <a:gd name="connsiteY30" fmla="*/ 0 h 3449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449404" h="3449402">
                <a:moveTo>
                  <a:pt x="1724704" y="934788"/>
                </a:moveTo>
                <a:cubicBezTo>
                  <a:pt x="1679654" y="934788"/>
                  <a:pt x="1639835" y="951209"/>
                  <a:pt x="1605245" y="984068"/>
                </a:cubicBezTo>
                <a:lnTo>
                  <a:pt x="984064" y="1605249"/>
                </a:lnTo>
                <a:cubicBezTo>
                  <a:pt x="951211" y="1639835"/>
                  <a:pt x="934785" y="1679658"/>
                  <a:pt x="934790" y="1724702"/>
                </a:cubicBezTo>
                <a:cubicBezTo>
                  <a:pt x="934790" y="1769751"/>
                  <a:pt x="951210" y="1809569"/>
                  <a:pt x="984064" y="1844165"/>
                </a:cubicBezTo>
                <a:lnTo>
                  <a:pt x="1605244" y="2465345"/>
                </a:lnTo>
                <a:cubicBezTo>
                  <a:pt x="1639836" y="2498194"/>
                  <a:pt x="1679660" y="2514620"/>
                  <a:pt x="1724704" y="2514616"/>
                </a:cubicBezTo>
                <a:cubicBezTo>
                  <a:pt x="1769747" y="2514619"/>
                  <a:pt x="1809571" y="2498194"/>
                  <a:pt x="1844161" y="2465346"/>
                </a:cubicBezTo>
                <a:lnTo>
                  <a:pt x="2465342" y="1844165"/>
                </a:lnTo>
                <a:cubicBezTo>
                  <a:pt x="2498194" y="1809568"/>
                  <a:pt x="2514616" y="1769750"/>
                  <a:pt x="2514615" y="1724702"/>
                </a:cubicBezTo>
                <a:cubicBezTo>
                  <a:pt x="2514622" y="1679658"/>
                  <a:pt x="2498197" y="1639834"/>
                  <a:pt x="2465347" y="1605243"/>
                </a:cubicBezTo>
                <a:lnTo>
                  <a:pt x="1844167" y="984062"/>
                </a:lnTo>
                <a:cubicBezTo>
                  <a:pt x="1809570" y="951209"/>
                  <a:pt x="1769752" y="934788"/>
                  <a:pt x="1724704" y="934788"/>
                </a:cubicBezTo>
                <a:close/>
                <a:moveTo>
                  <a:pt x="1724704" y="0"/>
                </a:moveTo>
                <a:cubicBezTo>
                  <a:pt x="1772614" y="-3"/>
                  <a:pt x="1820529" y="6142"/>
                  <a:pt x="1868438" y="18432"/>
                </a:cubicBezTo>
                <a:cubicBezTo>
                  <a:pt x="1964260" y="43034"/>
                  <a:pt x="2049902" y="92215"/>
                  <a:pt x="2125377" y="165989"/>
                </a:cubicBezTo>
                <a:lnTo>
                  <a:pt x="3283425" y="1324036"/>
                </a:lnTo>
                <a:cubicBezTo>
                  <a:pt x="3357186" y="1399499"/>
                  <a:pt x="3406368" y="1485142"/>
                  <a:pt x="3430969" y="1580963"/>
                </a:cubicBezTo>
                <a:cubicBezTo>
                  <a:pt x="3455551" y="1676784"/>
                  <a:pt x="3455549" y="1772616"/>
                  <a:pt x="3430969" y="1868436"/>
                </a:cubicBezTo>
                <a:cubicBezTo>
                  <a:pt x="3406368" y="1964258"/>
                  <a:pt x="3357196" y="2049912"/>
                  <a:pt x="3283415" y="2125375"/>
                </a:cubicBezTo>
                <a:lnTo>
                  <a:pt x="2125367" y="3283424"/>
                </a:lnTo>
                <a:cubicBezTo>
                  <a:pt x="2049914" y="3357196"/>
                  <a:pt x="1964260" y="3406366"/>
                  <a:pt x="1868438" y="3430968"/>
                </a:cubicBezTo>
                <a:cubicBezTo>
                  <a:pt x="1772617" y="3455547"/>
                  <a:pt x="1676785" y="3455548"/>
                  <a:pt x="1580965" y="3430968"/>
                </a:cubicBezTo>
                <a:cubicBezTo>
                  <a:pt x="1485143" y="3406366"/>
                  <a:pt x="1399501" y="3357185"/>
                  <a:pt x="1324038" y="3283423"/>
                </a:cubicBezTo>
                <a:lnTo>
                  <a:pt x="165990" y="2125375"/>
                </a:lnTo>
                <a:cubicBezTo>
                  <a:pt x="92217" y="2049901"/>
                  <a:pt x="43035" y="1964258"/>
                  <a:pt x="18434" y="1868437"/>
                </a:cubicBezTo>
                <a:cubicBezTo>
                  <a:pt x="-6148" y="1772617"/>
                  <a:pt x="-6145" y="1676785"/>
                  <a:pt x="18445" y="1580973"/>
                </a:cubicBezTo>
                <a:cubicBezTo>
                  <a:pt x="43035" y="1485141"/>
                  <a:pt x="92217" y="1399499"/>
                  <a:pt x="165979" y="1324036"/>
                </a:cubicBezTo>
                <a:lnTo>
                  <a:pt x="1324027" y="165987"/>
                </a:lnTo>
                <a:cubicBezTo>
                  <a:pt x="1399501" y="92215"/>
                  <a:pt x="1485143" y="43033"/>
                  <a:pt x="1580975" y="18442"/>
                </a:cubicBezTo>
                <a:cubicBezTo>
                  <a:pt x="1628881" y="6148"/>
                  <a:pt x="1676792" y="-1"/>
                  <a:pt x="1724704" y="0"/>
                </a:cubicBez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888292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5 тезисов = 5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/>
          </p:cNvSpPr>
          <p:nvPr>
            <p:ph type="pic" sz="quarter" idx="10"/>
          </p:nvPr>
        </p:nvSpPr>
        <p:spPr bwMode="auto">
          <a:xfrm>
            <a:off x="1103318" y="1488059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9" name="Freeform 6"/>
          <p:cNvSpPr>
            <a:spLocks noGrp="1"/>
          </p:cNvSpPr>
          <p:nvPr>
            <p:ph type="pic" sz="quarter" idx="11"/>
          </p:nvPr>
        </p:nvSpPr>
        <p:spPr bwMode="auto">
          <a:xfrm>
            <a:off x="2439595" y="1488059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0" name="Freeform 6"/>
          <p:cNvSpPr>
            <a:spLocks noGrp="1"/>
          </p:cNvSpPr>
          <p:nvPr>
            <p:ph type="pic" sz="quarter" idx="12"/>
          </p:nvPr>
        </p:nvSpPr>
        <p:spPr bwMode="auto">
          <a:xfrm>
            <a:off x="3775081" y="1488059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11" name="Freeform 6"/>
          <p:cNvSpPr>
            <a:spLocks noGrp="1"/>
          </p:cNvSpPr>
          <p:nvPr>
            <p:ph type="pic" sz="quarter" idx="13"/>
          </p:nvPr>
        </p:nvSpPr>
        <p:spPr bwMode="auto">
          <a:xfrm>
            <a:off x="5111756" y="1488059"/>
            <a:ext cx="1335881" cy="1603921"/>
          </a:xfrm>
          <a:custGeom>
            <a:avLst/>
            <a:gdLst>
              <a:gd name="T0" fmla="*/ 2248 w 3365"/>
              <a:gd name="T1" fmla="*/ 14 h 4015"/>
              <a:gd name="T2" fmla="*/ 2527 w 3365"/>
              <a:gd name="T3" fmla="*/ 69 h 4015"/>
              <a:gd name="T4" fmla="*/ 2791 w 3365"/>
              <a:gd name="T5" fmla="*/ 161 h 4015"/>
              <a:gd name="T6" fmla="*/ 3037 w 3365"/>
              <a:gd name="T7" fmla="*/ 287 h 4015"/>
              <a:gd name="T8" fmla="*/ 3262 w 3365"/>
              <a:gd name="T9" fmla="*/ 444 h 4015"/>
              <a:gd name="T10" fmla="*/ 3282 w 3365"/>
              <a:gd name="T11" fmla="*/ 630 h 4015"/>
              <a:gd name="T12" fmla="*/ 3132 w 3365"/>
              <a:gd name="T13" fmla="*/ 838 h 4015"/>
              <a:gd name="T14" fmla="*/ 3008 w 3365"/>
              <a:gd name="T15" fmla="*/ 1062 h 4015"/>
              <a:gd name="T16" fmla="*/ 2909 w 3365"/>
              <a:gd name="T17" fmla="*/ 1302 h 4015"/>
              <a:gd name="T18" fmla="*/ 2840 w 3365"/>
              <a:gd name="T19" fmla="*/ 1554 h 4015"/>
              <a:gd name="T20" fmla="*/ 2795 w 3365"/>
              <a:gd name="T21" fmla="*/ 1742 h 4015"/>
              <a:gd name="T22" fmla="*/ 2709 w 3365"/>
              <a:gd name="T23" fmla="*/ 1561 h 4015"/>
              <a:gd name="T24" fmla="*/ 2583 w 3365"/>
              <a:gd name="T25" fmla="*/ 1409 h 4015"/>
              <a:gd name="T26" fmla="*/ 2426 w 3365"/>
              <a:gd name="T27" fmla="*/ 1289 h 4015"/>
              <a:gd name="T28" fmla="*/ 2244 w 3365"/>
              <a:gd name="T29" fmla="*/ 1208 h 4015"/>
              <a:gd name="T30" fmla="*/ 2041 w 3365"/>
              <a:gd name="T31" fmla="*/ 1175 h 4015"/>
              <a:gd name="T32" fmla="*/ 1797 w 3365"/>
              <a:gd name="T33" fmla="*/ 1199 h 4015"/>
              <a:gd name="T34" fmla="*/ 1573 w 3365"/>
              <a:gd name="T35" fmla="*/ 1295 h 4015"/>
              <a:gd name="T36" fmla="*/ 1388 w 3365"/>
              <a:gd name="T37" fmla="*/ 1447 h 4015"/>
              <a:gd name="T38" fmla="*/ 1254 w 3365"/>
              <a:gd name="T39" fmla="*/ 1646 h 4015"/>
              <a:gd name="T40" fmla="*/ 1181 w 3365"/>
              <a:gd name="T41" fmla="*/ 1881 h 4015"/>
              <a:gd name="T42" fmla="*/ 1181 w 3365"/>
              <a:gd name="T43" fmla="*/ 2135 h 4015"/>
              <a:gd name="T44" fmla="*/ 1254 w 3365"/>
              <a:gd name="T45" fmla="*/ 2369 h 4015"/>
              <a:gd name="T46" fmla="*/ 1388 w 3365"/>
              <a:gd name="T47" fmla="*/ 2569 h 4015"/>
              <a:gd name="T48" fmla="*/ 1573 w 3365"/>
              <a:gd name="T49" fmla="*/ 2721 h 4015"/>
              <a:gd name="T50" fmla="*/ 1797 w 3365"/>
              <a:gd name="T51" fmla="*/ 2816 h 4015"/>
              <a:gd name="T52" fmla="*/ 2041 w 3365"/>
              <a:gd name="T53" fmla="*/ 2842 h 4015"/>
              <a:gd name="T54" fmla="*/ 2244 w 3365"/>
              <a:gd name="T55" fmla="*/ 2807 h 4015"/>
              <a:gd name="T56" fmla="*/ 2426 w 3365"/>
              <a:gd name="T57" fmla="*/ 2728 h 4015"/>
              <a:gd name="T58" fmla="*/ 2583 w 3365"/>
              <a:gd name="T59" fmla="*/ 2608 h 4015"/>
              <a:gd name="T60" fmla="*/ 2709 w 3365"/>
              <a:gd name="T61" fmla="*/ 2454 h 4015"/>
              <a:gd name="T62" fmla="*/ 2795 w 3365"/>
              <a:gd name="T63" fmla="*/ 2274 h 4015"/>
              <a:gd name="T64" fmla="*/ 2840 w 3365"/>
              <a:gd name="T65" fmla="*/ 2461 h 4015"/>
              <a:gd name="T66" fmla="*/ 2909 w 3365"/>
              <a:gd name="T67" fmla="*/ 2715 h 4015"/>
              <a:gd name="T68" fmla="*/ 3008 w 3365"/>
              <a:gd name="T69" fmla="*/ 2954 h 4015"/>
              <a:gd name="T70" fmla="*/ 3132 w 3365"/>
              <a:gd name="T71" fmla="*/ 3178 h 4015"/>
              <a:gd name="T72" fmla="*/ 3282 w 3365"/>
              <a:gd name="T73" fmla="*/ 3385 h 4015"/>
              <a:gd name="T74" fmla="*/ 3262 w 3365"/>
              <a:gd name="T75" fmla="*/ 3571 h 4015"/>
              <a:gd name="T76" fmla="*/ 3037 w 3365"/>
              <a:gd name="T77" fmla="*/ 3728 h 4015"/>
              <a:gd name="T78" fmla="*/ 2791 w 3365"/>
              <a:gd name="T79" fmla="*/ 3855 h 4015"/>
              <a:gd name="T80" fmla="*/ 2527 w 3365"/>
              <a:gd name="T81" fmla="*/ 3946 h 4015"/>
              <a:gd name="T82" fmla="*/ 2248 w 3365"/>
              <a:gd name="T83" fmla="*/ 4001 h 4015"/>
              <a:gd name="T84" fmla="*/ 1901 w 3365"/>
              <a:gd name="T85" fmla="*/ 4012 h 4015"/>
              <a:gd name="T86" fmla="*/ 1315 w 3365"/>
              <a:gd name="T87" fmla="*/ 3893 h 4015"/>
              <a:gd name="T88" fmla="*/ 805 w 3365"/>
              <a:gd name="T89" fmla="*/ 3616 h 4015"/>
              <a:gd name="T90" fmla="*/ 398 w 3365"/>
              <a:gd name="T91" fmla="*/ 3209 h 4015"/>
              <a:gd name="T92" fmla="*/ 121 w 3365"/>
              <a:gd name="T93" fmla="*/ 2697 h 4015"/>
              <a:gd name="T94" fmla="*/ 3 w 3365"/>
              <a:gd name="T95" fmla="*/ 2111 h 4015"/>
              <a:gd name="T96" fmla="*/ 63 w 3365"/>
              <a:gd name="T97" fmla="*/ 1507 h 4015"/>
              <a:gd name="T98" fmla="*/ 290 w 3365"/>
              <a:gd name="T99" fmla="*/ 967 h 4015"/>
              <a:gd name="T100" fmla="*/ 657 w 3365"/>
              <a:gd name="T101" fmla="*/ 522 h 4015"/>
              <a:gd name="T102" fmla="*/ 1136 w 3365"/>
              <a:gd name="T103" fmla="*/ 199 h 4015"/>
              <a:gd name="T104" fmla="*/ 1699 w 3365"/>
              <a:gd name="T105" fmla="*/ 23 h 4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365" h="4015">
                <a:moveTo>
                  <a:pt x="2005" y="0"/>
                </a:moveTo>
                <a:lnTo>
                  <a:pt x="2054" y="1"/>
                </a:lnTo>
                <a:lnTo>
                  <a:pt x="2102" y="3"/>
                </a:lnTo>
                <a:lnTo>
                  <a:pt x="2151" y="6"/>
                </a:lnTo>
                <a:lnTo>
                  <a:pt x="2199" y="10"/>
                </a:lnTo>
                <a:lnTo>
                  <a:pt x="2248" y="14"/>
                </a:lnTo>
                <a:lnTo>
                  <a:pt x="2295" y="21"/>
                </a:lnTo>
                <a:lnTo>
                  <a:pt x="2342" y="29"/>
                </a:lnTo>
                <a:lnTo>
                  <a:pt x="2389" y="37"/>
                </a:lnTo>
                <a:lnTo>
                  <a:pt x="2435" y="47"/>
                </a:lnTo>
                <a:lnTo>
                  <a:pt x="2481" y="58"/>
                </a:lnTo>
                <a:lnTo>
                  <a:pt x="2527" y="69"/>
                </a:lnTo>
                <a:lnTo>
                  <a:pt x="2572" y="82"/>
                </a:lnTo>
                <a:lnTo>
                  <a:pt x="2617" y="95"/>
                </a:lnTo>
                <a:lnTo>
                  <a:pt x="2661" y="111"/>
                </a:lnTo>
                <a:lnTo>
                  <a:pt x="2704" y="127"/>
                </a:lnTo>
                <a:lnTo>
                  <a:pt x="2749" y="143"/>
                </a:lnTo>
                <a:lnTo>
                  <a:pt x="2791" y="161"/>
                </a:lnTo>
                <a:lnTo>
                  <a:pt x="2834" y="180"/>
                </a:lnTo>
                <a:lnTo>
                  <a:pt x="2876" y="199"/>
                </a:lnTo>
                <a:lnTo>
                  <a:pt x="2916" y="220"/>
                </a:lnTo>
                <a:lnTo>
                  <a:pt x="2958" y="241"/>
                </a:lnTo>
                <a:lnTo>
                  <a:pt x="2998" y="264"/>
                </a:lnTo>
                <a:lnTo>
                  <a:pt x="3037" y="287"/>
                </a:lnTo>
                <a:lnTo>
                  <a:pt x="3076" y="311"/>
                </a:lnTo>
                <a:lnTo>
                  <a:pt x="3115" y="336"/>
                </a:lnTo>
                <a:lnTo>
                  <a:pt x="3152" y="362"/>
                </a:lnTo>
                <a:lnTo>
                  <a:pt x="3190" y="389"/>
                </a:lnTo>
                <a:lnTo>
                  <a:pt x="3227" y="417"/>
                </a:lnTo>
                <a:lnTo>
                  <a:pt x="3262" y="444"/>
                </a:lnTo>
                <a:lnTo>
                  <a:pt x="3298" y="474"/>
                </a:lnTo>
                <a:lnTo>
                  <a:pt x="3332" y="503"/>
                </a:lnTo>
                <a:lnTo>
                  <a:pt x="3365" y="535"/>
                </a:lnTo>
                <a:lnTo>
                  <a:pt x="3338" y="566"/>
                </a:lnTo>
                <a:lnTo>
                  <a:pt x="3309" y="598"/>
                </a:lnTo>
                <a:lnTo>
                  <a:pt x="3282" y="630"/>
                </a:lnTo>
                <a:lnTo>
                  <a:pt x="3256" y="665"/>
                </a:lnTo>
                <a:lnTo>
                  <a:pt x="3230" y="698"/>
                </a:lnTo>
                <a:lnTo>
                  <a:pt x="3204" y="732"/>
                </a:lnTo>
                <a:lnTo>
                  <a:pt x="3180" y="767"/>
                </a:lnTo>
                <a:lnTo>
                  <a:pt x="3157" y="801"/>
                </a:lnTo>
                <a:lnTo>
                  <a:pt x="3132" y="838"/>
                </a:lnTo>
                <a:lnTo>
                  <a:pt x="3110" y="874"/>
                </a:lnTo>
                <a:lnTo>
                  <a:pt x="3089" y="911"/>
                </a:lnTo>
                <a:lnTo>
                  <a:pt x="3067" y="947"/>
                </a:lnTo>
                <a:lnTo>
                  <a:pt x="3047" y="985"/>
                </a:lnTo>
                <a:lnTo>
                  <a:pt x="3027" y="1024"/>
                </a:lnTo>
                <a:lnTo>
                  <a:pt x="3008" y="1062"/>
                </a:lnTo>
                <a:lnTo>
                  <a:pt x="2990" y="1101"/>
                </a:lnTo>
                <a:lnTo>
                  <a:pt x="2972" y="1140"/>
                </a:lnTo>
                <a:lnTo>
                  <a:pt x="2955" y="1179"/>
                </a:lnTo>
                <a:lnTo>
                  <a:pt x="2939" y="1220"/>
                </a:lnTo>
                <a:lnTo>
                  <a:pt x="2923" y="1260"/>
                </a:lnTo>
                <a:lnTo>
                  <a:pt x="2909" y="1302"/>
                </a:lnTo>
                <a:lnTo>
                  <a:pt x="2896" y="1342"/>
                </a:lnTo>
                <a:lnTo>
                  <a:pt x="2883" y="1384"/>
                </a:lnTo>
                <a:lnTo>
                  <a:pt x="2870" y="1426"/>
                </a:lnTo>
                <a:lnTo>
                  <a:pt x="2860" y="1469"/>
                </a:lnTo>
                <a:lnTo>
                  <a:pt x="2848" y="1511"/>
                </a:lnTo>
                <a:lnTo>
                  <a:pt x="2840" y="1554"/>
                </a:lnTo>
                <a:lnTo>
                  <a:pt x="2831" y="1597"/>
                </a:lnTo>
                <a:lnTo>
                  <a:pt x="2822" y="1641"/>
                </a:lnTo>
                <a:lnTo>
                  <a:pt x="2815" y="1685"/>
                </a:lnTo>
                <a:lnTo>
                  <a:pt x="2810" y="1729"/>
                </a:lnTo>
                <a:lnTo>
                  <a:pt x="2805" y="1773"/>
                </a:lnTo>
                <a:lnTo>
                  <a:pt x="2795" y="1742"/>
                </a:lnTo>
                <a:lnTo>
                  <a:pt x="2784" y="1710"/>
                </a:lnTo>
                <a:lnTo>
                  <a:pt x="2771" y="1678"/>
                </a:lnTo>
                <a:lnTo>
                  <a:pt x="2756" y="1648"/>
                </a:lnTo>
                <a:lnTo>
                  <a:pt x="2742" y="1619"/>
                </a:lnTo>
                <a:lnTo>
                  <a:pt x="2726" y="1590"/>
                </a:lnTo>
                <a:lnTo>
                  <a:pt x="2709" y="1561"/>
                </a:lnTo>
                <a:lnTo>
                  <a:pt x="2690" y="1534"/>
                </a:lnTo>
                <a:lnTo>
                  <a:pt x="2671" y="1507"/>
                </a:lnTo>
                <a:lnTo>
                  <a:pt x="2651" y="1481"/>
                </a:lnTo>
                <a:lnTo>
                  <a:pt x="2630" y="1456"/>
                </a:lnTo>
                <a:lnTo>
                  <a:pt x="2606" y="1432"/>
                </a:lnTo>
                <a:lnTo>
                  <a:pt x="2583" y="1409"/>
                </a:lnTo>
                <a:lnTo>
                  <a:pt x="2560" y="1385"/>
                </a:lnTo>
                <a:lnTo>
                  <a:pt x="2534" y="1364"/>
                </a:lnTo>
                <a:lnTo>
                  <a:pt x="2509" y="1344"/>
                </a:lnTo>
                <a:lnTo>
                  <a:pt x="2483" y="1323"/>
                </a:lnTo>
                <a:lnTo>
                  <a:pt x="2455" y="1306"/>
                </a:lnTo>
                <a:lnTo>
                  <a:pt x="2426" y="1289"/>
                </a:lnTo>
                <a:lnTo>
                  <a:pt x="2398" y="1272"/>
                </a:lnTo>
                <a:lnTo>
                  <a:pt x="2367" y="1257"/>
                </a:lnTo>
                <a:lnTo>
                  <a:pt x="2337" y="1243"/>
                </a:lnTo>
                <a:lnTo>
                  <a:pt x="2307" y="1230"/>
                </a:lnTo>
                <a:lnTo>
                  <a:pt x="2275" y="1218"/>
                </a:lnTo>
                <a:lnTo>
                  <a:pt x="2244" y="1208"/>
                </a:lnTo>
                <a:lnTo>
                  <a:pt x="2210" y="1199"/>
                </a:lnTo>
                <a:lnTo>
                  <a:pt x="2177" y="1191"/>
                </a:lnTo>
                <a:lnTo>
                  <a:pt x="2144" y="1185"/>
                </a:lnTo>
                <a:lnTo>
                  <a:pt x="2110" y="1181"/>
                </a:lnTo>
                <a:lnTo>
                  <a:pt x="2075" y="1176"/>
                </a:lnTo>
                <a:lnTo>
                  <a:pt x="2041" y="1175"/>
                </a:lnTo>
                <a:lnTo>
                  <a:pt x="2005" y="1173"/>
                </a:lnTo>
                <a:lnTo>
                  <a:pt x="1961" y="1175"/>
                </a:lnTo>
                <a:lnTo>
                  <a:pt x="1920" y="1178"/>
                </a:lnTo>
                <a:lnTo>
                  <a:pt x="1878" y="1184"/>
                </a:lnTo>
                <a:lnTo>
                  <a:pt x="1838" y="1191"/>
                </a:lnTo>
                <a:lnTo>
                  <a:pt x="1797" y="1199"/>
                </a:lnTo>
                <a:lnTo>
                  <a:pt x="1757" y="1211"/>
                </a:lnTo>
                <a:lnTo>
                  <a:pt x="1718" y="1224"/>
                </a:lnTo>
                <a:lnTo>
                  <a:pt x="1681" y="1238"/>
                </a:lnTo>
                <a:lnTo>
                  <a:pt x="1643" y="1256"/>
                </a:lnTo>
                <a:lnTo>
                  <a:pt x="1607" y="1274"/>
                </a:lnTo>
                <a:lnTo>
                  <a:pt x="1573" y="1295"/>
                </a:lnTo>
                <a:lnTo>
                  <a:pt x="1539" y="1316"/>
                </a:lnTo>
                <a:lnTo>
                  <a:pt x="1506" y="1339"/>
                </a:lnTo>
                <a:lnTo>
                  <a:pt x="1475" y="1364"/>
                </a:lnTo>
                <a:lnTo>
                  <a:pt x="1444" y="1390"/>
                </a:lnTo>
                <a:lnTo>
                  <a:pt x="1416" y="1419"/>
                </a:lnTo>
                <a:lnTo>
                  <a:pt x="1388" y="1447"/>
                </a:lnTo>
                <a:lnTo>
                  <a:pt x="1362" y="1478"/>
                </a:lnTo>
                <a:lnTo>
                  <a:pt x="1336" y="1508"/>
                </a:lnTo>
                <a:lnTo>
                  <a:pt x="1313" y="1541"/>
                </a:lnTo>
                <a:lnTo>
                  <a:pt x="1292" y="1576"/>
                </a:lnTo>
                <a:lnTo>
                  <a:pt x="1272" y="1610"/>
                </a:lnTo>
                <a:lnTo>
                  <a:pt x="1254" y="1646"/>
                </a:lnTo>
                <a:lnTo>
                  <a:pt x="1237" y="1682"/>
                </a:lnTo>
                <a:lnTo>
                  <a:pt x="1223" y="1721"/>
                </a:lnTo>
                <a:lnTo>
                  <a:pt x="1210" y="1760"/>
                </a:lnTo>
                <a:lnTo>
                  <a:pt x="1198" y="1799"/>
                </a:lnTo>
                <a:lnTo>
                  <a:pt x="1188" y="1840"/>
                </a:lnTo>
                <a:lnTo>
                  <a:pt x="1181" y="1881"/>
                </a:lnTo>
                <a:lnTo>
                  <a:pt x="1177" y="1922"/>
                </a:lnTo>
                <a:lnTo>
                  <a:pt x="1172" y="1965"/>
                </a:lnTo>
                <a:lnTo>
                  <a:pt x="1172" y="2008"/>
                </a:lnTo>
                <a:lnTo>
                  <a:pt x="1172" y="2050"/>
                </a:lnTo>
                <a:lnTo>
                  <a:pt x="1177" y="2093"/>
                </a:lnTo>
                <a:lnTo>
                  <a:pt x="1181" y="2135"/>
                </a:lnTo>
                <a:lnTo>
                  <a:pt x="1188" y="2176"/>
                </a:lnTo>
                <a:lnTo>
                  <a:pt x="1198" y="2216"/>
                </a:lnTo>
                <a:lnTo>
                  <a:pt x="1210" y="2256"/>
                </a:lnTo>
                <a:lnTo>
                  <a:pt x="1223" y="2295"/>
                </a:lnTo>
                <a:lnTo>
                  <a:pt x="1237" y="2333"/>
                </a:lnTo>
                <a:lnTo>
                  <a:pt x="1254" y="2369"/>
                </a:lnTo>
                <a:lnTo>
                  <a:pt x="1272" y="2405"/>
                </a:lnTo>
                <a:lnTo>
                  <a:pt x="1292" y="2441"/>
                </a:lnTo>
                <a:lnTo>
                  <a:pt x="1313" y="2474"/>
                </a:lnTo>
                <a:lnTo>
                  <a:pt x="1336" y="2507"/>
                </a:lnTo>
                <a:lnTo>
                  <a:pt x="1362" y="2539"/>
                </a:lnTo>
                <a:lnTo>
                  <a:pt x="1388" y="2569"/>
                </a:lnTo>
                <a:lnTo>
                  <a:pt x="1416" y="2598"/>
                </a:lnTo>
                <a:lnTo>
                  <a:pt x="1444" y="2625"/>
                </a:lnTo>
                <a:lnTo>
                  <a:pt x="1475" y="2651"/>
                </a:lnTo>
                <a:lnTo>
                  <a:pt x="1506" y="2676"/>
                </a:lnTo>
                <a:lnTo>
                  <a:pt x="1539" y="2699"/>
                </a:lnTo>
                <a:lnTo>
                  <a:pt x="1573" y="2721"/>
                </a:lnTo>
                <a:lnTo>
                  <a:pt x="1607" y="2741"/>
                </a:lnTo>
                <a:lnTo>
                  <a:pt x="1643" y="2759"/>
                </a:lnTo>
                <a:lnTo>
                  <a:pt x="1681" y="2777"/>
                </a:lnTo>
                <a:lnTo>
                  <a:pt x="1718" y="2791"/>
                </a:lnTo>
                <a:lnTo>
                  <a:pt x="1757" y="2804"/>
                </a:lnTo>
                <a:lnTo>
                  <a:pt x="1797" y="2816"/>
                </a:lnTo>
                <a:lnTo>
                  <a:pt x="1838" y="2824"/>
                </a:lnTo>
                <a:lnTo>
                  <a:pt x="1878" y="2833"/>
                </a:lnTo>
                <a:lnTo>
                  <a:pt x="1920" y="2837"/>
                </a:lnTo>
                <a:lnTo>
                  <a:pt x="1961" y="2840"/>
                </a:lnTo>
                <a:lnTo>
                  <a:pt x="2005" y="2842"/>
                </a:lnTo>
                <a:lnTo>
                  <a:pt x="2041" y="2842"/>
                </a:lnTo>
                <a:lnTo>
                  <a:pt x="2075" y="2839"/>
                </a:lnTo>
                <a:lnTo>
                  <a:pt x="2110" y="2836"/>
                </a:lnTo>
                <a:lnTo>
                  <a:pt x="2144" y="2830"/>
                </a:lnTo>
                <a:lnTo>
                  <a:pt x="2177" y="2824"/>
                </a:lnTo>
                <a:lnTo>
                  <a:pt x="2210" y="2816"/>
                </a:lnTo>
                <a:lnTo>
                  <a:pt x="2244" y="2807"/>
                </a:lnTo>
                <a:lnTo>
                  <a:pt x="2275" y="2797"/>
                </a:lnTo>
                <a:lnTo>
                  <a:pt x="2307" y="2785"/>
                </a:lnTo>
                <a:lnTo>
                  <a:pt x="2337" y="2772"/>
                </a:lnTo>
                <a:lnTo>
                  <a:pt x="2367" y="2758"/>
                </a:lnTo>
                <a:lnTo>
                  <a:pt x="2398" y="2744"/>
                </a:lnTo>
                <a:lnTo>
                  <a:pt x="2426" y="2728"/>
                </a:lnTo>
                <a:lnTo>
                  <a:pt x="2455" y="2710"/>
                </a:lnTo>
                <a:lnTo>
                  <a:pt x="2483" y="2692"/>
                </a:lnTo>
                <a:lnTo>
                  <a:pt x="2509" y="2672"/>
                </a:lnTo>
                <a:lnTo>
                  <a:pt x="2534" y="2651"/>
                </a:lnTo>
                <a:lnTo>
                  <a:pt x="2560" y="2630"/>
                </a:lnTo>
                <a:lnTo>
                  <a:pt x="2583" y="2608"/>
                </a:lnTo>
                <a:lnTo>
                  <a:pt x="2606" y="2584"/>
                </a:lnTo>
                <a:lnTo>
                  <a:pt x="2630" y="2561"/>
                </a:lnTo>
                <a:lnTo>
                  <a:pt x="2651" y="2535"/>
                </a:lnTo>
                <a:lnTo>
                  <a:pt x="2671" y="2509"/>
                </a:lnTo>
                <a:lnTo>
                  <a:pt x="2690" y="2483"/>
                </a:lnTo>
                <a:lnTo>
                  <a:pt x="2709" y="2454"/>
                </a:lnTo>
                <a:lnTo>
                  <a:pt x="2726" y="2426"/>
                </a:lnTo>
                <a:lnTo>
                  <a:pt x="2742" y="2398"/>
                </a:lnTo>
                <a:lnTo>
                  <a:pt x="2756" y="2367"/>
                </a:lnTo>
                <a:lnTo>
                  <a:pt x="2771" y="2337"/>
                </a:lnTo>
                <a:lnTo>
                  <a:pt x="2784" y="2305"/>
                </a:lnTo>
                <a:lnTo>
                  <a:pt x="2795" y="2274"/>
                </a:lnTo>
                <a:lnTo>
                  <a:pt x="2805" y="2242"/>
                </a:lnTo>
                <a:lnTo>
                  <a:pt x="2810" y="2287"/>
                </a:lnTo>
                <a:lnTo>
                  <a:pt x="2815" y="2331"/>
                </a:lnTo>
                <a:lnTo>
                  <a:pt x="2822" y="2375"/>
                </a:lnTo>
                <a:lnTo>
                  <a:pt x="2831" y="2418"/>
                </a:lnTo>
                <a:lnTo>
                  <a:pt x="2840" y="2461"/>
                </a:lnTo>
                <a:lnTo>
                  <a:pt x="2848" y="2504"/>
                </a:lnTo>
                <a:lnTo>
                  <a:pt x="2860" y="2548"/>
                </a:lnTo>
                <a:lnTo>
                  <a:pt x="2870" y="2589"/>
                </a:lnTo>
                <a:lnTo>
                  <a:pt x="2883" y="2631"/>
                </a:lnTo>
                <a:lnTo>
                  <a:pt x="2896" y="2673"/>
                </a:lnTo>
                <a:lnTo>
                  <a:pt x="2909" y="2715"/>
                </a:lnTo>
                <a:lnTo>
                  <a:pt x="2923" y="2755"/>
                </a:lnTo>
                <a:lnTo>
                  <a:pt x="2939" y="2796"/>
                </a:lnTo>
                <a:lnTo>
                  <a:pt x="2955" y="2836"/>
                </a:lnTo>
                <a:lnTo>
                  <a:pt x="2972" y="2875"/>
                </a:lnTo>
                <a:lnTo>
                  <a:pt x="2990" y="2915"/>
                </a:lnTo>
                <a:lnTo>
                  <a:pt x="3008" y="2954"/>
                </a:lnTo>
                <a:lnTo>
                  <a:pt x="3027" y="2992"/>
                </a:lnTo>
                <a:lnTo>
                  <a:pt x="3047" y="3031"/>
                </a:lnTo>
                <a:lnTo>
                  <a:pt x="3067" y="3068"/>
                </a:lnTo>
                <a:lnTo>
                  <a:pt x="3089" y="3106"/>
                </a:lnTo>
                <a:lnTo>
                  <a:pt x="3110" y="3142"/>
                </a:lnTo>
                <a:lnTo>
                  <a:pt x="3132" y="3178"/>
                </a:lnTo>
                <a:lnTo>
                  <a:pt x="3157" y="3214"/>
                </a:lnTo>
                <a:lnTo>
                  <a:pt x="3180" y="3248"/>
                </a:lnTo>
                <a:lnTo>
                  <a:pt x="3204" y="3284"/>
                </a:lnTo>
                <a:lnTo>
                  <a:pt x="3230" y="3317"/>
                </a:lnTo>
                <a:lnTo>
                  <a:pt x="3256" y="3352"/>
                </a:lnTo>
                <a:lnTo>
                  <a:pt x="3282" y="3385"/>
                </a:lnTo>
                <a:lnTo>
                  <a:pt x="3309" y="3417"/>
                </a:lnTo>
                <a:lnTo>
                  <a:pt x="3338" y="3450"/>
                </a:lnTo>
                <a:lnTo>
                  <a:pt x="3365" y="3482"/>
                </a:lnTo>
                <a:lnTo>
                  <a:pt x="3332" y="3512"/>
                </a:lnTo>
                <a:lnTo>
                  <a:pt x="3298" y="3542"/>
                </a:lnTo>
                <a:lnTo>
                  <a:pt x="3262" y="3571"/>
                </a:lnTo>
                <a:lnTo>
                  <a:pt x="3227" y="3600"/>
                </a:lnTo>
                <a:lnTo>
                  <a:pt x="3190" y="3627"/>
                </a:lnTo>
                <a:lnTo>
                  <a:pt x="3152" y="3653"/>
                </a:lnTo>
                <a:lnTo>
                  <a:pt x="3115" y="3679"/>
                </a:lnTo>
                <a:lnTo>
                  <a:pt x="3076" y="3704"/>
                </a:lnTo>
                <a:lnTo>
                  <a:pt x="3037" y="3728"/>
                </a:lnTo>
                <a:lnTo>
                  <a:pt x="2998" y="3751"/>
                </a:lnTo>
                <a:lnTo>
                  <a:pt x="2958" y="3775"/>
                </a:lnTo>
                <a:lnTo>
                  <a:pt x="2916" y="3796"/>
                </a:lnTo>
                <a:lnTo>
                  <a:pt x="2876" y="3816"/>
                </a:lnTo>
                <a:lnTo>
                  <a:pt x="2834" y="3837"/>
                </a:lnTo>
                <a:lnTo>
                  <a:pt x="2791" y="3855"/>
                </a:lnTo>
                <a:lnTo>
                  <a:pt x="2749" y="3873"/>
                </a:lnTo>
                <a:lnTo>
                  <a:pt x="2704" y="3890"/>
                </a:lnTo>
                <a:lnTo>
                  <a:pt x="2661" y="3906"/>
                </a:lnTo>
                <a:lnTo>
                  <a:pt x="2617" y="3920"/>
                </a:lnTo>
                <a:lnTo>
                  <a:pt x="2572" y="3933"/>
                </a:lnTo>
                <a:lnTo>
                  <a:pt x="2527" y="3946"/>
                </a:lnTo>
                <a:lnTo>
                  <a:pt x="2481" y="3958"/>
                </a:lnTo>
                <a:lnTo>
                  <a:pt x="2435" y="3969"/>
                </a:lnTo>
                <a:lnTo>
                  <a:pt x="2389" y="3978"/>
                </a:lnTo>
                <a:lnTo>
                  <a:pt x="2342" y="3986"/>
                </a:lnTo>
                <a:lnTo>
                  <a:pt x="2295" y="3994"/>
                </a:lnTo>
                <a:lnTo>
                  <a:pt x="2248" y="4001"/>
                </a:lnTo>
                <a:lnTo>
                  <a:pt x="2199" y="4005"/>
                </a:lnTo>
                <a:lnTo>
                  <a:pt x="2151" y="4010"/>
                </a:lnTo>
                <a:lnTo>
                  <a:pt x="2102" y="4012"/>
                </a:lnTo>
                <a:lnTo>
                  <a:pt x="2054" y="4015"/>
                </a:lnTo>
                <a:lnTo>
                  <a:pt x="2005" y="4015"/>
                </a:lnTo>
                <a:lnTo>
                  <a:pt x="1901" y="4012"/>
                </a:lnTo>
                <a:lnTo>
                  <a:pt x="1800" y="4005"/>
                </a:lnTo>
                <a:lnTo>
                  <a:pt x="1699" y="3992"/>
                </a:lnTo>
                <a:lnTo>
                  <a:pt x="1601" y="3975"/>
                </a:lnTo>
                <a:lnTo>
                  <a:pt x="1503" y="3952"/>
                </a:lnTo>
                <a:lnTo>
                  <a:pt x="1408" y="3924"/>
                </a:lnTo>
                <a:lnTo>
                  <a:pt x="1315" y="3893"/>
                </a:lnTo>
                <a:lnTo>
                  <a:pt x="1224" y="3858"/>
                </a:lnTo>
                <a:lnTo>
                  <a:pt x="1136" y="3818"/>
                </a:lnTo>
                <a:lnTo>
                  <a:pt x="1050" y="3773"/>
                </a:lnTo>
                <a:lnTo>
                  <a:pt x="965" y="3724"/>
                </a:lnTo>
                <a:lnTo>
                  <a:pt x="884" y="3672"/>
                </a:lnTo>
                <a:lnTo>
                  <a:pt x="805" y="3616"/>
                </a:lnTo>
                <a:lnTo>
                  <a:pt x="730" y="3557"/>
                </a:lnTo>
                <a:lnTo>
                  <a:pt x="657" y="3493"/>
                </a:lnTo>
                <a:lnTo>
                  <a:pt x="588" y="3427"/>
                </a:lnTo>
                <a:lnTo>
                  <a:pt x="521" y="3358"/>
                </a:lnTo>
                <a:lnTo>
                  <a:pt x="458" y="3284"/>
                </a:lnTo>
                <a:lnTo>
                  <a:pt x="398" y="3209"/>
                </a:lnTo>
                <a:lnTo>
                  <a:pt x="343" y="3130"/>
                </a:lnTo>
                <a:lnTo>
                  <a:pt x="290" y="3049"/>
                </a:lnTo>
                <a:lnTo>
                  <a:pt x="242" y="2964"/>
                </a:lnTo>
                <a:lnTo>
                  <a:pt x="197" y="2878"/>
                </a:lnTo>
                <a:lnTo>
                  <a:pt x="157" y="2790"/>
                </a:lnTo>
                <a:lnTo>
                  <a:pt x="121" y="2697"/>
                </a:lnTo>
                <a:lnTo>
                  <a:pt x="89" y="2605"/>
                </a:lnTo>
                <a:lnTo>
                  <a:pt x="63" y="2510"/>
                </a:lnTo>
                <a:lnTo>
                  <a:pt x="40" y="2412"/>
                </a:lnTo>
                <a:lnTo>
                  <a:pt x="23" y="2314"/>
                </a:lnTo>
                <a:lnTo>
                  <a:pt x="10" y="2213"/>
                </a:lnTo>
                <a:lnTo>
                  <a:pt x="3" y="2111"/>
                </a:lnTo>
                <a:lnTo>
                  <a:pt x="0" y="2008"/>
                </a:lnTo>
                <a:lnTo>
                  <a:pt x="3" y="1904"/>
                </a:lnTo>
                <a:lnTo>
                  <a:pt x="10" y="1802"/>
                </a:lnTo>
                <a:lnTo>
                  <a:pt x="23" y="1703"/>
                </a:lnTo>
                <a:lnTo>
                  <a:pt x="40" y="1603"/>
                </a:lnTo>
                <a:lnTo>
                  <a:pt x="63" y="1507"/>
                </a:lnTo>
                <a:lnTo>
                  <a:pt x="89" y="1411"/>
                </a:lnTo>
                <a:lnTo>
                  <a:pt x="121" y="1318"/>
                </a:lnTo>
                <a:lnTo>
                  <a:pt x="157" y="1227"/>
                </a:lnTo>
                <a:lnTo>
                  <a:pt x="197" y="1137"/>
                </a:lnTo>
                <a:lnTo>
                  <a:pt x="242" y="1051"/>
                </a:lnTo>
                <a:lnTo>
                  <a:pt x="290" y="967"/>
                </a:lnTo>
                <a:lnTo>
                  <a:pt x="343" y="885"/>
                </a:lnTo>
                <a:lnTo>
                  <a:pt x="398" y="807"/>
                </a:lnTo>
                <a:lnTo>
                  <a:pt x="458" y="731"/>
                </a:lnTo>
                <a:lnTo>
                  <a:pt x="521" y="659"/>
                </a:lnTo>
                <a:lnTo>
                  <a:pt x="588" y="588"/>
                </a:lnTo>
                <a:lnTo>
                  <a:pt x="657" y="522"/>
                </a:lnTo>
                <a:lnTo>
                  <a:pt x="730" y="458"/>
                </a:lnTo>
                <a:lnTo>
                  <a:pt x="805" y="399"/>
                </a:lnTo>
                <a:lnTo>
                  <a:pt x="884" y="343"/>
                </a:lnTo>
                <a:lnTo>
                  <a:pt x="965" y="291"/>
                </a:lnTo>
                <a:lnTo>
                  <a:pt x="1050" y="242"/>
                </a:lnTo>
                <a:lnTo>
                  <a:pt x="1136" y="199"/>
                </a:lnTo>
                <a:lnTo>
                  <a:pt x="1224" y="158"/>
                </a:lnTo>
                <a:lnTo>
                  <a:pt x="1315" y="122"/>
                </a:lnTo>
                <a:lnTo>
                  <a:pt x="1408" y="91"/>
                </a:lnTo>
                <a:lnTo>
                  <a:pt x="1503" y="63"/>
                </a:lnTo>
                <a:lnTo>
                  <a:pt x="1601" y="42"/>
                </a:lnTo>
                <a:lnTo>
                  <a:pt x="1699" y="23"/>
                </a:lnTo>
                <a:lnTo>
                  <a:pt x="1800" y="11"/>
                </a:lnTo>
                <a:lnTo>
                  <a:pt x="1901" y="3"/>
                </a:lnTo>
                <a:lnTo>
                  <a:pt x="2005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 dirty="0"/>
          </a:p>
        </p:txBody>
      </p:sp>
      <p:sp>
        <p:nvSpPr>
          <p:cNvPr id="8" name="Рисунок 6"/>
          <p:cNvSpPr>
            <a:spLocks noGrp="1"/>
          </p:cNvSpPr>
          <p:nvPr>
            <p:ph type="pic" sz="quarter" idx="15"/>
          </p:nvPr>
        </p:nvSpPr>
        <p:spPr>
          <a:xfrm>
            <a:off x="6445250" y="1493210"/>
            <a:ext cx="1593850" cy="1593604"/>
          </a:xfrm>
          <a:custGeom>
            <a:avLst/>
            <a:gdLst>
              <a:gd name="connsiteX0" fmla="*/ 1593452 w 3187699"/>
              <a:gd name="connsiteY0" fmla="*/ 932095 h 3187700"/>
              <a:gd name="connsiteX1" fmla="*/ 1559262 w 3187699"/>
              <a:gd name="connsiteY1" fmla="*/ 932889 h 3187700"/>
              <a:gd name="connsiteX2" fmla="*/ 1525866 w 3187699"/>
              <a:gd name="connsiteY2" fmla="*/ 935270 h 3187700"/>
              <a:gd name="connsiteX3" fmla="*/ 1493265 w 3187699"/>
              <a:gd name="connsiteY3" fmla="*/ 940034 h 3187700"/>
              <a:gd name="connsiteX4" fmla="*/ 1459870 w 3187699"/>
              <a:gd name="connsiteY4" fmla="*/ 945592 h 3187700"/>
              <a:gd name="connsiteX5" fmla="*/ 1428064 w 3187699"/>
              <a:gd name="connsiteY5" fmla="*/ 951943 h 3187700"/>
              <a:gd name="connsiteX6" fmla="*/ 1397054 w 3187699"/>
              <a:gd name="connsiteY6" fmla="*/ 961471 h 3187700"/>
              <a:gd name="connsiteX7" fmla="*/ 1366043 w 3187699"/>
              <a:gd name="connsiteY7" fmla="*/ 971792 h 3187700"/>
              <a:gd name="connsiteX8" fmla="*/ 1335828 w 3187699"/>
              <a:gd name="connsiteY8" fmla="*/ 982907 h 3187700"/>
              <a:gd name="connsiteX9" fmla="*/ 1306408 w 3187699"/>
              <a:gd name="connsiteY9" fmla="*/ 997198 h 3187700"/>
              <a:gd name="connsiteX10" fmla="*/ 1277783 w 3187699"/>
              <a:gd name="connsiteY10" fmla="*/ 1011489 h 3187700"/>
              <a:gd name="connsiteX11" fmla="*/ 1249954 w 3187699"/>
              <a:gd name="connsiteY11" fmla="*/ 1028162 h 3187700"/>
              <a:gd name="connsiteX12" fmla="*/ 1222919 w 3187699"/>
              <a:gd name="connsiteY12" fmla="*/ 1044835 h 3187700"/>
              <a:gd name="connsiteX13" fmla="*/ 1197475 w 3187699"/>
              <a:gd name="connsiteY13" fmla="*/ 1063096 h 3187700"/>
              <a:gd name="connsiteX14" fmla="*/ 1172825 w 3187699"/>
              <a:gd name="connsiteY14" fmla="*/ 1082945 h 3187700"/>
              <a:gd name="connsiteX15" fmla="*/ 1148176 w 3187699"/>
              <a:gd name="connsiteY15" fmla="*/ 1103587 h 3187700"/>
              <a:gd name="connsiteX16" fmla="*/ 1125117 w 3187699"/>
              <a:gd name="connsiteY16" fmla="*/ 1125024 h 3187700"/>
              <a:gd name="connsiteX17" fmla="*/ 1103649 w 3187699"/>
              <a:gd name="connsiteY17" fmla="*/ 1148842 h 3187700"/>
              <a:gd name="connsiteX18" fmla="*/ 1082180 w 3187699"/>
              <a:gd name="connsiteY18" fmla="*/ 1173455 h 3187700"/>
              <a:gd name="connsiteX19" fmla="*/ 1062302 w 3187699"/>
              <a:gd name="connsiteY19" fmla="*/ 1197273 h 3187700"/>
              <a:gd name="connsiteX20" fmla="*/ 1044013 w 3187699"/>
              <a:gd name="connsiteY20" fmla="*/ 1223473 h 3187700"/>
              <a:gd name="connsiteX21" fmla="*/ 1027316 w 3187699"/>
              <a:gd name="connsiteY21" fmla="*/ 1251262 h 3187700"/>
              <a:gd name="connsiteX22" fmla="*/ 1010618 w 3187699"/>
              <a:gd name="connsiteY22" fmla="*/ 1278256 h 3187700"/>
              <a:gd name="connsiteX23" fmla="*/ 996305 w 3187699"/>
              <a:gd name="connsiteY23" fmla="*/ 1306838 h 3187700"/>
              <a:gd name="connsiteX24" fmla="*/ 983583 w 3187699"/>
              <a:gd name="connsiteY24" fmla="*/ 1336214 h 3187700"/>
              <a:gd name="connsiteX25" fmla="*/ 970861 w 3187699"/>
              <a:gd name="connsiteY25" fmla="*/ 1366384 h 3187700"/>
              <a:gd name="connsiteX26" fmla="*/ 960524 w 3187699"/>
              <a:gd name="connsiteY26" fmla="*/ 1396554 h 3187700"/>
              <a:gd name="connsiteX27" fmla="*/ 951778 w 3187699"/>
              <a:gd name="connsiteY27" fmla="*/ 1428312 h 3187700"/>
              <a:gd name="connsiteX28" fmla="*/ 944621 w 3187699"/>
              <a:gd name="connsiteY28" fmla="*/ 1460864 h 3187700"/>
              <a:gd name="connsiteX29" fmla="*/ 939056 w 3187699"/>
              <a:gd name="connsiteY29" fmla="*/ 1492622 h 3187700"/>
              <a:gd name="connsiteX30" fmla="*/ 934285 w 3187699"/>
              <a:gd name="connsiteY30" fmla="*/ 1525968 h 3187700"/>
              <a:gd name="connsiteX31" fmla="*/ 931899 w 3187699"/>
              <a:gd name="connsiteY31" fmla="*/ 1560107 h 3187700"/>
              <a:gd name="connsiteX32" fmla="*/ 931104 w 3187699"/>
              <a:gd name="connsiteY32" fmla="*/ 1594247 h 3187700"/>
              <a:gd name="connsiteX33" fmla="*/ 931899 w 3187699"/>
              <a:gd name="connsiteY33" fmla="*/ 1627593 h 3187700"/>
              <a:gd name="connsiteX34" fmla="*/ 934285 w 3187699"/>
              <a:gd name="connsiteY34" fmla="*/ 1661733 h 3187700"/>
              <a:gd name="connsiteX35" fmla="*/ 939056 w 3187699"/>
              <a:gd name="connsiteY35" fmla="*/ 1695078 h 3187700"/>
              <a:gd name="connsiteX36" fmla="*/ 944621 w 3187699"/>
              <a:gd name="connsiteY36" fmla="*/ 1727630 h 3187700"/>
              <a:gd name="connsiteX37" fmla="*/ 951778 w 3187699"/>
              <a:gd name="connsiteY37" fmla="*/ 1759388 h 3187700"/>
              <a:gd name="connsiteX38" fmla="*/ 960524 w 3187699"/>
              <a:gd name="connsiteY38" fmla="*/ 1791146 h 3187700"/>
              <a:gd name="connsiteX39" fmla="*/ 970861 w 3187699"/>
              <a:gd name="connsiteY39" fmla="*/ 1821316 h 3187700"/>
              <a:gd name="connsiteX40" fmla="*/ 983583 w 3187699"/>
              <a:gd name="connsiteY40" fmla="*/ 1852280 h 3187700"/>
              <a:gd name="connsiteX41" fmla="*/ 996305 w 3187699"/>
              <a:gd name="connsiteY41" fmla="*/ 1880862 h 3187700"/>
              <a:gd name="connsiteX42" fmla="*/ 1010618 w 3187699"/>
              <a:gd name="connsiteY42" fmla="*/ 1909444 h 3187700"/>
              <a:gd name="connsiteX43" fmla="*/ 1027316 w 3187699"/>
              <a:gd name="connsiteY43" fmla="*/ 1938027 h 3187700"/>
              <a:gd name="connsiteX44" fmla="*/ 1044013 w 3187699"/>
              <a:gd name="connsiteY44" fmla="*/ 1964227 h 3187700"/>
              <a:gd name="connsiteX45" fmla="*/ 1062302 w 3187699"/>
              <a:gd name="connsiteY45" fmla="*/ 1990427 h 3187700"/>
              <a:gd name="connsiteX46" fmla="*/ 1082180 w 3187699"/>
              <a:gd name="connsiteY46" fmla="*/ 2015833 h 3187700"/>
              <a:gd name="connsiteX47" fmla="*/ 1103649 w 3187699"/>
              <a:gd name="connsiteY47" fmla="*/ 2039652 h 3187700"/>
              <a:gd name="connsiteX48" fmla="*/ 1125117 w 3187699"/>
              <a:gd name="connsiteY48" fmla="*/ 2062676 h 3187700"/>
              <a:gd name="connsiteX49" fmla="*/ 1148176 w 3187699"/>
              <a:gd name="connsiteY49" fmla="*/ 2084113 h 3187700"/>
              <a:gd name="connsiteX50" fmla="*/ 1172825 w 3187699"/>
              <a:gd name="connsiteY50" fmla="*/ 2104755 h 3187700"/>
              <a:gd name="connsiteX51" fmla="*/ 1197475 w 3187699"/>
              <a:gd name="connsiteY51" fmla="*/ 2124604 h 3187700"/>
              <a:gd name="connsiteX52" fmla="*/ 1222919 w 3187699"/>
              <a:gd name="connsiteY52" fmla="*/ 2142865 h 3187700"/>
              <a:gd name="connsiteX53" fmla="*/ 1249954 w 3187699"/>
              <a:gd name="connsiteY53" fmla="*/ 2160332 h 3187700"/>
              <a:gd name="connsiteX54" fmla="*/ 1277783 w 3187699"/>
              <a:gd name="connsiteY54" fmla="*/ 2176211 h 3187700"/>
              <a:gd name="connsiteX55" fmla="*/ 1306408 w 3187699"/>
              <a:gd name="connsiteY55" fmla="*/ 2191296 h 3187700"/>
              <a:gd name="connsiteX56" fmla="*/ 1335828 w 3187699"/>
              <a:gd name="connsiteY56" fmla="*/ 2204793 h 3187700"/>
              <a:gd name="connsiteX57" fmla="*/ 1366043 w 3187699"/>
              <a:gd name="connsiteY57" fmla="*/ 2215908 h 3187700"/>
              <a:gd name="connsiteX58" fmla="*/ 1397054 w 3187699"/>
              <a:gd name="connsiteY58" fmla="*/ 2226229 h 3187700"/>
              <a:gd name="connsiteX59" fmla="*/ 1428064 w 3187699"/>
              <a:gd name="connsiteY59" fmla="*/ 2235757 h 3187700"/>
              <a:gd name="connsiteX60" fmla="*/ 1459870 w 3187699"/>
              <a:gd name="connsiteY60" fmla="*/ 2242108 h 3187700"/>
              <a:gd name="connsiteX61" fmla="*/ 1493265 w 3187699"/>
              <a:gd name="connsiteY61" fmla="*/ 2248460 h 3187700"/>
              <a:gd name="connsiteX62" fmla="*/ 1525866 w 3187699"/>
              <a:gd name="connsiteY62" fmla="*/ 2252430 h 3187700"/>
              <a:gd name="connsiteX63" fmla="*/ 1559262 w 3187699"/>
              <a:gd name="connsiteY63" fmla="*/ 2254812 h 3187700"/>
              <a:gd name="connsiteX64" fmla="*/ 1593452 w 3187699"/>
              <a:gd name="connsiteY64" fmla="*/ 2256399 h 3187700"/>
              <a:gd name="connsiteX65" fmla="*/ 1628438 w 3187699"/>
              <a:gd name="connsiteY65" fmla="*/ 2254812 h 3187700"/>
              <a:gd name="connsiteX66" fmla="*/ 1661039 w 3187699"/>
              <a:gd name="connsiteY66" fmla="*/ 2252430 h 3187700"/>
              <a:gd name="connsiteX67" fmla="*/ 1694435 w 3187699"/>
              <a:gd name="connsiteY67" fmla="*/ 2248460 h 3187700"/>
              <a:gd name="connsiteX68" fmla="*/ 1726240 w 3187699"/>
              <a:gd name="connsiteY68" fmla="*/ 2242108 h 3187700"/>
              <a:gd name="connsiteX69" fmla="*/ 1758841 w 3187699"/>
              <a:gd name="connsiteY69" fmla="*/ 2235757 h 3187700"/>
              <a:gd name="connsiteX70" fmla="*/ 1790646 w 3187699"/>
              <a:gd name="connsiteY70" fmla="*/ 2226229 h 3187700"/>
              <a:gd name="connsiteX71" fmla="*/ 1821657 w 3187699"/>
              <a:gd name="connsiteY71" fmla="*/ 2215908 h 3187700"/>
              <a:gd name="connsiteX72" fmla="*/ 1851077 w 3187699"/>
              <a:gd name="connsiteY72" fmla="*/ 2204793 h 3187700"/>
              <a:gd name="connsiteX73" fmla="*/ 1881292 w 3187699"/>
              <a:gd name="connsiteY73" fmla="*/ 2191296 h 3187700"/>
              <a:gd name="connsiteX74" fmla="*/ 1909917 w 3187699"/>
              <a:gd name="connsiteY74" fmla="*/ 2176211 h 3187700"/>
              <a:gd name="connsiteX75" fmla="*/ 1936951 w 3187699"/>
              <a:gd name="connsiteY75" fmla="*/ 2160332 h 3187700"/>
              <a:gd name="connsiteX76" fmla="*/ 1963986 w 3187699"/>
              <a:gd name="connsiteY76" fmla="*/ 2142865 h 3187700"/>
              <a:gd name="connsiteX77" fmla="*/ 1990225 w 3187699"/>
              <a:gd name="connsiteY77" fmla="*/ 2124604 h 3187700"/>
              <a:gd name="connsiteX78" fmla="*/ 2014875 w 3187699"/>
              <a:gd name="connsiteY78" fmla="*/ 2104755 h 3187700"/>
              <a:gd name="connsiteX79" fmla="*/ 2039524 w 3187699"/>
              <a:gd name="connsiteY79" fmla="*/ 2084113 h 3187700"/>
              <a:gd name="connsiteX80" fmla="*/ 2061787 w 3187699"/>
              <a:gd name="connsiteY80" fmla="*/ 2062676 h 3187700"/>
              <a:gd name="connsiteX81" fmla="*/ 2084051 w 3187699"/>
              <a:gd name="connsiteY81" fmla="*/ 2039652 h 3187700"/>
              <a:gd name="connsiteX82" fmla="*/ 2104725 w 3187699"/>
              <a:gd name="connsiteY82" fmla="*/ 2015833 h 3187700"/>
              <a:gd name="connsiteX83" fmla="*/ 2125399 w 3187699"/>
              <a:gd name="connsiteY83" fmla="*/ 1990427 h 3187700"/>
              <a:gd name="connsiteX84" fmla="*/ 2143687 w 3187699"/>
              <a:gd name="connsiteY84" fmla="*/ 1964227 h 3187700"/>
              <a:gd name="connsiteX85" fmla="*/ 2160384 w 3187699"/>
              <a:gd name="connsiteY85" fmla="*/ 1938027 h 3187700"/>
              <a:gd name="connsiteX86" fmla="*/ 2176287 w 3187699"/>
              <a:gd name="connsiteY86" fmla="*/ 1909444 h 3187700"/>
              <a:gd name="connsiteX87" fmla="*/ 2190599 w 3187699"/>
              <a:gd name="connsiteY87" fmla="*/ 1880862 h 3187700"/>
              <a:gd name="connsiteX88" fmla="*/ 2204117 w 3187699"/>
              <a:gd name="connsiteY88" fmla="*/ 1852280 h 3187700"/>
              <a:gd name="connsiteX89" fmla="*/ 2215249 w 3187699"/>
              <a:gd name="connsiteY89" fmla="*/ 1821316 h 3187700"/>
              <a:gd name="connsiteX90" fmla="*/ 2225585 w 3187699"/>
              <a:gd name="connsiteY90" fmla="*/ 1791146 h 3187700"/>
              <a:gd name="connsiteX91" fmla="*/ 2235127 w 3187699"/>
              <a:gd name="connsiteY91" fmla="*/ 1759388 h 3187700"/>
              <a:gd name="connsiteX92" fmla="*/ 2243079 w 3187699"/>
              <a:gd name="connsiteY92" fmla="*/ 1727630 h 3187700"/>
              <a:gd name="connsiteX93" fmla="*/ 2248645 w 3187699"/>
              <a:gd name="connsiteY93" fmla="*/ 1695078 h 3187700"/>
              <a:gd name="connsiteX94" fmla="*/ 2251825 w 3187699"/>
              <a:gd name="connsiteY94" fmla="*/ 1661733 h 3187700"/>
              <a:gd name="connsiteX95" fmla="*/ 2255801 w 3187699"/>
              <a:gd name="connsiteY95" fmla="*/ 1627593 h 3187700"/>
              <a:gd name="connsiteX96" fmla="*/ 2255801 w 3187699"/>
              <a:gd name="connsiteY96" fmla="*/ 1594247 h 3187700"/>
              <a:gd name="connsiteX97" fmla="*/ 2255801 w 3187699"/>
              <a:gd name="connsiteY97" fmla="*/ 1560107 h 3187700"/>
              <a:gd name="connsiteX98" fmla="*/ 2251825 w 3187699"/>
              <a:gd name="connsiteY98" fmla="*/ 1525968 h 3187700"/>
              <a:gd name="connsiteX99" fmla="*/ 2248645 w 3187699"/>
              <a:gd name="connsiteY99" fmla="*/ 1492622 h 3187700"/>
              <a:gd name="connsiteX100" fmla="*/ 2243079 w 3187699"/>
              <a:gd name="connsiteY100" fmla="*/ 1460864 h 3187700"/>
              <a:gd name="connsiteX101" fmla="*/ 2235127 w 3187699"/>
              <a:gd name="connsiteY101" fmla="*/ 1428312 h 3187700"/>
              <a:gd name="connsiteX102" fmla="*/ 2225585 w 3187699"/>
              <a:gd name="connsiteY102" fmla="*/ 1396554 h 3187700"/>
              <a:gd name="connsiteX103" fmla="*/ 2215249 w 3187699"/>
              <a:gd name="connsiteY103" fmla="*/ 1366384 h 3187700"/>
              <a:gd name="connsiteX104" fmla="*/ 2204117 w 3187699"/>
              <a:gd name="connsiteY104" fmla="*/ 1336214 h 3187700"/>
              <a:gd name="connsiteX105" fmla="*/ 2190599 w 3187699"/>
              <a:gd name="connsiteY105" fmla="*/ 1306838 h 3187700"/>
              <a:gd name="connsiteX106" fmla="*/ 2176287 w 3187699"/>
              <a:gd name="connsiteY106" fmla="*/ 1278256 h 3187700"/>
              <a:gd name="connsiteX107" fmla="*/ 2160384 w 3187699"/>
              <a:gd name="connsiteY107" fmla="*/ 1251262 h 3187700"/>
              <a:gd name="connsiteX108" fmla="*/ 2143687 w 3187699"/>
              <a:gd name="connsiteY108" fmla="*/ 1223473 h 3187700"/>
              <a:gd name="connsiteX109" fmla="*/ 2125399 w 3187699"/>
              <a:gd name="connsiteY109" fmla="*/ 1197273 h 3187700"/>
              <a:gd name="connsiteX110" fmla="*/ 2104725 w 3187699"/>
              <a:gd name="connsiteY110" fmla="*/ 1173455 h 3187700"/>
              <a:gd name="connsiteX111" fmla="*/ 2084051 w 3187699"/>
              <a:gd name="connsiteY111" fmla="*/ 1148842 h 3187700"/>
              <a:gd name="connsiteX112" fmla="*/ 2061787 w 3187699"/>
              <a:gd name="connsiteY112" fmla="*/ 1125024 h 3187700"/>
              <a:gd name="connsiteX113" fmla="*/ 2039524 w 3187699"/>
              <a:gd name="connsiteY113" fmla="*/ 1103587 h 3187700"/>
              <a:gd name="connsiteX114" fmla="*/ 2014875 w 3187699"/>
              <a:gd name="connsiteY114" fmla="*/ 1082945 h 3187700"/>
              <a:gd name="connsiteX115" fmla="*/ 1990225 w 3187699"/>
              <a:gd name="connsiteY115" fmla="*/ 1063096 h 3187700"/>
              <a:gd name="connsiteX116" fmla="*/ 1963986 w 3187699"/>
              <a:gd name="connsiteY116" fmla="*/ 1044835 h 3187700"/>
              <a:gd name="connsiteX117" fmla="*/ 1936951 w 3187699"/>
              <a:gd name="connsiteY117" fmla="*/ 1028162 h 3187700"/>
              <a:gd name="connsiteX118" fmla="*/ 1909917 w 3187699"/>
              <a:gd name="connsiteY118" fmla="*/ 1011489 h 3187700"/>
              <a:gd name="connsiteX119" fmla="*/ 1881292 w 3187699"/>
              <a:gd name="connsiteY119" fmla="*/ 997198 h 3187700"/>
              <a:gd name="connsiteX120" fmla="*/ 1851077 w 3187699"/>
              <a:gd name="connsiteY120" fmla="*/ 982907 h 3187700"/>
              <a:gd name="connsiteX121" fmla="*/ 1821657 w 3187699"/>
              <a:gd name="connsiteY121" fmla="*/ 971792 h 3187700"/>
              <a:gd name="connsiteX122" fmla="*/ 1790646 w 3187699"/>
              <a:gd name="connsiteY122" fmla="*/ 961471 h 3187700"/>
              <a:gd name="connsiteX123" fmla="*/ 1758841 w 3187699"/>
              <a:gd name="connsiteY123" fmla="*/ 951943 h 3187700"/>
              <a:gd name="connsiteX124" fmla="*/ 1726240 w 3187699"/>
              <a:gd name="connsiteY124" fmla="*/ 945592 h 3187700"/>
              <a:gd name="connsiteX125" fmla="*/ 1694435 w 3187699"/>
              <a:gd name="connsiteY125" fmla="*/ 940034 h 3187700"/>
              <a:gd name="connsiteX126" fmla="*/ 1661039 w 3187699"/>
              <a:gd name="connsiteY126" fmla="*/ 935270 h 3187700"/>
              <a:gd name="connsiteX127" fmla="*/ 1628438 w 3187699"/>
              <a:gd name="connsiteY127" fmla="*/ 932889 h 3187700"/>
              <a:gd name="connsiteX128" fmla="*/ 1593452 w 3187699"/>
              <a:gd name="connsiteY128" fmla="*/ 0 h 3187700"/>
              <a:gd name="connsiteX129" fmla="*/ 1675351 w 3187699"/>
              <a:gd name="connsiteY129" fmla="*/ 2382 h 3187700"/>
              <a:gd name="connsiteX130" fmla="*/ 1756455 w 3187699"/>
              <a:gd name="connsiteY130" fmla="*/ 7940 h 3187700"/>
              <a:gd name="connsiteX131" fmla="*/ 1836764 w 3187699"/>
              <a:gd name="connsiteY131" fmla="*/ 18261 h 3187700"/>
              <a:gd name="connsiteX132" fmla="*/ 1914687 w 3187699"/>
              <a:gd name="connsiteY132" fmla="*/ 33346 h 3187700"/>
              <a:gd name="connsiteX133" fmla="*/ 1992611 w 3187699"/>
              <a:gd name="connsiteY133" fmla="*/ 50019 h 3187700"/>
              <a:gd name="connsiteX134" fmla="*/ 2068149 w 3187699"/>
              <a:gd name="connsiteY134" fmla="*/ 72249 h 3187700"/>
              <a:gd name="connsiteX135" fmla="*/ 2142096 w 3187699"/>
              <a:gd name="connsiteY135" fmla="*/ 96862 h 3187700"/>
              <a:gd name="connsiteX136" fmla="*/ 2214453 w 3187699"/>
              <a:gd name="connsiteY136" fmla="*/ 125444 h 3187700"/>
              <a:gd name="connsiteX137" fmla="*/ 2284425 w 3187699"/>
              <a:gd name="connsiteY137" fmla="*/ 157996 h 3187700"/>
              <a:gd name="connsiteX138" fmla="*/ 2352807 w 3187699"/>
              <a:gd name="connsiteY138" fmla="*/ 192135 h 3187700"/>
              <a:gd name="connsiteX139" fmla="*/ 2420394 w 3187699"/>
              <a:gd name="connsiteY139" fmla="*/ 231039 h 3187700"/>
              <a:gd name="connsiteX140" fmla="*/ 2484800 w 3187699"/>
              <a:gd name="connsiteY140" fmla="*/ 272324 h 3187700"/>
              <a:gd name="connsiteX141" fmla="*/ 2547615 w 3187699"/>
              <a:gd name="connsiteY141" fmla="*/ 316785 h 3187700"/>
              <a:gd name="connsiteX142" fmla="*/ 2607251 w 3187699"/>
              <a:gd name="connsiteY142" fmla="*/ 363628 h 3187700"/>
              <a:gd name="connsiteX143" fmla="*/ 2665296 w 3187699"/>
              <a:gd name="connsiteY143" fmla="*/ 414441 h 3187700"/>
              <a:gd name="connsiteX144" fmla="*/ 2720160 w 3187699"/>
              <a:gd name="connsiteY144" fmla="*/ 466841 h 3187700"/>
              <a:gd name="connsiteX145" fmla="*/ 2773434 w 3187699"/>
              <a:gd name="connsiteY145" fmla="*/ 521624 h 3187700"/>
              <a:gd name="connsiteX146" fmla="*/ 2823528 w 3187699"/>
              <a:gd name="connsiteY146" fmla="*/ 580376 h 3187700"/>
              <a:gd name="connsiteX147" fmla="*/ 2871236 w 3187699"/>
              <a:gd name="connsiteY147" fmla="*/ 640716 h 3187700"/>
              <a:gd name="connsiteX148" fmla="*/ 2914968 w 3187699"/>
              <a:gd name="connsiteY148" fmla="*/ 702644 h 3187700"/>
              <a:gd name="connsiteX149" fmla="*/ 2957111 w 3187699"/>
              <a:gd name="connsiteY149" fmla="*/ 767748 h 3187700"/>
              <a:gd name="connsiteX150" fmla="*/ 2995277 w 3187699"/>
              <a:gd name="connsiteY150" fmla="*/ 834439 h 3187700"/>
              <a:gd name="connsiteX151" fmla="*/ 3031058 w 3187699"/>
              <a:gd name="connsiteY151" fmla="*/ 902719 h 3187700"/>
              <a:gd name="connsiteX152" fmla="*/ 3062863 w 3187699"/>
              <a:gd name="connsiteY152" fmla="*/ 974174 h 3187700"/>
              <a:gd name="connsiteX153" fmla="*/ 3091489 w 3187699"/>
              <a:gd name="connsiteY153" fmla="*/ 1046423 h 3187700"/>
              <a:gd name="connsiteX154" fmla="*/ 3116933 w 3187699"/>
              <a:gd name="connsiteY154" fmla="*/ 1120260 h 3187700"/>
              <a:gd name="connsiteX155" fmla="*/ 3137607 w 3187699"/>
              <a:gd name="connsiteY155" fmla="*/ 1196479 h 3187700"/>
              <a:gd name="connsiteX156" fmla="*/ 3155895 w 3187699"/>
              <a:gd name="connsiteY156" fmla="*/ 1272698 h 3187700"/>
              <a:gd name="connsiteX157" fmla="*/ 3169411 w 3187699"/>
              <a:gd name="connsiteY157" fmla="*/ 1352093 h 3187700"/>
              <a:gd name="connsiteX158" fmla="*/ 3179749 w 3187699"/>
              <a:gd name="connsiteY158" fmla="*/ 1430694 h 3187700"/>
              <a:gd name="connsiteX159" fmla="*/ 3185315 w 3187699"/>
              <a:gd name="connsiteY159" fmla="*/ 1512470 h 3187700"/>
              <a:gd name="connsiteX160" fmla="*/ 3187699 w 3187699"/>
              <a:gd name="connsiteY160" fmla="*/ 1594247 h 3187700"/>
              <a:gd name="connsiteX161" fmla="*/ 3185315 w 3187699"/>
              <a:gd name="connsiteY161" fmla="*/ 1676024 h 3187700"/>
              <a:gd name="connsiteX162" fmla="*/ 3179749 w 3187699"/>
              <a:gd name="connsiteY162" fmla="*/ 1757006 h 3187700"/>
              <a:gd name="connsiteX163" fmla="*/ 3169411 w 3187699"/>
              <a:gd name="connsiteY163" fmla="*/ 1837195 h 3187700"/>
              <a:gd name="connsiteX164" fmla="*/ 3155895 w 3187699"/>
              <a:gd name="connsiteY164" fmla="*/ 1915002 h 3187700"/>
              <a:gd name="connsiteX165" fmla="*/ 3137607 w 3187699"/>
              <a:gd name="connsiteY165" fmla="*/ 1992015 h 3187700"/>
              <a:gd name="connsiteX166" fmla="*/ 3116933 w 3187699"/>
              <a:gd name="connsiteY166" fmla="*/ 2068234 h 3187700"/>
              <a:gd name="connsiteX167" fmla="*/ 3091489 w 3187699"/>
              <a:gd name="connsiteY167" fmla="*/ 2142071 h 3187700"/>
              <a:gd name="connsiteX168" fmla="*/ 3062863 w 3187699"/>
              <a:gd name="connsiteY168" fmla="*/ 2213526 h 3187700"/>
              <a:gd name="connsiteX169" fmla="*/ 3031058 w 3187699"/>
              <a:gd name="connsiteY169" fmla="*/ 2284982 h 3187700"/>
              <a:gd name="connsiteX170" fmla="*/ 2995277 w 3187699"/>
              <a:gd name="connsiteY170" fmla="*/ 2353261 h 3187700"/>
              <a:gd name="connsiteX171" fmla="*/ 2957111 w 3187699"/>
              <a:gd name="connsiteY171" fmla="*/ 2419953 h 3187700"/>
              <a:gd name="connsiteX172" fmla="*/ 2914968 w 3187699"/>
              <a:gd name="connsiteY172" fmla="*/ 2485056 h 3187700"/>
              <a:gd name="connsiteX173" fmla="*/ 2871236 w 3187699"/>
              <a:gd name="connsiteY173" fmla="*/ 2547778 h 3187700"/>
              <a:gd name="connsiteX174" fmla="*/ 2823528 w 3187699"/>
              <a:gd name="connsiteY174" fmla="*/ 2607324 h 3187700"/>
              <a:gd name="connsiteX175" fmla="*/ 2773434 w 3187699"/>
              <a:gd name="connsiteY175" fmla="*/ 2666076 h 3187700"/>
              <a:gd name="connsiteX176" fmla="*/ 2720160 w 3187699"/>
              <a:gd name="connsiteY176" fmla="*/ 2720859 h 3187700"/>
              <a:gd name="connsiteX177" fmla="*/ 2665296 w 3187699"/>
              <a:gd name="connsiteY177" fmla="*/ 2773259 h 3187700"/>
              <a:gd name="connsiteX178" fmla="*/ 2607251 w 3187699"/>
              <a:gd name="connsiteY178" fmla="*/ 2824072 h 3187700"/>
              <a:gd name="connsiteX179" fmla="*/ 2547615 w 3187699"/>
              <a:gd name="connsiteY179" fmla="*/ 2870915 h 3187700"/>
              <a:gd name="connsiteX180" fmla="*/ 2484800 w 3187699"/>
              <a:gd name="connsiteY180" fmla="*/ 2915376 h 3187700"/>
              <a:gd name="connsiteX181" fmla="*/ 2420394 w 3187699"/>
              <a:gd name="connsiteY181" fmla="*/ 2956661 h 3187700"/>
              <a:gd name="connsiteX182" fmla="*/ 2352807 w 3187699"/>
              <a:gd name="connsiteY182" fmla="*/ 2995565 h 3187700"/>
              <a:gd name="connsiteX183" fmla="*/ 2284425 w 3187699"/>
              <a:gd name="connsiteY183" fmla="*/ 3031292 h 3187700"/>
              <a:gd name="connsiteX184" fmla="*/ 2214453 w 3187699"/>
              <a:gd name="connsiteY184" fmla="*/ 3062256 h 3187700"/>
              <a:gd name="connsiteX185" fmla="*/ 2142096 w 3187699"/>
              <a:gd name="connsiteY185" fmla="*/ 3090839 h 3187700"/>
              <a:gd name="connsiteX186" fmla="*/ 2068149 w 3187699"/>
              <a:gd name="connsiteY186" fmla="*/ 3116245 h 3187700"/>
              <a:gd name="connsiteX187" fmla="*/ 1992611 w 3187699"/>
              <a:gd name="connsiteY187" fmla="*/ 3137681 h 3187700"/>
              <a:gd name="connsiteX188" fmla="*/ 1914687 w 3187699"/>
              <a:gd name="connsiteY188" fmla="*/ 3155942 h 3187700"/>
              <a:gd name="connsiteX189" fmla="*/ 1836764 w 3187699"/>
              <a:gd name="connsiteY189" fmla="*/ 3169439 h 3187700"/>
              <a:gd name="connsiteX190" fmla="*/ 1756455 w 3187699"/>
              <a:gd name="connsiteY190" fmla="*/ 3179761 h 3187700"/>
              <a:gd name="connsiteX191" fmla="*/ 1675351 w 3187699"/>
              <a:gd name="connsiteY191" fmla="*/ 3185318 h 3187700"/>
              <a:gd name="connsiteX192" fmla="*/ 1593452 w 3187699"/>
              <a:gd name="connsiteY192" fmla="*/ 3187700 h 3187700"/>
              <a:gd name="connsiteX193" fmla="*/ 1511553 w 3187699"/>
              <a:gd name="connsiteY193" fmla="*/ 3185318 h 3187700"/>
              <a:gd name="connsiteX194" fmla="*/ 1431245 w 3187699"/>
              <a:gd name="connsiteY194" fmla="*/ 3179761 h 3187700"/>
              <a:gd name="connsiteX195" fmla="*/ 1350936 w 3187699"/>
              <a:gd name="connsiteY195" fmla="*/ 3169439 h 3187700"/>
              <a:gd name="connsiteX196" fmla="*/ 1272217 w 3187699"/>
              <a:gd name="connsiteY196" fmla="*/ 3155942 h 3187700"/>
              <a:gd name="connsiteX197" fmla="*/ 1195089 w 3187699"/>
              <a:gd name="connsiteY197" fmla="*/ 3137681 h 3187700"/>
              <a:gd name="connsiteX198" fmla="*/ 1119551 w 3187699"/>
              <a:gd name="connsiteY198" fmla="*/ 3116245 h 3187700"/>
              <a:gd name="connsiteX199" fmla="*/ 1045604 w 3187699"/>
              <a:gd name="connsiteY199" fmla="*/ 3090839 h 3187700"/>
              <a:gd name="connsiteX200" fmla="*/ 973246 w 3187699"/>
              <a:gd name="connsiteY200" fmla="*/ 3062256 h 3187700"/>
              <a:gd name="connsiteX201" fmla="*/ 902479 w 3187699"/>
              <a:gd name="connsiteY201" fmla="*/ 3031292 h 3187700"/>
              <a:gd name="connsiteX202" fmla="*/ 833303 w 3187699"/>
              <a:gd name="connsiteY202" fmla="*/ 2995565 h 3187700"/>
              <a:gd name="connsiteX203" fmla="*/ 767306 w 3187699"/>
              <a:gd name="connsiteY203" fmla="*/ 2956661 h 3187700"/>
              <a:gd name="connsiteX204" fmla="*/ 702105 w 3187699"/>
              <a:gd name="connsiteY204" fmla="*/ 2915376 h 3187700"/>
              <a:gd name="connsiteX205" fmla="*/ 640084 w 3187699"/>
              <a:gd name="connsiteY205" fmla="*/ 2870915 h 3187700"/>
              <a:gd name="connsiteX206" fmla="*/ 579654 w 3187699"/>
              <a:gd name="connsiteY206" fmla="*/ 2824072 h 3187700"/>
              <a:gd name="connsiteX207" fmla="*/ 522404 w 3187699"/>
              <a:gd name="connsiteY207" fmla="*/ 2773259 h 3187700"/>
              <a:gd name="connsiteX208" fmla="*/ 465950 w 3187699"/>
              <a:gd name="connsiteY208" fmla="*/ 2720859 h 3187700"/>
              <a:gd name="connsiteX209" fmla="*/ 413471 w 3187699"/>
              <a:gd name="connsiteY209" fmla="*/ 2666076 h 3187700"/>
              <a:gd name="connsiteX210" fmla="*/ 362582 w 3187699"/>
              <a:gd name="connsiteY210" fmla="*/ 2607324 h 3187700"/>
              <a:gd name="connsiteX211" fmla="*/ 315669 w 3187699"/>
              <a:gd name="connsiteY211" fmla="*/ 2547778 h 3187700"/>
              <a:gd name="connsiteX212" fmla="*/ 271141 w 3187699"/>
              <a:gd name="connsiteY212" fmla="*/ 2485056 h 3187700"/>
              <a:gd name="connsiteX213" fmla="*/ 229794 w 3187699"/>
              <a:gd name="connsiteY213" fmla="*/ 2419953 h 3187700"/>
              <a:gd name="connsiteX214" fmla="*/ 192423 w 3187699"/>
              <a:gd name="connsiteY214" fmla="*/ 2353261 h 3187700"/>
              <a:gd name="connsiteX215" fmla="*/ 156642 w 3187699"/>
              <a:gd name="connsiteY215" fmla="*/ 2284982 h 3187700"/>
              <a:gd name="connsiteX216" fmla="*/ 124836 w 3187699"/>
              <a:gd name="connsiteY216" fmla="*/ 2213526 h 3187700"/>
              <a:gd name="connsiteX217" fmla="*/ 96211 w 3187699"/>
              <a:gd name="connsiteY217" fmla="*/ 2142071 h 3187700"/>
              <a:gd name="connsiteX218" fmla="*/ 70767 w 3187699"/>
              <a:gd name="connsiteY218" fmla="*/ 2068234 h 3187700"/>
              <a:gd name="connsiteX219" fmla="*/ 49298 w 3187699"/>
              <a:gd name="connsiteY219" fmla="*/ 1992015 h 3187700"/>
              <a:gd name="connsiteX220" fmla="*/ 31805 w 3187699"/>
              <a:gd name="connsiteY220" fmla="*/ 1915002 h 3187700"/>
              <a:gd name="connsiteX221" fmla="*/ 18288 w 3187699"/>
              <a:gd name="connsiteY221" fmla="*/ 1837195 h 3187700"/>
              <a:gd name="connsiteX222" fmla="*/ 7951 w 3187699"/>
              <a:gd name="connsiteY222" fmla="*/ 1757006 h 3187700"/>
              <a:gd name="connsiteX223" fmla="*/ 795 w 3187699"/>
              <a:gd name="connsiteY223" fmla="*/ 1676024 h 3187700"/>
              <a:gd name="connsiteX224" fmla="*/ 0 w 3187699"/>
              <a:gd name="connsiteY224" fmla="*/ 1594247 h 3187700"/>
              <a:gd name="connsiteX225" fmla="*/ 795 w 3187699"/>
              <a:gd name="connsiteY225" fmla="*/ 1512470 h 3187700"/>
              <a:gd name="connsiteX226" fmla="*/ 7951 w 3187699"/>
              <a:gd name="connsiteY226" fmla="*/ 1430694 h 3187700"/>
              <a:gd name="connsiteX227" fmla="*/ 18288 w 3187699"/>
              <a:gd name="connsiteY227" fmla="*/ 1352093 h 3187700"/>
              <a:gd name="connsiteX228" fmla="*/ 31805 w 3187699"/>
              <a:gd name="connsiteY228" fmla="*/ 1272698 h 3187700"/>
              <a:gd name="connsiteX229" fmla="*/ 49298 w 3187699"/>
              <a:gd name="connsiteY229" fmla="*/ 1196479 h 3187700"/>
              <a:gd name="connsiteX230" fmla="*/ 70767 w 3187699"/>
              <a:gd name="connsiteY230" fmla="*/ 1120260 h 3187700"/>
              <a:gd name="connsiteX231" fmla="*/ 96211 w 3187699"/>
              <a:gd name="connsiteY231" fmla="*/ 1046423 h 3187700"/>
              <a:gd name="connsiteX232" fmla="*/ 124836 w 3187699"/>
              <a:gd name="connsiteY232" fmla="*/ 974174 h 3187700"/>
              <a:gd name="connsiteX233" fmla="*/ 156642 w 3187699"/>
              <a:gd name="connsiteY233" fmla="*/ 902719 h 3187700"/>
              <a:gd name="connsiteX234" fmla="*/ 192423 w 3187699"/>
              <a:gd name="connsiteY234" fmla="*/ 834439 h 3187700"/>
              <a:gd name="connsiteX235" fmla="*/ 229794 w 3187699"/>
              <a:gd name="connsiteY235" fmla="*/ 767748 h 3187700"/>
              <a:gd name="connsiteX236" fmla="*/ 271141 w 3187699"/>
              <a:gd name="connsiteY236" fmla="*/ 702644 h 3187700"/>
              <a:gd name="connsiteX237" fmla="*/ 315669 w 3187699"/>
              <a:gd name="connsiteY237" fmla="*/ 640716 h 3187700"/>
              <a:gd name="connsiteX238" fmla="*/ 362582 w 3187699"/>
              <a:gd name="connsiteY238" fmla="*/ 580376 h 3187700"/>
              <a:gd name="connsiteX239" fmla="*/ 413471 w 3187699"/>
              <a:gd name="connsiteY239" fmla="*/ 521624 h 3187700"/>
              <a:gd name="connsiteX240" fmla="*/ 465950 w 3187699"/>
              <a:gd name="connsiteY240" fmla="*/ 466841 h 3187700"/>
              <a:gd name="connsiteX241" fmla="*/ 522404 w 3187699"/>
              <a:gd name="connsiteY241" fmla="*/ 414441 h 3187700"/>
              <a:gd name="connsiteX242" fmla="*/ 579654 w 3187699"/>
              <a:gd name="connsiteY242" fmla="*/ 363628 h 3187700"/>
              <a:gd name="connsiteX243" fmla="*/ 640084 w 3187699"/>
              <a:gd name="connsiteY243" fmla="*/ 316785 h 3187700"/>
              <a:gd name="connsiteX244" fmla="*/ 702105 w 3187699"/>
              <a:gd name="connsiteY244" fmla="*/ 272324 h 3187700"/>
              <a:gd name="connsiteX245" fmla="*/ 767306 w 3187699"/>
              <a:gd name="connsiteY245" fmla="*/ 231039 h 3187700"/>
              <a:gd name="connsiteX246" fmla="*/ 833303 w 3187699"/>
              <a:gd name="connsiteY246" fmla="*/ 192135 h 3187700"/>
              <a:gd name="connsiteX247" fmla="*/ 902479 w 3187699"/>
              <a:gd name="connsiteY247" fmla="*/ 157996 h 3187700"/>
              <a:gd name="connsiteX248" fmla="*/ 973246 w 3187699"/>
              <a:gd name="connsiteY248" fmla="*/ 125444 h 3187700"/>
              <a:gd name="connsiteX249" fmla="*/ 1045604 w 3187699"/>
              <a:gd name="connsiteY249" fmla="*/ 96862 h 3187700"/>
              <a:gd name="connsiteX250" fmla="*/ 1119551 w 3187699"/>
              <a:gd name="connsiteY250" fmla="*/ 72249 h 3187700"/>
              <a:gd name="connsiteX251" fmla="*/ 1195089 w 3187699"/>
              <a:gd name="connsiteY251" fmla="*/ 50019 h 3187700"/>
              <a:gd name="connsiteX252" fmla="*/ 1272217 w 3187699"/>
              <a:gd name="connsiteY252" fmla="*/ 33346 h 3187700"/>
              <a:gd name="connsiteX253" fmla="*/ 1350936 w 3187699"/>
              <a:gd name="connsiteY253" fmla="*/ 18261 h 3187700"/>
              <a:gd name="connsiteX254" fmla="*/ 1431245 w 3187699"/>
              <a:gd name="connsiteY254" fmla="*/ 7940 h 3187700"/>
              <a:gd name="connsiteX255" fmla="*/ 1511553 w 3187699"/>
              <a:gd name="connsiteY255" fmla="*/ 2382 h 318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</a:cxnLst>
            <a:rect l="l" t="t" r="r" b="b"/>
            <a:pathLst>
              <a:path w="3187699" h="3187700">
                <a:moveTo>
                  <a:pt x="1593452" y="932095"/>
                </a:moveTo>
                <a:lnTo>
                  <a:pt x="1559262" y="932889"/>
                </a:lnTo>
                <a:lnTo>
                  <a:pt x="1525866" y="935270"/>
                </a:lnTo>
                <a:lnTo>
                  <a:pt x="1493265" y="940034"/>
                </a:lnTo>
                <a:lnTo>
                  <a:pt x="1459870" y="945592"/>
                </a:lnTo>
                <a:lnTo>
                  <a:pt x="1428064" y="951943"/>
                </a:lnTo>
                <a:lnTo>
                  <a:pt x="1397054" y="961471"/>
                </a:lnTo>
                <a:lnTo>
                  <a:pt x="1366043" y="971792"/>
                </a:lnTo>
                <a:lnTo>
                  <a:pt x="1335828" y="982907"/>
                </a:lnTo>
                <a:lnTo>
                  <a:pt x="1306408" y="997198"/>
                </a:lnTo>
                <a:lnTo>
                  <a:pt x="1277783" y="1011489"/>
                </a:lnTo>
                <a:lnTo>
                  <a:pt x="1249954" y="1028162"/>
                </a:lnTo>
                <a:lnTo>
                  <a:pt x="1222919" y="1044835"/>
                </a:lnTo>
                <a:lnTo>
                  <a:pt x="1197475" y="1063096"/>
                </a:lnTo>
                <a:lnTo>
                  <a:pt x="1172825" y="1082945"/>
                </a:lnTo>
                <a:lnTo>
                  <a:pt x="1148176" y="1103587"/>
                </a:lnTo>
                <a:lnTo>
                  <a:pt x="1125117" y="1125024"/>
                </a:lnTo>
                <a:lnTo>
                  <a:pt x="1103649" y="1148842"/>
                </a:lnTo>
                <a:lnTo>
                  <a:pt x="1082180" y="1173455"/>
                </a:lnTo>
                <a:lnTo>
                  <a:pt x="1062302" y="1197273"/>
                </a:lnTo>
                <a:lnTo>
                  <a:pt x="1044013" y="1223473"/>
                </a:lnTo>
                <a:lnTo>
                  <a:pt x="1027316" y="1251262"/>
                </a:lnTo>
                <a:lnTo>
                  <a:pt x="1010618" y="1278256"/>
                </a:lnTo>
                <a:lnTo>
                  <a:pt x="996305" y="1306838"/>
                </a:lnTo>
                <a:lnTo>
                  <a:pt x="983583" y="1336214"/>
                </a:lnTo>
                <a:lnTo>
                  <a:pt x="970861" y="1366384"/>
                </a:lnTo>
                <a:lnTo>
                  <a:pt x="960524" y="1396554"/>
                </a:lnTo>
                <a:lnTo>
                  <a:pt x="951778" y="1428312"/>
                </a:lnTo>
                <a:lnTo>
                  <a:pt x="944621" y="1460864"/>
                </a:lnTo>
                <a:lnTo>
                  <a:pt x="939056" y="1492622"/>
                </a:lnTo>
                <a:lnTo>
                  <a:pt x="934285" y="1525968"/>
                </a:lnTo>
                <a:lnTo>
                  <a:pt x="931899" y="1560107"/>
                </a:lnTo>
                <a:lnTo>
                  <a:pt x="931104" y="1594247"/>
                </a:lnTo>
                <a:lnTo>
                  <a:pt x="931899" y="1627593"/>
                </a:lnTo>
                <a:lnTo>
                  <a:pt x="934285" y="1661733"/>
                </a:lnTo>
                <a:lnTo>
                  <a:pt x="939056" y="1695078"/>
                </a:lnTo>
                <a:lnTo>
                  <a:pt x="944621" y="1727630"/>
                </a:lnTo>
                <a:lnTo>
                  <a:pt x="951778" y="1759388"/>
                </a:lnTo>
                <a:lnTo>
                  <a:pt x="960524" y="1791146"/>
                </a:lnTo>
                <a:lnTo>
                  <a:pt x="970861" y="1821316"/>
                </a:lnTo>
                <a:lnTo>
                  <a:pt x="983583" y="1852280"/>
                </a:lnTo>
                <a:lnTo>
                  <a:pt x="996305" y="1880862"/>
                </a:lnTo>
                <a:lnTo>
                  <a:pt x="1010618" y="1909444"/>
                </a:lnTo>
                <a:lnTo>
                  <a:pt x="1027316" y="1938027"/>
                </a:lnTo>
                <a:lnTo>
                  <a:pt x="1044013" y="1964227"/>
                </a:lnTo>
                <a:lnTo>
                  <a:pt x="1062302" y="1990427"/>
                </a:lnTo>
                <a:lnTo>
                  <a:pt x="1082180" y="2015833"/>
                </a:lnTo>
                <a:lnTo>
                  <a:pt x="1103649" y="2039652"/>
                </a:lnTo>
                <a:lnTo>
                  <a:pt x="1125117" y="2062676"/>
                </a:lnTo>
                <a:lnTo>
                  <a:pt x="1148176" y="2084113"/>
                </a:lnTo>
                <a:lnTo>
                  <a:pt x="1172825" y="2104755"/>
                </a:lnTo>
                <a:lnTo>
                  <a:pt x="1197475" y="2124604"/>
                </a:lnTo>
                <a:lnTo>
                  <a:pt x="1222919" y="2142865"/>
                </a:lnTo>
                <a:lnTo>
                  <a:pt x="1249954" y="2160332"/>
                </a:lnTo>
                <a:lnTo>
                  <a:pt x="1277783" y="2176211"/>
                </a:lnTo>
                <a:lnTo>
                  <a:pt x="1306408" y="2191296"/>
                </a:lnTo>
                <a:lnTo>
                  <a:pt x="1335828" y="2204793"/>
                </a:lnTo>
                <a:lnTo>
                  <a:pt x="1366043" y="2215908"/>
                </a:lnTo>
                <a:lnTo>
                  <a:pt x="1397054" y="2226229"/>
                </a:lnTo>
                <a:lnTo>
                  <a:pt x="1428064" y="2235757"/>
                </a:lnTo>
                <a:lnTo>
                  <a:pt x="1459870" y="2242108"/>
                </a:lnTo>
                <a:lnTo>
                  <a:pt x="1493265" y="2248460"/>
                </a:lnTo>
                <a:lnTo>
                  <a:pt x="1525866" y="2252430"/>
                </a:lnTo>
                <a:lnTo>
                  <a:pt x="1559262" y="2254812"/>
                </a:lnTo>
                <a:lnTo>
                  <a:pt x="1593452" y="2256399"/>
                </a:lnTo>
                <a:lnTo>
                  <a:pt x="1628438" y="2254812"/>
                </a:lnTo>
                <a:lnTo>
                  <a:pt x="1661039" y="2252430"/>
                </a:lnTo>
                <a:lnTo>
                  <a:pt x="1694435" y="2248460"/>
                </a:lnTo>
                <a:lnTo>
                  <a:pt x="1726240" y="2242108"/>
                </a:lnTo>
                <a:lnTo>
                  <a:pt x="1758841" y="2235757"/>
                </a:lnTo>
                <a:lnTo>
                  <a:pt x="1790646" y="2226229"/>
                </a:lnTo>
                <a:lnTo>
                  <a:pt x="1821657" y="2215908"/>
                </a:lnTo>
                <a:lnTo>
                  <a:pt x="1851077" y="2204793"/>
                </a:lnTo>
                <a:lnTo>
                  <a:pt x="1881292" y="2191296"/>
                </a:lnTo>
                <a:lnTo>
                  <a:pt x="1909917" y="2176211"/>
                </a:lnTo>
                <a:lnTo>
                  <a:pt x="1936951" y="2160332"/>
                </a:lnTo>
                <a:lnTo>
                  <a:pt x="1963986" y="2142865"/>
                </a:lnTo>
                <a:lnTo>
                  <a:pt x="1990225" y="2124604"/>
                </a:lnTo>
                <a:lnTo>
                  <a:pt x="2014875" y="2104755"/>
                </a:lnTo>
                <a:lnTo>
                  <a:pt x="2039524" y="2084113"/>
                </a:lnTo>
                <a:lnTo>
                  <a:pt x="2061787" y="2062676"/>
                </a:lnTo>
                <a:lnTo>
                  <a:pt x="2084051" y="2039652"/>
                </a:lnTo>
                <a:lnTo>
                  <a:pt x="2104725" y="2015833"/>
                </a:lnTo>
                <a:lnTo>
                  <a:pt x="2125399" y="1990427"/>
                </a:lnTo>
                <a:lnTo>
                  <a:pt x="2143687" y="1964227"/>
                </a:lnTo>
                <a:lnTo>
                  <a:pt x="2160384" y="1938027"/>
                </a:lnTo>
                <a:lnTo>
                  <a:pt x="2176287" y="1909444"/>
                </a:lnTo>
                <a:lnTo>
                  <a:pt x="2190599" y="1880862"/>
                </a:lnTo>
                <a:lnTo>
                  <a:pt x="2204117" y="1852280"/>
                </a:lnTo>
                <a:lnTo>
                  <a:pt x="2215249" y="1821316"/>
                </a:lnTo>
                <a:lnTo>
                  <a:pt x="2225585" y="1791146"/>
                </a:lnTo>
                <a:lnTo>
                  <a:pt x="2235127" y="1759388"/>
                </a:lnTo>
                <a:lnTo>
                  <a:pt x="2243079" y="1727630"/>
                </a:lnTo>
                <a:lnTo>
                  <a:pt x="2248645" y="1695078"/>
                </a:lnTo>
                <a:lnTo>
                  <a:pt x="2251825" y="1661733"/>
                </a:lnTo>
                <a:lnTo>
                  <a:pt x="2255801" y="1627593"/>
                </a:lnTo>
                <a:lnTo>
                  <a:pt x="2255801" y="1594247"/>
                </a:lnTo>
                <a:lnTo>
                  <a:pt x="2255801" y="1560107"/>
                </a:lnTo>
                <a:lnTo>
                  <a:pt x="2251825" y="1525968"/>
                </a:lnTo>
                <a:lnTo>
                  <a:pt x="2248645" y="1492622"/>
                </a:lnTo>
                <a:lnTo>
                  <a:pt x="2243079" y="1460864"/>
                </a:lnTo>
                <a:lnTo>
                  <a:pt x="2235127" y="1428312"/>
                </a:lnTo>
                <a:lnTo>
                  <a:pt x="2225585" y="1396554"/>
                </a:lnTo>
                <a:lnTo>
                  <a:pt x="2215249" y="1366384"/>
                </a:lnTo>
                <a:lnTo>
                  <a:pt x="2204117" y="1336214"/>
                </a:lnTo>
                <a:lnTo>
                  <a:pt x="2190599" y="1306838"/>
                </a:lnTo>
                <a:lnTo>
                  <a:pt x="2176287" y="1278256"/>
                </a:lnTo>
                <a:lnTo>
                  <a:pt x="2160384" y="1251262"/>
                </a:lnTo>
                <a:lnTo>
                  <a:pt x="2143687" y="1223473"/>
                </a:lnTo>
                <a:lnTo>
                  <a:pt x="2125399" y="1197273"/>
                </a:lnTo>
                <a:lnTo>
                  <a:pt x="2104725" y="1173455"/>
                </a:lnTo>
                <a:lnTo>
                  <a:pt x="2084051" y="1148842"/>
                </a:lnTo>
                <a:lnTo>
                  <a:pt x="2061787" y="1125024"/>
                </a:lnTo>
                <a:lnTo>
                  <a:pt x="2039524" y="1103587"/>
                </a:lnTo>
                <a:lnTo>
                  <a:pt x="2014875" y="1082945"/>
                </a:lnTo>
                <a:lnTo>
                  <a:pt x="1990225" y="1063096"/>
                </a:lnTo>
                <a:lnTo>
                  <a:pt x="1963986" y="1044835"/>
                </a:lnTo>
                <a:lnTo>
                  <a:pt x="1936951" y="1028162"/>
                </a:lnTo>
                <a:lnTo>
                  <a:pt x="1909917" y="1011489"/>
                </a:lnTo>
                <a:lnTo>
                  <a:pt x="1881292" y="997198"/>
                </a:lnTo>
                <a:lnTo>
                  <a:pt x="1851077" y="982907"/>
                </a:lnTo>
                <a:lnTo>
                  <a:pt x="1821657" y="971792"/>
                </a:lnTo>
                <a:lnTo>
                  <a:pt x="1790646" y="961471"/>
                </a:lnTo>
                <a:lnTo>
                  <a:pt x="1758841" y="951943"/>
                </a:lnTo>
                <a:lnTo>
                  <a:pt x="1726240" y="945592"/>
                </a:lnTo>
                <a:lnTo>
                  <a:pt x="1694435" y="940034"/>
                </a:lnTo>
                <a:lnTo>
                  <a:pt x="1661039" y="935270"/>
                </a:lnTo>
                <a:lnTo>
                  <a:pt x="1628438" y="932889"/>
                </a:lnTo>
                <a:close/>
                <a:moveTo>
                  <a:pt x="1593452" y="0"/>
                </a:moveTo>
                <a:lnTo>
                  <a:pt x="1675351" y="2382"/>
                </a:lnTo>
                <a:lnTo>
                  <a:pt x="1756455" y="7940"/>
                </a:lnTo>
                <a:lnTo>
                  <a:pt x="1836764" y="18261"/>
                </a:lnTo>
                <a:lnTo>
                  <a:pt x="1914687" y="33346"/>
                </a:lnTo>
                <a:lnTo>
                  <a:pt x="1992611" y="50019"/>
                </a:lnTo>
                <a:lnTo>
                  <a:pt x="2068149" y="72249"/>
                </a:lnTo>
                <a:lnTo>
                  <a:pt x="2142096" y="96862"/>
                </a:lnTo>
                <a:lnTo>
                  <a:pt x="2214453" y="125444"/>
                </a:lnTo>
                <a:lnTo>
                  <a:pt x="2284425" y="157996"/>
                </a:lnTo>
                <a:lnTo>
                  <a:pt x="2352807" y="192135"/>
                </a:lnTo>
                <a:lnTo>
                  <a:pt x="2420394" y="231039"/>
                </a:lnTo>
                <a:lnTo>
                  <a:pt x="2484800" y="272324"/>
                </a:lnTo>
                <a:lnTo>
                  <a:pt x="2547615" y="316785"/>
                </a:lnTo>
                <a:lnTo>
                  <a:pt x="2607251" y="363628"/>
                </a:lnTo>
                <a:lnTo>
                  <a:pt x="2665296" y="414441"/>
                </a:lnTo>
                <a:lnTo>
                  <a:pt x="2720160" y="466841"/>
                </a:lnTo>
                <a:lnTo>
                  <a:pt x="2773434" y="521624"/>
                </a:lnTo>
                <a:lnTo>
                  <a:pt x="2823528" y="580376"/>
                </a:lnTo>
                <a:lnTo>
                  <a:pt x="2871236" y="640716"/>
                </a:lnTo>
                <a:lnTo>
                  <a:pt x="2914968" y="702644"/>
                </a:lnTo>
                <a:lnTo>
                  <a:pt x="2957111" y="767748"/>
                </a:lnTo>
                <a:lnTo>
                  <a:pt x="2995277" y="834439"/>
                </a:lnTo>
                <a:lnTo>
                  <a:pt x="3031058" y="902719"/>
                </a:lnTo>
                <a:lnTo>
                  <a:pt x="3062863" y="974174"/>
                </a:lnTo>
                <a:lnTo>
                  <a:pt x="3091489" y="1046423"/>
                </a:lnTo>
                <a:lnTo>
                  <a:pt x="3116933" y="1120260"/>
                </a:lnTo>
                <a:lnTo>
                  <a:pt x="3137607" y="1196479"/>
                </a:lnTo>
                <a:lnTo>
                  <a:pt x="3155895" y="1272698"/>
                </a:lnTo>
                <a:lnTo>
                  <a:pt x="3169411" y="1352093"/>
                </a:lnTo>
                <a:lnTo>
                  <a:pt x="3179749" y="1430694"/>
                </a:lnTo>
                <a:lnTo>
                  <a:pt x="3185315" y="1512470"/>
                </a:lnTo>
                <a:lnTo>
                  <a:pt x="3187699" y="1594247"/>
                </a:lnTo>
                <a:lnTo>
                  <a:pt x="3185315" y="1676024"/>
                </a:lnTo>
                <a:lnTo>
                  <a:pt x="3179749" y="1757006"/>
                </a:lnTo>
                <a:lnTo>
                  <a:pt x="3169411" y="1837195"/>
                </a:lnTo>
                <a:lnTo>
                  <a:pt x="3155895" y="1915002"/>
                </a:lnTo>
                <a:lnTo>
                  <a:pt x="3137607" y="1992015"/>
                </a:lnTo>
                <a:lnTo>
                  <a:pt x="3116933" y="2068234"/>
                </a:lnTo>
                <a:lnTo>
                  <a:pt x="3091489" y="2142071"/>
                </a:lnTo>
                <a:lnTo>
                  <a:pt x="3062863" y="2213526"/>
                </a:lnTo>
                <a:lnTo>
                  <a:pt x="3031058" y="2284982"/>
                </a:lnTo>
                <a:lnTo>
                  <a:pt x="2995277" y="2353261"/>
                </a:lnTo>
                <a:lnTo>
                  <a:pt x="2957111" y="2419953"/>
                </a:lnTo>
                <a:lnTo>
                  <a:pt x="2914968" y="2485056"/>
                </a:lnTo>
                <a:lnTo>
                  <a:pt x="2871236" y="2547778"/>
                </a:lnTo>
                <a:lnTo>
                  <a:pt x="2823528" y="2607324"/>
                </a:lnTo>
                <a:lnTo>
                  <a:pt x="2773434" y="2666076"/>
                </a:lnTo>
                <a:lnTo>
                  <a:pt x="2720160" y="2720859"/>
                </a:lnTo>
                <a:lnTo>
                  <a:pt x="2665296" y="2773259"/>
                </a:lnTo>
                <a:lnTo>
                  <a:pt x="2607251" y="2824072"/>
                </a:lnTo>
                <a:lnTo>
                  <a:pt x="2547615" y="2870915"/>
                </a:lnTo>
                <a:lnTo>
                  <a:pt x="2484800" y="2915376"/>
                </a:lnTo>
                <a:lnTo>
                  <a:pt x="2420394" y="2956661"/>
                </a:lnTo>
                <a:lnTo>
                  <a:pt x="2352807" y="2995565"/>
                </a:lnTo>
                <a:lnTo>
                  <a:pt x="2284425" y="3031292"/>
                </a:lnTo>
                <a:lnTo>
                  <a:pt x="2214453" y="3062256"/>
                </a:lnTo>
                <a:lnTo>
                  <a:pt x="2142096" y="3090839"/>
                </a:lnTo>
                <a:lnTo>
                  <a:pt x="2068149" y="3116245"/>
                </a:lnTo>
                <a:lnTo>
                  <a:pt x="1992611" y="3137681"/>
                </a:lnTo>
                <a:lnTo>
                  <a:pt x="1914687" y="3155942"/>
                </a:lnTo>
                <a:lnTo>
                  <a:pt x="1836764" y="3169439"/>
                </a:lnTo>
                <a:lnTo>
                  <a:pt x="1756455" y="3179761"/>
                </a:lnTo>
                <a:lnTo>
                  <a:pt x="1675351" y="3185318"/>
                </a:lnTo>
                <a:lnTo>
                  <a:pt x="1593452" y="3187700"/>
                </a:lnTo>
                <a:lnTo>
                  <a:pt x="1511553" y="3185318"/>
                </a:lnTo>
                <a:lnTo>
                  <a:pt x="1431245" y="3179761"/>
                </a:lnTo>
                <a:lnTo>
                  <a:pt x="1350936" y="3169439"/>
                </a:lnTo>
                <a:lnTo>
                  <a:pt x="1272217" y="3155942"/>
                </a:lnTo>
                <a:lnTo>
                  <a:pt x="1195089" y="3137681"/>
                </a:lnTo>
                <a:lnTo>
                  <a:pt x="1119551" y="3116245"/>
                </a:lnTo>
                <a:lnTo>
                  <a:pt x="1045604" y="3090839"/>
                </a:lnTo>
                <a:lnTo>
                  <a:pt x="973246" y="3062256"/>
                </a:lnTo>
                <a:lnTo>
                  <a:pt x="902479" y="3031292"/>
                </a:lnTo>
                <a:lnTo>
                  <a:pt x="833303" y="2995565"/>
                </a:lnTo>
                <a:lnTo>
                  <a:pt x="767306" y="2956661"/>
                </a:lnTo>
                <a:lnTo>
                  <a:pt x="702105" y="2915376"/>
                </a:lnTo>
                <a:lnTo>
                  <a:pt x="640084" y="2870915"/>
                </a:lnTo>
                <a:lnTo>
                  <a:pt x="579654" y="2824072"/>
                </a:lnTo>
                <a:lnTo>
                  <a:pt x="522404" y="2773259"/>
                </a:lnTo>
                <a:lnTo>
                  <a:pt x="465950" y="2720859"/>
                </a:lnTo>
                <a:lnTo>
                  <a:pt x="413471" y="2666076"/>
                </a:lnTo>
                <a:lnTo>
                  <a:pt x="362582" y="2607324"/>
                </a:lnTo>
                <a:lnTo>
                  <a:pt x="315669" y="2547778"/>
                </a:lnTo>
                <a:lnTo>
                  <a:pt x="271141" y="2485056"/>
                </a:lnTo>
                <a:lnTo>
                  <a:pt x="229794" y="2419953"/>
                </a:lnTo>
                <a:lnTo>
                  <a:pt x="192423" y="2353261"/>
                </a:lnTo>
                <a:lnTo>
                  <a:pt x="156642" y="2284982"/>
                </a:lnTo>
                <a:lnTo>
                  <a:pt x="124836" y="2213526"/>
                </a:lnTo>
                <a:lnTo>
                  <a:pt x="96211" y="2142071"/>
                </a:lnTo>
                <a:lnTo>
                  <a:pt x="70767" y="2068234"/>
                </a:lnTo>
                <a:lnTo>
                  <a:pt x="49298" y="1992015"/>
                </a:lnTo>
                <a:lnTo>
                  <a:pt x="31805" y="1915002"/>
                </a:lnTo>
                <a:lnTo>
                  <a:pt x="18288" y="1837195"/>
                </a:lnTo>
                <a:lnTo>
                  <a:pt x="7951" y="1757006"/>
                </a:lnTo>
                <a:lnTo>
                  <a:pt x="795" y="1676024"/>
                </a:lnTo>
                <a:lnTo>
                  <a:pt x="0" y="1594247"/>
                </a:lnTo>
                <a:lnTo>
                  <a:pt x="795" y="1512470"/>
                </a:lnTo>
                <a:lnTo>
                  <a:pt x="7951" y="1430694"/>
                </a:lnTo>
                <a:lnTo>
                  <a:pt x="18288" y="1352093"/>
                </a:lnTo>
                <a:lnTo>
                  <a:pt x="31805" y="1272698"/>
                </a:lnTo>
                <a:lnTo>
                  <a:pt x="49298" y="1196479"/>
                </a:lnTo>
                <a:lnTo>
                  <a:pt x="70767" y="1120260"/>
                </a:lnTo>
                <a:lnTo>
                  <a:pt x="96211" y="1046423"/>
                </a:lnTo>
                <a:lnTo>
                  <a:pt x="124836" y="974174"/>
                </a:lnTo>
                <a:lnTo>
                  <a:pt x="156642" y="902719"/>
                </a:lnTo>
                <a:lnTo>
                  <a:pt x="192423" y="834439"/>
                </a:lnTo>
                <a:lnTo>
                  <a:pt x="229794" y="767748"/>
                </a:lnTo>
                <a:lnTo>
                  <a:pt x="271141" y="702644"/>
                </a:lnTo>
                <a:lnTo>
                  <a:pt x="315669" y="640716"/>
                </a:lnTo>
                <a:lnTo>
                  <a:pt x="362582" y="580376"/>
                </a:lnTo>
                <a:lnTo>
                  <a:pt x="413471" y="521624"/>
                </a:lnTo>
                <a:lnTo>
                  <a:pt x="465950" y="466841"/>
                </a:lnTo>
                <a:lnTo>
                  <a:pt x="522404" y="414441"/>
                </a:lnTo>
                <a:lnTo>
                  <a:pt x="579654" y="363628"/>
                </a:lnTo>
                <a:lnTo>
                  <a:pt x="640084" y="316785"/>
                </a:lnTo>
                <a:lnTo>
                  <a:pt x="702105" y="272324"/>
                </a:lnTo>
                <a:lnTo>
                  <a:pt x="767306" y="231039"/>
                </a:lnTo>
                <a:lnTo>
                  <a:pt x="833303" y="192135"/>
                </a:lnTo>
                <a:lnTo>
                  <a:pt x="902479" y="157996"/>
                </a:lnTo>
                <a:lnTo>
                  <a:pt x="973246" y="125444"/>
                </a:lnTo>
                <a:lnTo>
                  <a:pt x="1045604" y="96862"/>
                </a:lnTo>
                <a:lnTo>
                  <a:pt x="1119551" y="72249"/>
                </a:lnTo>
                <a:lnTo>
                  <a:pt x="1195089" y="50019"/>
                </a:lnTo>
                <a:lnTo>
                  <a:pt x="1272217" y="33346"/>
                </a:lnTo>
                <a:lnTo>
                  <a:pt x="1350936" y="18261"/>
                </a:lnTo>
                <a:lnTo>
                  <a:pt x="1431245" y="7940"/>
                </a:lnTo>
                <a:lnTo>
                  <a:pt x="1511553" y="2382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11980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тезиса = 4 фото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5"/>
          <p:cNvSpPr>
            <a:spLocks noGrp="1"/>
          </p:cNvSpPr>
          <p:nvPr>
            <p:ph type="pic" sz="quarter" idx="10"/>
          </p:nvPr>
        </p:nvSpPr>
        <p:spPr>
          <a:xfrm>
            <a:off x="3041666" y="1260702"/>
            <a:ext cx="1458905" cy="1458680"/>
          </a:xfrm>
          <a:custGeom>
            <a:avLst/>
            <a:gdLst>
              <a:gd name="connsiteX0" fmla="*/ 2917810 w 2917810"/>
              <a:gd name="connsiteY0" fmla="*/ 0 h 2917810"/>
              <a:gd name="connsiteX1" fmla="*/ 2917810 w 2917810"/>
              <a:gd name="connsiteY1" fmla="*/ 2273904 h 2917810"/>
              <a:gd name="connsiteX2" fmla="*/ 2899411 w 2917810"/>
              <a:gd name="connsiteY2" fmla="*/ 2276712 h 2917810"/>
              <a:gd name="connsiteX3" fmla="*/ 2276712 w 2917810"/>
              <a:gd name="connsiteY3" fmla="*/ 2899411 h 2917810"/>
              <a:gd name="connsiteX4" fmla="*/ 2273904 w 2917810"/>
              <a:gd name="connsiteY4" fmla="*/ 2917810 h 2917810"/>
              <a:gd name="connsiteX5" fmla="*/ 0 w 2917810"/>
              <a:gd name="connsiteY5" fmla="*/ 2917810 h 2917810"/>
              <a:gd name="connsiteX6" fmla="*/ 374 w 2917810"/>
              <a:gd name="connsiteY6" fmla="*/ 2902997 h 2917810"/>
              <a:gd name="connsiteX7" fmla="*/ 2902997 w 2917810"/>
              <a:gd name="connsiteY7" fmla="*/ 374 h 2917810"/>
              <a:gd name="connsiteX8" fmla="*/ 2917810 w 2917810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0">
                <a:moveTo>
                  <a:pt x="2917810" y="0"/>
                </a:moveTo>
                <a:lnTo>
                  <a:pt x="2917810" y="2273904"/>
                </a:lnTo>
                <a:lnTo>
                  <a:pt x="2899411" y="2276712"/>
                </a:lnTo>
                <a:cubicBezTo>
                  <a:pt x="2586852" y="2340671"/>
                  <a:pt x="2340671" y="2586852"/>
                  <a:pt x="2276712" y="2899411"/>
                </a:cubicBezTo>
                <a:lnTo>
                  <a:pt x="2273904" y="2917810"/>
                </a:lnTo>
                <a:lnTo>
                  <a:pt x="0" y="2917810"/>
                </a:lnTo>
                <a:lnTo>
                  <a:pt x="374" y="2902997"/>
                </a:lnTo>
                <a:cubicBezTo>
                  <a:pt x="79799" y="1336143"/>
                  <a:pt x="1336143" y="79798"/>
                  <a:pt x="2902997" y="374"/>
                </a:cubicBezTo>
                <a:lnTo>
                  <a:pt x="291781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1"/>
          </p:nvPr>
        </p:nvSpPr>
        <p:spPr>
          <a:xfrm>
            <a:off x="4643443" y="1260702"/>
            <a:ext cx="1458905" cy="1458680"/>
          </a:xfrm>
          <a:custGeom>
            <a:avLst/>
            <a:gdLst>
              <a:gd name="connsiteX0" fmla="*/ 0 w 2917811"/>
              <a:gd name="connsiteY0" fmla="*/ 0 h 2917810"/>
              <a:gd name="connsiteX1" fmla="*/ 14813 w 2917811"/>
              <a:gd name="connsiteY1" fmla="*/ 374 h 2917810"/>
              <a:gd name="connsiteX2" fmla="*/ 2917436 w 2917811"/>
              <a:gd name="connsiteY2" fmla="*/ 2902997 h 2917810"/>
              <a:gd name="connsiteX3" fmla="*/ 2917811 w 2917811"/>
              <a:gd name="connsiteY3" fmla="*/ 2917810 h 2917810"/>
              <a:gd name="connsiteX4" fmla="*/ 643906 w 2917811"/>
              <a:gd name="connsiteY4" fmla="*/ 2917810 h 2917810"/>
              <a:gd name="connsiteX5" fmla="*/ 641098 w 2917811"/>
              <a:gd name="connsiteY5" fmla="*/ 2899411 h 2917810"/>
              <a:gd name="connsiteX6" fmla="*/ 18399 w 2917811"/>
              <a:gd name="connsiteY6" fmla="*/ 2276712 h 2917810"/>
              <a:gd name="connsiteX7" fmla="*/ 0 w 2917811"/>
              <a:gd name="connsiteY7" fmla="*/ 2273904 h 2917810"/>
              <a:gd name="connsiteX8" fmla="*/ 0 w 2917811"/>
              <a:gd name="connsiteY8" fmla="*/ 0 h 2917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0">
                <a:moveTo>
                  <a:pt x="0" y="0"/>
                </a:moveTo>
                <a:lnTo>
                  <a:pt x="14813" y="374"/>
                </a:lnTo>
                <a:cubicBezTo>
                  <a:pt x="1581668" y="79798"/>
                  <a:pt x="2838012" y="1336143"/>
                  <a:pt x="2917436" y="2902997"/>
                </a:cubicBezTo>
                <a:lnTo>
                  <a:pt x="2917811" y="2917810"/>
                </a:lnTo>
                <a:lnTo>
                  <a:pt x="643906" y="2917810"/>
                </a:lnTo>
                <a:lnTo>
                  <a:pt x="641098" y="2899411"/>
                </a:lnTo>
                <a:cubicBezTo>
                  <a:pt x="577139" y="2586852"/>
                  <a:pt x="330958" y="2340671"/>
                  <a:pt x="18399" y="2276712"/>
                </a:cubicBezTo>
                <a:lnTo>
                  <a:pt x="0" y="2273904"/>
                </a:ln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Рисунок 10"/>
          <p:cNvSpPr>
            <a:spLocks noGrp="1"/>
          </p:cNvSpPr>
          <p:nvPr>
            <p:ph type="pic" sz="quarter" idx="12"/>
          </p:nvPr>
        </p:nvSpPr>
        <p:spPr>
          <a:xfrm>
            <a:off x="3041666" y="2862236"/>
            <a:ext cx="1458905" cy="1458680"/>
          </a:xfrm>
          <a:custGeom>
            <a:avLst/>
            <a:gdLst>
              <a:gd name="connsiteX0" fmla="*/ 0 w 2917810"/>
              <a:gd name="connsiteY0" fmla="*/ 0 h 2917811"/>
              <a:gd name="connsiteX1" fmla="*/ 2273904 w 2917810"/>
              <a:gd name="connsiteY1" fmla="*/ 0 h 2917811"/>
              <a:gd name="connsiteX2" fmla="*/ 2276712 w 2917810"/>
              <a:gd name="connsiteY2" fmla="*/ 18399 h 2917811"/>
              <a:gd name="connsiteX3" fmla="*/ 2899411 w 2917810"/>
              <a:gd name="connsiteY3" fmla="*/ 641098 h 2917811"/>
              <a:gd name="connsiteX4" fmla="*/ 2917810 w 2917810"/>
              <a:gd name="connsiteY4" fmla="*/ 643906 h 2917811"/>
              <a:gd name="connsiteX5" fmla="*/ 2917810 w 2917810"/>
              <a:gd name="connsiteY5" fmla="*/ 2917811 h 2917811"/>
              <a:gd name="connsiteX6" fmla="*/ 2902997 w 2917810"/>
              <a:gd name="connsiteY6" fmla="*/ 2917436 h 2917811"/>
              <a:gd name="connsiteX7" fmla="*/ 374 w 2917810"/>
              <a:gd name="connsiteY7" fmla="*/ 14813 h 2917811"/>
              <a:gd name="connsiteX8" fmla="*/ 0 w 2917810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0" h="2917811">
                <a:moveTo>
                  <a:pt x="0" y="0"/>
                </a:moveTo>
                <a:lnTo>
                  <a:pt x="2273904" y="0"/>
                </a:lnTo>
                <a:lnTo>
                  <a:pt x="2276712" y="18399"/>
                </a:lnTo>
                <a:cubicBezTo>
                  <a:pt x="2340671" y="330958"/>
                  <a:pt x="2586852" y="577140"/>
                  <a:pt x="2899411" y="641098"/>
                </a:cubicBezTo>
                <a:lnTo>
                  <a:pt x="2917810" y="643906"/>
                </a:lnTo>
                <a:lnTo>
                  <a:pt x="2917810" y="2917811"/>
                </a:lnTo>
                <a:lnTo>
                  <a:pt x="2902997" y="2917436"/>
                </a:lnTo>
                <a:cubicBezTo>
                  <a:pt x="1336143" y="2838012"/>
                  <a:pt x="79799" y="1581668"/>
                  <a:pt x="374" y="14813"/>
                </a:cubicBezTo>
                <a:lnTo>
                  <a:pt x="0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Рисунок 11"/>
          <p:cNvSpPr>
            <a:spLocks noGrp="1"/>
          </p:cNvSpPr>
          <p:nvPr>
            <p:ph type="pic" sz="quarter" idx="13"/>
          </p:nvPr>
        </p:nvSpPr>
        <p:spPr>
          <a:xfrm>
            <a:off x="4643443" y="2862236"/>
            <a:ext cx="1458905" cy="1458680"/>
          </a:xfrm>
          <a:custGeom>
            <a:avLst/>
            <a:gdLst>
              <a:gd name="connsiteX0" fmla="*/ 643906 w 2917811"/>
              <a:gd name="connsiteY0" fmla="*/ 0 h 2917811"/>
              <a:gd name="connsiteX1" fmla="*/ 2917811 w 2917811"/>
              <a:gd name="connsiteY1" fmla="*/ 0 h 2917811"/>
              <a:gd name="connsiteX2" fmla="*/ 2917436 w 2917811"/>
              <a:gd name="connsiteY2" fmla="*/ 14813 h 2917811"/>
              <a:gd name="connsiteX3" fmla="*/ 14813 w 2917811"/>
              <a:gd name="connsiteY3" fmla="*/ 2917436 h 2917811"/>
              <a:gd name="connsiteX4" fmla="*/ 0 w 2917811"/>
              <a:gd name="connsiteY4" fmla="*/ 2917811 h 2917811"/>
              <a:gd name="connsiteX5" fmla="*/ 0 w 2917811"/>
              <a:gd name="connsiteY5" fmla="*/ 643906 h 2917811"/>
              <a:gd name="connsiteX6" fmla="*/ 18399 w 2917811"/>
              <a:gd name="connsiteY6" fmla="*/ 641098 h 2917811"/>
              <a:gd name="connsiteX7" fmla="*/ 641098 w 2917811"/>
              <a:gd name="connsiteY7" fmla="*/ 18399 h 2917811"/>
              <a:gd name="connsiteX8" fmla="*/ 643906 w 2917811"/>
              <a:gd name="connsiteY8" fmla="*/ 0 h 2917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17811" h="2917811">
                <a:moveTo>
                  <a:pt x="643906" y="0"/>
                </a:moveTo>
                <a:lnTo>
                  <a:pt x="2917811" y="0"/>
                </a:lnTo>
                <a:lnTo>
                  <a:pt x="2917436" y="14813"/>
                </a:lnTo>
                <a:cubicBezTo>
                  <a:pt x="2838012" y="1581668"/>
                  <a:pt x="1581668" y="2838012"/>
                  <a:pt x="14813" y="2917436"/>
                </a:cubicBezTo>
                <a:lnTo>
                  <a:pt x="0" y="2917811"/>
                </a:lnTo>
                <a:lnTo>
                  <a:pt x="0" y="643906"/>
                </a:lnTo>
                <a:lnTo>
                  <a:pt x="18399" y="641098"/>
                </a:lnTo>
                <a:cubicBezTo>
                  <a:pt x="330958" y="577140"/>
                  <a:pt x="577139" y="330958"/>
                  <a:pt x="641098" y="18399"/>
                </a:cubicBezTo>
                <a:lnTo>
                  <a:pt x="643906" y="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174959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аймлайн с фотографие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0" y="666195"/>
            <a:ext cx="3905250" cy="415597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60276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3185561" y="1707735"/>
            <a:ext cx="2712798" cy="1474322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63318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Ноутбук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85327" y="1627939"/>
            <a:ext cx="3856471" cy="209587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60818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Англ шаблон обычной страницы -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cap="all" baseline="0"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1939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траница сай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32212" y="1216638"/>
            <a:ext cx="3957638" cy="2957056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82788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479446" y="1249202"/>
            <a:ext cx="2902353" cy="4779053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92025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Смартфон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804849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559214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726814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031620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355627" y="1863043"/>
            <a:ext cx="1536298" cy="252968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332371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Два монитор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43297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353298" y="1723030"/>
            <a:ext cx="2381009" cy="1324508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lIns="91384" tIns="45692" rIns="91384" bIns="45692" anchor="ctr"/>
          <a:lstStyle>
            <a:lvl1pPr>
              <a:defRPr sz="170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49008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Фото на весь слайд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rgbClr val="FFFFFF"/>
            </a:bgClr>
          </a:pattFill>
          <a:ln>
            <a:noFill/>
          </a:ln>
          <a:effectLst/>
        </p:spPr>
        <p:txBody>
          <a:bodyPr vert="horz" wrap="square" lIns="91384" tIns="45692" rIns="91384" bIns="45692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40014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Одна фотография крупно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" y="664624"/>
            <a:ext cx="4371474" cy="4273665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959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 фото на весь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286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72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858000" y="665066"/>
            <a:ext cx="2286000" cy="4157021"/>
          </a:xfrm>
          <a:prstGeom prst="rect">
            <a:avLst/>
          </a:pr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2"/>
            </a:bgClr>
          </a:patt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56416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Коллаж из 1 фото справа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00660" y="1"/>
            <a:ext cx="7198946" cy="654046"/>
          </a:xfrm>
          <a:prstGeom prst="rect">
            <a:avLst/>
          </a:prstGeom>
        </p:spPr>
        <p:txBody>
          <a:bodyPr anchor="ctr"/>
          <a:lstStyle>
            <a:lvl1pPr>
              <a:defRPr sz="1750" cap="all" baseline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charset="0"/>
              </a:defRPr>
            </a:lvl1pPr>
          </a:lstStyle>
          <a:p>
            <a:r>
              <a:rPr lang="ru-RU" dirty="0"/>
              <a:t>Название слайда</a:t>
            </a:r>
            <a:endParaRPr lang="en-US" dirty="0"/>
          </a:p>
        </p:txBody>
      </p:sp>
      <p:sp>
        <p:nvSpPr>
          <p:cNvPr id="12" name="AutoShape 3"/>
          <p:cNvSpPr>
            <a:spLocks noChangeAspect="1" noChangeArrowheads="1" noTextEdit="1"/>
          </p:cNvSpPr>
          <p:nvPr userDrawn="1"/>
        </p:nvSpPr>
        <p:spPr bwMode="auto">
          <a:xfrm>
            <a:off x="4959801" y="1345912"/>
            <a:ext cx="4184201" cy="776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2" tIns="22856" rIns="45712" bIns="22856" numCol="1" anchor="t" anchorCtr="0" compatLnSpc="1">
            <a:prstTxWarp prst="textNoShape">
              <a:avLst/>
            </a:prstTxWarp>
          </a:bodyPr>
          <a:lstStyle/>
          <a:p>
            <a:pPr defTabSz="228554"/>
            <a:endParaRPr lang="ru-RU" sz="450">
              <a:solidFill>
                <a:srgbClr val="000000"/>
              </a:solidFill>
            </a:endParaRPr>
          </a:p>
        </p:txBody>
      </p:sp>
      <p:sp>
        <p:nvSpPr>
          <p:cNvPr id="45" name="Рисунок 44"/>
          <p:cNvSpPr>
            <a:spLocks noGrp="1"/>
          </p:cNvSpPr>
          <p:nvPr>
            <p:ph type="pic" sz="quarter" idx="15"/>
          </p:nvPr>
        </p:nvSpPr>
        <p:spPr>
          <a:xfrm>
            <a:off x="4133539" y="653952"/>
            <a:ext cx="5018401" cy="4292844"/>
          </a:xfrm>
          <a:custGeom>
            <a:avLst/>
            <a:gdLst>
              <a:gd name="connsiteX0" fmla="*/ 4581466 w 10036801"/>
              <a:gd name="connsiteY0" fmla="*/ 325465 h 8587014"/>
              <a:gd name="connsiteX1" fmla="*/ 4583738 w 10036801"/>
              <a:gd name="connsiteY1" fmla="*/ 3509894 h 8587014"/>
              <a:gd name="connsiteX2" fmla="*/ 740114 w 10036801"/>
              <a:gd name="connsiteY2" fmla="*/ 7200152 h 8587014"/>
              <a:gd name="connsiteX3" fmla="*/ 712274 w 10036801"/>
              <a:gd name="connsiteY3" fmla="*/ 4064707 h 8587014"/>
              <a:gd name="connsiteX4" fmla="*/ 7167563 w 10036801"/>
              <a:gd name="connsiteY4" fmla="*/ 291742 h 8587014"/>
              <a:gd name="connsiteX5" fmla="*/ 7200220 w 10036801"/>
              <a:gd name="connsiteY5" fmla="*/ 6168441 h 8587014"/>
              <a:gd name="connsiteX6" fmla="*/ 4730468 w 10036801"/>
              <a:gd name="connsiteY6" fmla="*/ 8570686 h 8587014"/>
              <a:gd name="connsiteX7" fmla="*/ 27840 w 10036801"/>
              <a:gd name="connsiteY7" fmla="*/ 8587014 h 8587014"/>
              <a:gd name="connsiteX8" fmla="*/ 0 w 10036801"/>
              <a:gd name="connsiteY8" fmla="*/ 7198727 h 8587014"/>
              <a:gd name="connsiteX9" fmla="*/ 550354 w 10036801"/>
              <a:gd name="connsiteY9" fmla="*/ 6643914 h 8587014"/>
              <a:gd name="connsiteX10" fmla="*/ 550354 w 10036801"/>
              <a:gd name="connsiteY10" fmla="*/ 7623629 h 8587014"/>
              <a:gd name="connsiteX11" fmla="*/ 4763125 w 10036801"/>
              <a:gd name="connsiteY11" fmla="*/ 3541486 h 8587014"/>
              <a:gd name="connsiteX12" fmla="*/ 4763125 w 10036801"/>
              <a:gd name="connsiteY12" fmla="*/ 2610757 h 8587014"/>
              <a:gd name="connsiteX13" fmla="*/ 10036801 w 10036801"/>
              <a:gd name="connsiteY13" fmla="*/ 0 h 8587014"/>
              <a:gd name="connsiteX14" fmla="*/ 10036801 w 10036801"/>
              <a:gd name="connsiteY14" fmla="*/ 7819799 h 8587014"/>
              <a:gd name="connsiteX15" fmla="*/ 9253483 w 10036801"/>
              <a:gd name="connsiteY15" fmla="*/ 8570685 h 8587014"/>
              <a:gd name="connsiteX16" fmla="*/ 4991726 w 10036801"/>
              <a:gd name="connsiteY16" fmla="*/ 8570684 h 8587014"/>
              <a:gd name="connsiteX17" fmla="*/ 7424683 w 10036801"/>
              <a:gd name="connsiteY17" fmla="*/ 6219371 h 8587014"/>
              <a:gd name="connsiteX18" fmla="*/ 7392024 w 10036801"/>
              <a:gd name="connsiteY18" fmla="*/ 2578100 h 8587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036801" h="8587014">
                <a:moveTo>
                  <a:pt x="4581466" y="325465"/>
                </a:moveTo>
                <a:cubicBezTo>
                  <a:pt x="4582223" y="1386942"/>
                  <a:pt x="4582981" y="2448418"/>
                  <a:pt x="4583738" y="3509894"/>
                </a:cubicBezTo>
                <a:lnTo>
                  <a:pt x="740114" y="7200152"/>
                </a:lnTo>
                <a:cubicBezTo>
                  <a:pt x="737392" y="6220702"/>
                  <a:pt x="757848" y="4146410"/>
                  <a:pt x="712274" y="4064707"/>
                </a:cubicBezTo>
                <a:close/>
                <a:moveTo>
                  <a:pt x="7167563" y="291742"/>
                </a:moveTo>
                <a:lnTo>
                  <a:pt x="7200220" y="6168441"/>
                </a:lnTo>
                <a:lnTo>
                  <a:pt x="4730468" y="8570686"/>
                </a:lnTo>
                <a:lnTo>
                  <a:pt x="27840" y="8587014"/>
                </a:lnTo>
                <a:cubicBezTo>
                  <a:pt x="25118" y="7607564"/>
                  <a:pt x="45574" y="7280430"/>
                  <a:pt x="0" y="7198727"/>
                </a:cubicBezTo>
                <a:lnTo>
                  <a:pt x="550354" y="6643914"/>
                </a:lnTo>
                <a:lnTo>
                  <a:pt x="550354" y="7623629"/>
                </a:lnTo>
                <a:lnTo>
                  <a:pt x="4763125" y="3541486"/>
                </a:lnTo>
                <a:lnTo>
                  <a:pt x="4763125" y="2610757"/>
                </a:lnTo>
                <a:close/>
                <a:moveTo>
                  <a:pt x="10036801" y="0"/>
                </a:moveTo>
                <a:lnTo>
                  <a:pt x="10036801" y="7819799"/>
                </a:lnTo>
                <a:lnTo>
                  <a:pt x="9253483" y="8570685"/>
                </a:lnTo>
                <a:lnTo>
                  <a:pt x="4991726" y="8570684"/>
                </a:lnTo>
                <a:lnTo>
                  <a:pt x="7424683" y="6219371"/>
                </a:lnTo>
                <a:lnTo>
                  <a:pt x="7392024" y="2578100"/>
                </a:lnTo>
                <a:close/>
              </a:path>
            </a:pathLst>
          </a:custGeom>
          <a:pattFill prst="wdUpDiag">
            <a:fgClr>
              <a:schemeClr val="accent6">
                <a:lumMod val="20000"/>
                <a:lumOff val="8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4" name="Нижний колонтитул 6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5" name="Номер слайда 6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76196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slideLayout" Target="../slideLayouts/slideLayout6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970525"/>
            <a:ext cx="4763433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228554"/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724" y="4970525"/>
            <a:ext cx="405931" cy="17297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defTabSz="228554"/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 defTabSz="228554"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5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48" r:id="rId1"/>
    <p:sldLayoutId id="2147485149" r:id="rId2"/>
    <p:sldLayoutId id="2147485151" r:id="rId3"/>
    <p:sldLayoutId id="2147485152" r:id="rId4"/>
    <p:sldLayoutId id="2147485153" r:id="rId5"/>
    <p:sldLayoutId id="2147485154" r:id="rId6"/>
    <p:sldLayoutId id="2147485155" r:id="rId7"/>
    <p:sldLayoutId id="2147485156" r:id="rId8"/>
    <p:sldLayoutId id="2147485157" r:id="rId9"/>
    <p:sldLayoutId id="2147485158" r:id="rId10"/>
    <p:sldLayoutId id="2147485159" r:id="rId11"/>
    <p:sldLayoutId id="2147485160" r:id="rId12"/>
    <p:sldLayoutId id="2147485161" r:id="rId13"/>
    <p:sldLayoutId id="2147485162" r:id="rId14"/>
    <p:sldLayoutId id="2147485163" r:id="rId15"/>
    <p:sldLayoutId id="2147485164" r:id="rId16"/>
    <p:sldLayoutId id="2147485165" r:id="rId17"/>
    <p:sldLayoutId id="2147485166" r:id="rId18"/>
    <p:sldLayoutId id="2147485167" r:id="rId19"/>
    <p:sldLayoutId id="2147485168" r:id="rId20"/>
    <p:sldLayoutId id="2147485169" r:id="rId21"/>
    <p:sldLayoutId id="2147485170" r:id="rId22"/>
    <p:sldLayoutId id="2147485171" r:id="rId23"/>
    <p:sldLayoutId id="2147485172" r:id="rId24"/>
    <p:sldLayoutId id="2147485173" r:id="rId25"/>
    <p:sldLayoutId id="2147485174" r:id="rId26"/>
    <p:sldLayoutId id="2147485175" r:id="rId27"/>
    <p:sldLayoutId id="2147485176" r:id="rId28"/>
    <p:sldLayoutId id="2147485177" r:id="rId29"/>
    <p:sldLayoutId id="2147485178" r:id="rId30"/>
    <p:sldLayoutId id="2147485251" r:id="rId31"/>
  </p:sldLayoutIdLst>
  <p:transition/>
  <p:hf hdr="0" dt="0"/>
  <p:txStyles>
    <p:titleStyle>
      <a:lvl1pPr algn="l" defTabSz="685652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412" indent="-171412" algn="l" defTabSz="685652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23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064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9890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2716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554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68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92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17" indent="-171412" algn="l" defTabSz="685652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65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02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8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54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80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2606" algn="l" defTabSz="68565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4" y="4970529"/>
            <a:ext cx="4763433" cy="172979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l">
              <a:defRPr sz="700" cap="all" baseline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>
                <a:solidFill>
                  <a:srgbClr val="000000">
                    <a:tint val="75000"/>
                  </a:srgbClr>
                </a:solidFill>
              </a:rPr>
              <a:t>Название презентации</a:t>
            </a:r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728" y="4970529"/>
            <a:ext cx="405931" cy="172979"/>
          </a:xfrm>
          <a:prstGeom prst="rect">
            <a:avLst/>
          </a:prstGeom>
        </p:spPr>
        <p:txBody>
          <a:bodyPr vert="horz" lIns="91384" tIns="45692" rIns="91384" bIns="45692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fld id="{26E6542A-CDDE-0A4D-9BEA-1CDB85DF59E6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53" r:id="rId1"/>
    <p:sldLayoutId id="2147485254" r:id="rId2"/>
    <p:sldLayoutId id="2147485255" r:id="rId3"/>
    <p:sldLayoutId id="2147485256" r:id="rId4"/>
    <p:sldLayoutId id="2147485257" r:id="rId5"/>
    <p:sldLayoutId id="2147485258" r:id="rId6"/>
    <p:sldLayoutId id="2147485259" r:id="rId7"/>
    <p:sldLayoutId id="2147485260" r:id="rId8"/>
    <p:sldLayoutId id="2147485261" r:id="rId9"/>
    <p:sldLayoutId id="2147485262" r:id="rId10"/>
    <p:sldLayoutId id="2147485263" r:id="rId11"/>
    <p:sldLayoutId id="2147485264" r:id="rId12"/>
    <p:sldLayoutId id="2147485265" r:id="rId13"/>
    <p:sldLayoutId id="2147485266" r:id="rId14"/>
    <p:sldLayoutId id="2147485267" r:id="rId15"/>
    <p:sldLayoutId id="2147485268" r:id="rId16"/>
    <p:sldLayoutId id="2147485269" r:id="rId17"/>
    <p:sldLayoutId id="2147485270" r:id="rId18"/>
    <p:sldLayoutId id="2147485271" r:id="rId19"/>
    <p:sldLayoutId id="2147485272" r:id="rId20"/>
    <p:sldLayoutId id="2147485273" r:id="rId21"/>
    <p:sldLayoutId id="2147485274" r:id="rId22"/>
    <p:sldLayoutId id="2147485275" r:id="rId23"/>
    <p:sldLayoutId id="2147485276" r:id="rId24"/>
    <p:sldLayoutId id="2147485277" r:id="rId25"/>
    <p:sldLayoutId id="2147485278" r:id="rId26"/>
    <p:sldLayoutId id="2147485279" r:id="rId27"/>
    <p:sldLayoutId id="2147485280" r:id="rId28"/>
    <p:sldLayoutId id="2147485281" r:id="rId29"/>
    <p:sldLayoutId id="2147485282" r:id="rId30"/>
    <p:sldLayoutId id="2147485283" r:id="rId31"/>
    <p:sldLayoutId id="2147485284" r:id="rId32"/>
    <p:sldLayoutId id="2147485285" r:id="rId33"/>
  </p:sldLayoutIdLst>
  <p:transition/>
  <p:hf hdr="0" dt="0"/>
  <p:txStyles>
    <p:titleStyle>
      <a:lvl1pPr algn="l" defTabSz="68524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171308" indent="-171308" algn="l" defTabSz="68524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3930" indent="-171308" algn="l" defTabSz="6852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6552" indent="-171308" algn="l" defTabSz="6852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199170" indent="-171308" algn="l" defTabSz="6852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1790" indent="-171308" algn="l" defTabSz="6852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884410" indent="-171308" algn="l" defTabSz="6852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032" indent="-171308" algn="l" defTabSz="6852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569648" indent="-171308" algn="l" defTabSz="6852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912269" indent="-171308" algn="l" defTabSz="68524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42618" algn="l" defTabSz="685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85240" algn="l" defTabSz="685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27862" algn="l" defTabSz="685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478" algn="l" defTabSz="685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100" algn="l" defTabSz="685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55722" algn="l" defTabSz="685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98340" algn="l" defTabSz="685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740961" algn="l" defTabSz="68524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3241">
          <p15:clr>
            <a:srgbClr val="F26B43"/>
          </p15:clr>
        </p15:guide>
        <p15:guide id="2" pos="5761">
          <p15:clr>
            <a:srgbClr val="F26B43"/>
          </p15:clr>
        </p15:guide>
        <p15:guide id="3" orient="horz" pos="1620" userDrawn="1">
          <p15:clr>
            <a:srgbClr val="F26B43"/>
          </p15:clr>
        </p15:guide>
        <p15:guide id="4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8994" y="1471005"/>
            <a:ext cx="8772212" cy="74055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ru-RU" sz="2500" dirty="0" smtClean="0">
                <a:latin typeface="+mn-lt"/>
              </a:rPr>
              <a:t>О вопросах подтверждения страны происхождения </a:t>
            </a:r>
            <a:br>
              <a:rPr lang="ru-RU" sz="2500" dirty="0" smtClean="0">
                <a:latin typeface="+mn-lt"/>
              </a:rPr>
            </a:br>
            <a:r>
              <a:rPr lang="ru-RU" sz="2500" dirty="0" smtClean="0">
                <a:latin typeface="+mn-lt"/>
              </a:rPr>
              <a:t>в </a:t>
            </a:r>
            <a:r>
              <a:rPr lang="ru-RU" sz="2500" dirty="0" smtClean="0">
                <a:latin typeface="+mn-lt"/>
              </a:rPr>
              <a:t>специальных экономических условиях</a:t>
            </a:r>
            <a:endParaRPr lang="en-US" sz="2500" dirty="0">
              <a:latin typeface="+mn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4269" y="3081397"/>
            <a:ext cx="8698134" cy="1668092"/>
          </a:xfrm>
          <a:prstGeom prst="rect">
            <a:avLst/>
          </a:prstGeom>
        </p:spPr>
        <p:txBody>
          <a:bodyPr wrap="square" lIns="91384" tIns="45692" rIns="91384" bIns="45692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FFFFFF"/>
                </a:solidFill>
              </a:rPr>
              <a:t>Мазур Наталья Евгеньевна</a:t>
            </a:r>
            <a:endParaRPr lang="ru-RU" sz="3200" b="1" dirty="0" smtClean="0">
              <a:solidFill>
                <a:srgbClr val="FFFFFF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200" b="1" dirty="0" smtClean="0">
                <a:solidFill>
                  <a:srgbClr val="FFFFFF"/>
                </a:solidFill>
              </a:rPr>
              <a:t> </a:t>
            </a:r>
            <a:r>
              <a:rPr lang="ru-RU" sz="3200" dirty="0">
                <a:solidFill>
                  <a:srgbClr val="FFFFFF"/>
                </a:solidFill>
              </a:rPr>
              <a:t> </a:t>
            </a:r>
          </a:p>
          <a:p>
            <a:pPr algn="ctr">
              <a:lnSpc>
                <a:spcPct val="80000"/>
              </a:lnSpc>
            </a:pPr>
            <a:r>
              <a:rPr lang="ru-RU" sz="3200" dirty="0" smtClean="0">
                <a:solidFill>
                  <a:srgbClr val="FFFFFF"/>
                </a:solidFill>
              </a:rPr>
              <a:t>консультант </a:t>
            </a:r>
            <a:r>
              <a:rPr lang="ru-RU" sz="3200" dirty="0" smtClean="0">
                <a:solidFill>
                  <a:srgbClr val="FFFFFF"/>
                </a:solidFill>
              </a:rPr>
              <a:t>отдела товарной номенклатуры и происхождения товаров</a:t>
            </a:r>
            <a:endParaRPr lang="ru-RU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49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9878" y="1241160"/>
            <a:ext cx="4164876" cy="18036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Прямоугольник 11"/>
          <p:cNvSpPr/>
          <p:nvPr/>
        </p:nvSpPr>
        <p:spPr>
          <a:xfrm>
            <a:off x="4589258" y="1241160"/>
            <a:ext cx="4164876" cy="180362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7" name="TextBox 16"/>
          <p:cNvSpPr txBox="1"/>
          <p:nvPr/>
        </p:nvSpPr>
        <p:spPr>
          <a:xfrm>
            <a:off x="2527540" y="1258648"/>
            <a:ext cx="19927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 eaLnBrk="0" hangingPunct="0">
              <a:lnSpc>
                <a:spcPct val="80000"/>
              </a:lnSpc>
            </a:pPr>
            <a:r>
              <a:rPr lang="ru-RU" sz="1400" kern="0" dirty="0" smtClean="0">
                <a:solidFill>
                  <a:srgbClr val="000000"/>
                </a:solidFill>
                <a:cs typeface="Times New Roman" pitchFamily="18" charset="0"/>
              </a:rPr>
              <a:t>Представление изображения документа, подтверждающего происхождение товара</a:t>
            </a:r>
          </a:p>
          <a:p>
            <a:pPr algn="ctr" defTabSz="228554" eaLnBrk="0" hangingPunct="0">
              <a:lnSpc>
                <a:spcPct val="80000"/>
              </a:lnSpc>
            </a:pPr>
            <a:endParaRPr lang="ru-RU" sz="1400" kern="0" dirty="0" smtClean="0">
              <a:solidFill>
                <a:srgbClr val="000000"/>
              </a:solidFill>
              <a:cs typeface="Times New Roman" pitchFamily="18" charset="0"/>
            </a:endParaRPr>
          </a:p>
          <a:p>
            <a:pPr algn="ctr" defTabSz="228554" eaLnBrk="0" hangingPunct="0">
              <a:lnSpc>
                <a:spcPct val="80000"/>
              </a:lnSpc>
            </a:pPr>
            <a:r>
              <a:rPr lang="ru-RU" sz="1400" kern="0" dirty="0" smtClean="0">
                <a:solidFill>
                  <a:srgbClr val="000000"/>
                </a:solidFill>
                <a:cs typeface="Times New Roman" pitchFamily="18" charset="0"/>
              </a:rPr>
              <a:t>В гр. 44 ДТ указываются реквизиты документа, подтверждающего происхождение товара</a:t>
            </a:r>
            <a:endParaRPr lang="ru-RU" sz="1400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3375" y="1507281"/>
            <a:ext cx="1783991" cy="1303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 eaLnBrk="0" hangingPunct="0">
              <a:lnSpc>
                <a:spcPct val="80000"/>
              </a:lnSpc>
            </a:pPr>
            <a:r>
              <a:rPr lang="ru-RU" sz="1400" kern="0" dirty="0" smtClean="0">
                <a:solidFill>
                  <a:schemeClr val="bg1"/>
                </a:solidFill>
                <a:cs typeface="Times New Roman" pitchFamily="18" charset="0"/>
              </a:rPr>
              <a:t>Перевозка товара сопровождается оригиналом (копией) сертификата либо заключением Минпромторга РФ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/>
              <a:t>подтверждение сведений о происхождении российских определенных товаров при их вывозе </a:t>
            </a:r>
            <a:endParaRPr lang="en-US" b="1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75368" y="841050"/>
            <a:ext cx="45366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Вывоз с территории ЕАЭС</a:t>
            </a:r>
            <a:endParaRPr lang="ru-RU" sz="2000" b="1" dirty="0">
              <a:solidFill>
                <a:schemeClr val="accent5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580578" y="1328450"/>
            <a:ext cx="1807029" cy="1806750"/>
          </a:xfrm>
        </p:spPr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>
          <a:xfrm>
            <a:off x="4746178" y="1328450"/>
            <a:ext cx="1807029" cy="1806750"/>
          </a:xfrm>
        </p:spPr>
      </p:sp>
      <p:sp>
        <p:nvSpPr>
          <p:cNvPr id="21" name="TextBox 20"/>
          <p:cNvSpPr txBox="1"/>
          <p:nvPr/>
        </p:nvSpPr>
        <p:spPr>
          <a:xfrm>
            <a:off x="4607382" y="834773"/>
            <a:ext cx="45366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accent5"/>
                </a:solidFill>
                <a:latin typeface="Calibri" panose="020F0502020204030204" pitchFamily="34" charset="0"/>
                <a:ea typeface="Arial" charset="0"/>
                <a:cs typeface="Arial" charset="0"/>
              </a:rPr>
              <a:t>Перемещение в рамках ЕАЭС</a:t>
            </a:r>
            <a:endParaRPr lang="ru-RU" sz="2000" b="1" dirty="0">
              <a:solidFill>
                <a:schemeClr val="accent5"/>
              </a:solidFill>
              <a:latin typeface="Calibri" panose="020F0502020204030204" pitchFamily="34" charset="0"/>
              <a:ea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07102" y="2438255"/>
            <a:ext cx="18546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dirty="0">
              <a:solidFill>
                <a:srgbClr val="8E8E8E">
                  <a:lumMod val="50000"/>
                </a:srgbClr>
              </a:solidFill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577969" y="1321209"/>
            <a:ext cx="2001330" cy="18420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1000"/>
                </a:schemeClr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384" tIns="45692" rIns="91384" bIns="45692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Необходимо подтвердить происхождение российского товара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26" name="Прямоугольник 9"/>
          <p:cNvSpPr/>
          <p:nvPr/>
        </p:nvSpPr>
        <p:spPr>
          <a:xfrm>
            <a:off x="4744528" y="1334671"/>
            <a:ext cx="2131163" cy="1828594"/>
          </a:xfrm>
          <a:prstGeom prst="rect">
            <a:avLst/>
          </a:prstGeom>
          <a:gradFill flip="none" rotWithShape="1">
            <a:gsLst>
              <a:gs pos="27000">
                <a:schemeClr val="accent2">
                  <a:lumMod val="20000"/>
                  <a:lumOff val="80000"/>
                </a:schemeClr>
              </a:gs>
              <a:gs pos="95000">
                <a:schemeClr val="accent2">
                  <a:lumMod val="20000"/>
                  <a:lumOff val="80000"/>
                  <a:shade val="67500"/>
                  <a:satMod val="115000"/>
                  <a:alpha val="9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384" tIns="45692" rIns="91384" bIns="45692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 smtClean="0">
                <a:solidFill>
                  <a:schemeClr val="accent5"/>
                </a:solidFill>
              </a:rPr>
              <a:t>Необходимо подтвердить происхождение российского товара </a:t>
            </a:r>
            <a:endParaRPr lang="ru-RU" sz="1500" kern="0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575227" y="3419393"/>
            <a:ext cx="5255879" cy="1164934"/>
            <a:chOff x="1545043" y="5637462"/>
            <a:chExt cx="6650979" cy="1049133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545043" y="5637462"/>
              <a:ext cx="6650979" cy="1049133"/>
            </a:xfrm>
            <a:prstGeom prst="rect">
              <a:avLst/>
            </a:prstGeom>
            <a:noFill/>
            <a:ln w="28575">
              <a:solidFill>
                <a:srgbClr val="BD0B0B"/>
              </a:solidFill>
            </a:ln>
          </p:spPr>
          <p:txBody>
            <a:bodyPr wrap="square">
              <a:spAutoFit/>
            </a:bodyPr>
            <a:lstStyle/>
            <a:p>
              <a:pPr marL="720000" algn="ctr">
                <a:lnSpc>
                  <a:spcPct val="85000"/>
                </a:lnSpc>
              </a:pPr>
              <a:endParaRPr lang="ru-RU" sz="1300" b="1" dirty="0" smtClean="0">
                <a:solidFill>
                  <a:srgbClr val="FF0000"/>
                </a:solidFill>
                <a:ea typeface="Roboto Light" panose="02000000000000000000" pitchFamily="2" charset="0"/>
                <a:cs typeface="Open Sans Light" panose="020B0306030504020204" pitchFamily="34" charset="0"/>
              </a:endParaRPr>
            </a:p>
            <a:p>
              <a:pPr marL="720000" algn="ctr">
                <a:lnSpc>
                  <a:spcPct val="85000"/>
                </a:lnSpc>
              </a:pPr>
              <a:r>
                <a:rPr lang="ru-RU" sz="1300" b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Предоставление в таможенный орган оригинала документа</a:t>
              </a:r>
              <a:r>
                <a:rPr lang="ru-RU" sz="1300" b="1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, подтверждающего происхождение </a:t>
              </a:r>
              <a:r>
                <a:rPr lang="ru-RU" sz="1300" b="1" dirty="0" smtClean="0">
                  <a:ea typeface="Roboto Light" panose="02000000000000000000" pitchFamily="2" charset="0"/>
                  <a:cs typeface="Open Sans Light" panose="020B0306030504020204" pitchFamily="34" charset="0"/>
                </a:rPr>
                <a:t>товара, при их вывозе с территории Российской Федерации </a:t>
              </a:r>
            </a:p>
            <a:p>
              <a:pPr marL="720000" algn="ctr">
                <a:lnSpc>
                  <a:spcPct val="85000"/>
                </a:lnSpc>
              </a:pPr>
              <a:endParaRPr lang="ru-RU" sz="1200" b="1" dirty="0" smtClean="0">
                <a:solidFill>
                  <a:srgbClr val="FF0000"/>
                </a:solidFill>
                <a:ea typeface="Roboto Light" panose="02000000000000000000" pitchFamily="2" charset="0"/>
                <a:cs typeface="Open Sans Light" panose="020B0306030504020204" pitchFamily="34" charset="0"/>
              </a:endParaRPr>
            </a:p>
            <a:p>
              <a:pPr marL="720000" algn="ctr">
                <a:lnSpc>
                  <a:spcPct val="85000"/>
                </a:lnSpc>
              </a:pPr>
              <a:r>
                <a:rPr lang="ru-RU" sz="1800" b="1" dirty="0" smtClean="0">
                  <a:solidFill>
                    <a:srgbClr val="FF0000"/>
                  </a:solidFill>
                  <a:ea typeface="Roboto Light" panose="02000000000000000000" pitchFamily="2" charset="0"/>
                  <a:cs typeface="Open Sans Light" panose="020B0306030504020204" pitchFamily="34" charset="0"/>
                </a:rPr>
                <a:t>НЕ ТРЕБУЕТСЯ </a:t>
              </a:r>
              <a:endParaRPr lang="ru-RU" sz="1300" b="1" dirty="0" smtClean="0">
                <a:solidFill>
                  <a:srgbClr val="FF0000"/>
                </a:solidFill>
                <a:ea typeface="Roboto Light" panose="02000000000000000000" pitchFamily="2" charset="0"/>
                <a:cs typeface="Open Sans Light" panose="020B0306030504020204" pitchFamily="34" charset="0"/>
              </a:endParaRPr>
            </a:p>
          </p:txBody>
        </p:sp>
        <p:pic>
          <p:nvPicPr>
            <p:cNvPr id="23" name="Picture 2" descr="C:\Users\ProtopopovaED\AppData\Local\Microsoft\Windows\Temporary Internet Files\Content.Outlook\RB2WY1N6\attention-icons-exclamation-speech-bubble-vector-6278687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800" t="6667" r="52512" b="55349"/>
            <a:stretch>
              <a:fillRect/>
            </a:stretch>
          </p:blipFill>
          <p:spPr bwMode="auto">
            <a:xfrm flipH="1">
              <a:off x="1665519" y="5754966"/>
              <a:ext cx="860623" cy="86770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6888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89878" y="1064428"/>
            <a:ext cx="4164876" cy="180362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2" name="Прямоугольник 11"/>
          <p:cNvSpPr/>
          <p:nvPr/>
        </p:nvSpPr>
        <p:spPr>
          <a:xfrm>
            <a:off x="4589258" y="1064428"/>
            <a:ext cx="4164876" cy="1803628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7" name="TextBox 16"/>
          <p:cNvSpPr txBox="1"/>
          <p:nvPr/>
        </p:nvSpPr>
        <p:spPr>
          <a:xfrm>
            <a:off x="2527540" y="1204860"/>
            <a:ext cx="1992709" cy="113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 eaLnBrk="0" hangingPunct="0">
              <a:lnSpc>
                <a:spcPct val="80000"/>
              </a:lnSpc>
            </a:pPr>
            <a:r>
              <a:rPr lang="ru-RU" sz="1400" kern="0" dirty="0" smtClean="0">
                <a:solidFill>
                  <a:srgbClr val="000000"/>
                </a:solidFill>
                <a:cs typeface="Times New Roman" pitchFamily="18" charset="0"/>
              </a:rPr>
              <a:t>Обязательство о предоставлении сертификата о происхождении товара не позднее </a:t>
            </a:r>
            <a:r>
              <a:rPr lang="ru-RU" sz="1400" b="1" kern="0" dirty="0" smtClean="0">
                <a:solidFill>
                  <a:srgbClr val="000000"/>
                </a:solidFill>
                <a:cs typeface="Times New Roman" pitchFamily="18" charset="0"/>
              </a:rPr>
              <a:t>6 месяцев </a:t>
            </a:r>
            <a:r>
              <a:rPr lang="ru-RU" sz="1400" kern="0" dirty="0" smtClean="0">
                <a:solidFill>
                  <a:srgbClr val="000000"/>
                </a:solidFill>
                <a:cs typeface="Times New Roman" pitchFamily="18" charset="0"/>
              </a:rPr>
              <a:t>с даты регистрации ДТ</a:t>
            </a:r>
            <a:endParaRPr lang="ru-RU" sz="1400" kern="0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3375" y="1207605"/>
            <a:ext cx="1783991" cy="129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228554" eaLnBrk="0" hangingPunct="0">
              <a:lnSpc>
                <a:spcPct val="80000"/>
              </a:lnSpc>
            </a:pPr>
            <a:r>
              <a:rPr lang="ru-RU" sz="1400" kern="0" dirty="0" smtClean="0">
                <a:solidFill>
                  <a:schemeClr val="bg1"/>
                </a:solidFill>
                <a:cs typeface="Times New Roman" pitchFamily="18" charset="0"/>
              </a:rPr>
              <a:t>Срок действия продляется для сертификатов СТ-1 , действие которых истекает в период с 12 марта по 31 декабря 2022 года</a:t>
            </a:r>
          </a:p>
        </p:txBody>
      </p:sp>
      <p:sp>
        <p:nvSpPr>
          <p:cNvPr id="45" name="Titl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b="1" dirty="0" smtClean="0"/>
              <a:t>Особенности подтверждения сведений о происхождении товаров при их ввозе </a:t>
            </a:r>
            <a:endParaRPr lang="en-US" b="1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6E6542A-CDDE-0A4D-9BEA-1CDB85DF59E6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4"/>
          </p:nvPr>
        </p:nvSpPr>
        <p:spPr>
          <a:xfrm>
            <a:off x="580578" y="1159402"/>
            <a:ext cx="1807029" cy="1806750"/>
          </a:xfrm>
        </p:spPr>
      </p:sp>
      <p:sp>
        <p:nvSpPr>
          <p:cNvPr id="4" name="Рисунок 3"/>
          <p:cNvSpPr>
            <a:spLocks noGrp="1"/>
          </p:cNvSpPr>
          <p:nvPr>
            <p:ph type="pic" sz="quarter" idx="15"/>
          </p:nvPr>
        </p:nvSpPr>
        <p:spPr>
          <a:xfrm>
            <a:off x="4746178" y="1159402"/>
            <a:ext cx="1807029" cy="1806750"/>
          </a:xfrm>
        </p:spPr>
      </p:sp>
      <p:sp>
        <p:nvSpPr>
          <p:cNvPr id="5" name="Прямоугольник 4"/>
          <p:cNvSpPr/>
          <p:nvPr/>
        </p:nvSpPr>
        <p:spPr>
          <a:xfrm>
            <a:off x="2907102" y="2438255"/>
            <a:ext cx="18546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ru-RU" sz="1600" dirty="0">
              <a:solidFill>
                <a:srgbClr val="8E8E8E">
                  <a:lumMod val="50000"/>
                </a:srgbClr>
              </a:solidFill>
            </a:endParaRPr>
          </a:p>
        </p:txBody>
      </p:sp>
      <p:sp>
        <p:nvSpPr>
          <p:cNvPr id="25" name="Прямоугольник 9"/>
          <p:cNvSpPr/>
          <p:nvPr/>
        </p:nvSpPr>
        <p:spPr>
          <a:xfrm>
            <a:off x="577969" y="1144477"/>
            <a:ext cx="2001330" cy="1842056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71000"/>
                </a:schemeClr>
              </a:gs>
              <a:gs pos="100000">
                <a:schemeClr val="accent4"/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384" tIns="45692" rIns="91384" bIns="45692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600" dirty="0" smtClean="0">
                <a:solidFill>
                  <a:srgbClr val="FFFFFF"/>
                </a:solidFill>
              </a:rPr>
              <a:t>Отсрочка по предоставлению сертификата о происхождении товара</a:t>
            </a:r>
            <a:endParaRPr lang="ru-RU" sz="1600" dirty="0">
              <a:solidFill>
                <a:srgbClr val="FFFFFF"/>
              </a:solidFill>
            </a:endParaRPr>
          </a:p>
        </p:txBody>
      </p:sp>
      <p:sp>
        <p:nvSpPr>
          <p:cNvPr id="26" name="Прямоугольник 9"/>
          <p:cNvSpPr/>
          <p:nvPr/>
        </p:nvSpPr>
        <p:spPr>
          <a:xfrm>
            <a:off x="4744528" y="1157939"/>
            <a:ext cx="2131163" cy="1828594"/>
          </a:xfrm>
          <a:prstGeom prst="rect">
            <a:avLst/>
          </a:prstGeom>
          <a:gradFill flip="none" rotWithShape="1">
            <a:gsLst>
              <a:gs pos="27000">
                <a:schemeClr val="accent2">
                  <a:lumMod val="20000"/>
                  <a:lumOff val="80000"/>
                </a:schemeClr>
              </a:gs>
              <a:gs pos="95000">
                <a:schemeClr val="accent2">
                  <a:lumMod val="20000"/>
                  <a:lumOff val="80000"/>
                  <a:shade val="67500"/>
                  <a:satMod val="115000"/>
                  <a:alpha val="9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384" tIns="45692" rIns="91384" bIns="45692" rtlCol="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500" dirty="0" smtClean="0">
                <a:solidFill>
                  <a:schemeClr val="accent5"/>
                </a:solidFill>
              </a:rPr>
              <a:t>Продление срока действия сертификата о происхождении товара формы СТ-1 на </a:t>
            </a:r>
            <a:r>
              <a:rPr lang="ru-RU" sz="1500" b="1" dirty="0" smtClean="0">
                <a:solidFill>
                  <a:schemeClr val="accent5"/>
                </a:solidFill>
              </a:rPr>
              <a:t>12 месяцев</a:t>
            </a:r>
          </a:p>
          <a:p>
            <a:pPr algn="ctr" defTabSz="228554" eaLnBrk="0" hangingPunct="0">
              <a:lnSpc>
                <a:spcPct val="80000"/>
              </a:lnSpc>
            </a:pPr>
            <a:endParaRPr lang="ru-RU" sz="1500" kern="0" dirty="0">
              <a:solidFill>
                <a:schemeClr val="accent5"/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234978"/>
            <a:ext cx="4358153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algn="r" defTabSz="228554"/>
            <a:r>
              <a:rPr lang="ru-RU" sz="13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Использование для таможенных целей сертификата формы СТ-1 с продленным сроком действия возможно, как при </a:t>
            </a:r>
            <a:r>
              <a:rPr lang="ru-RU" sz="1300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ввозе</a:t>
            </a:r>
            <a:r>
              <a:rPr lang="ru-RU" sz="13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 товаров на территорию Российской Федерации, но и при </a:t>
            </a:r>
            <a:r>
              <a:rPr lang="ru-RU" sz="1300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вывозе</a:t>
            </a:r>
            <a:r>
              <a:rPr lang="ru-RU" sz="13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 товаров с указанной территории</a:t>
            </a:r>
            <a:endParaRPr lang="ru-RU" sz="1300" i="1" dirty="0">
              <a:solidFill>
                <a:srgbClr val="000000">
                  <a:lumMod val="95000"/>
                  <a:lumOff val="5000"/>
                </a:srgbClr>
              </a:solidFill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6626" y="3242662"/>
            <a:ext cx="42646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" defTabSz="228554"/>
            <a:r>
              <a:rPr lang="ru-RU" sz="1300" u="sng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Условия предоставления отсрочки</a:t>
            </a:r>
          </a:p>
          <a:p>
            <a:pPr marL="85725" algn="just" defTabSz="228554"/>
            <a:r>
              <a:rPr lang="ru-RU" sz="13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1. Обязательство о предоставлении сертификата о происхождении товара с указанием срока представления, не превышающего </a:t>
            </a:r>
            <a:r>
              <a:rPr lang="ru-RU" sz="1300" b="1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6 месяцев </a:t>
            </a:r>
            <a:r>
              <a:rPr lang="ru-RU" sz="13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с даты регистрации ДТ. </a:t>
            </a:r>
          </a:p>
          <a:p>
            <a:pPr marL="85725" algn="just" defTabSz="228554"/>
            <a:r>
              <a:rPr lang="ru-RU" sz="13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2. Внесение в гр. 44 ДТ сведений о реквизитах сертификата о происхождении товара (при наличии),</a:t>
            </a:r>
          </a:p>
          <a:p>
            <a:pPr marL="85725" algn="just" defTabSz="228554"/>
            <a:r>
              <a:rPr lang="ru-RU" sz="1300" dirty="0" smtClean="0">
                <a:solidFill>
                  <a:srgbClr val="000000">
                    <a:lumMod val="95000"/>
                    <a:lumOff val="5000"/>
                  </a:srgbClr>
                </a:solidFill>
                <a:cs typeface="Times New Roman" pitchFamily="18" charset="0"/>
              </a:rPr>
              <a:t>а также обязательстве его предоставления.</a:t>
            </a:r>
            <a:endParaRPr lang="ru-RU" sz="1300" i="1" dirty="0">
              <a:solidFill>
                <a:srgbClr val="000000">
                  <a:lumMod val="95000"/>
                  <a:lumOff val="5000"/>
                </a:srgb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1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_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ТС" id="{FF95AD0A-72D1-43C7-82DB-B3D37F11C1D1}" vid="{6AA11BD4-2E92-438B-95D4-5ACEB6E5E990}"/>
    </a:ext>
  </a:extLst>
</a:theme>
</file>

<file path=ppt/theme/theme2.xml><?xml version="1.0" encoding="utf-8"?>
<a:theme xmlns:a="http://schemas.openxmlformats.org/drawingml/2006/main" name="2_ФТС">
  <a:themeElements>
    <a:clrScheme name="фтс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CB19"/>
      </a:accent1>
      <a:accent2>
        <a:srgbClr val="FAA61A"/>
      </a:accent2>
      <a:accent3>
        <a:srgbClr val="00A651"/>
      </a:accent3>
      <a:accent4>
        <a:srgbClr val="007B41"/>
      </a:accent4>
      <a:accent5>
        <a:srgbClr val="005826"/>
      </a:accent5>
      <a:accent6>
        <a:srgbClr val="8E8E8E"/>
      </a:accent6>
      <a:hlink>
        <a:srgbClr val="00A651"/>
      </a:hlink>
      <a:folHlink>
        <a:srgbClr val="005826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ФТС" id="{FF95AD0A-72D1-43C7-82DB-B3D37F11C1D1}" vid="{6AA11BD4-2E92-438B-95D4-5ACEB6E5E99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4219E7C051D9947A1B1A3CF9D9CCC42" ma:contentTypeVersion="0" ma:contentTypeDescription="Создание документа." ma:contentTypeScope="" ma:versionID="822b38ede9a47539c07d28a3a5e6ddb4">
  <xsd:schema xmlns:xsd="http://www.w3.org/2001/XMLSchema" xmlns:p="http://schemas.microsoft.com/office/2006/metadata/properties" targetNamespace="http://schemas.microsoft.com/office/2006/metadata/properties" ma:root="true" ma:fieldsID="53974d1da0c14f073d2cc649cae9f3e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одержимого" ma:readOnly="true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BDA094-713F-4E8E-A510-1D7DFA87E4F7}">
  <ds:schemaRefs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04542D0-4916-45AB-960D-C711845DD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B84E5C61-06BC-445D-801B-B0A4DDF12C2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ФТС</Template>
  <TotalTime>48127</TotalTime>
  <Words>249</Words>
  <Application>Microsoft Office PowerPoint</Application>
  <PresentationFormat>Экран (16:9)</PresentationFormat>
  <Paragraphs>31</Paragraphs>
  <Slides>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</vt:i4>
      </vt:variant>
    </vt:vector>
  </HeadingPairs>
  <TitlesOfParts>
    <vt:vector size="10" baseType="lpstr">
      <vt:lpstr>Arial</vt:lpstr>
      <vt:lpstr>Calibri</vt:lpstr>
      <vt:lpstr>Open Sans Light</vt:lpstr>
      <vt:lpstr>Roboto Light</vt:lpstr>
      <vt:lpstr>Times New Roman</vt:lpstr>
      <vt:lpstr>10_ФТС</vt:lpstr>
      <vt:lpstr>2_ФТС</vt:lpstr>
      <vt:lpstr>О вопросах подтверждения страны происхождения  в специальных экономических условиях</vt:lpstr>
      <vt:lpstr>подтверждение сведений о происхождении российских определенных товаров при их вывозе </vt:lpstr>
      <vt:lpstr>Особенности подтверждения сведений о происхождении товаров при их ввозе </vt:lpstr>
    </vt:vector>
  </TitlesOfParts>
  <Company>44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Мазур Наталья Евгеньевна</cp:lastModifiedBy>
  <cp:revision>3451</cp:revision>
  <cp:lastPrinted>2022-01-26T07:50:44Z</cp:lastPrinted>
  <dcterms:created xsi:type="dcterms:W3CDTF">2015-02-25T15:20:40Z</dcterms:created>
  <dcterms:modified xsi:type="dcterms:W3CDTF">2022-04-05T09:29:39Z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0x01010074219E7C051D9947A1B1A3CF9D9CCC42</vt:lpwstr>
  </property>
  <property fmtid="{D5CDD505-2E9C-101B-9397-08002B2CF9AE}" pid="3" name="TemplateUrl">
    <vt:lpwstr/>
  </property>
  <property fmtid="{D5CDD505-2E9C-101B-9397-08002B2CF9AE}" pid="4" name="xd_Signature">
    <vt:bool>false</vt:bool>
  </property>
  <property fmtid="{D5CDD505-2E9C-101B-9397-08002B2CF9AE}" pid="5" name="xd_ProgID">
    <vt:lpwstr/>
  </property>
</Properties>
</file>